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8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9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8"/>
  </p:notesMasterIdLst>
  <p:sldIdLst>
    <p:sldId id="256" r:id="rId2"/>
    <p:sldId id="279" r:id="rId3"/>
    <p:sldId id="296" r:id="rId4"/>
    <p:sldId id="277" r:id="rId5"/>
    <p:sldId id="278" r:id="rId6"/>
    <p:sldId id="271" r:id="rId7"/>
    <p:sldId id="259" r:id="rId8"/>
    <p:sldId id="297" r:id="rId9"/>
    <p:sldId id="292" r:id="rId10"/>
    <p:sldId id="275" r:id="rId11"/>
    <p:sldId id="290" r:id="rId12"/>
    <p:sldId id="291" r:id="rId13"/>
    <p:sldId id="272" r:id="rId14"/>
    <p:sldId id="276" r:id="rId15"/>
    <p:sldId id="282" r:id="rId16"/>
    <p:sldId id="280" r:id="rId17"/>
    <p:sldId id="294" r:id="rId18"/>
    <p:sldId id="281" r:id="rId19"/>
    <p:sldId id="284" r:id="rId20"/>
    <p:sldId id="295" r:id="rId21"/>
    <p:sldId id="286" r:id="rId22"/>
    <p:sldId id="285" r:id="rId23"/>
    <p:sldId id="287" r:id="rId24"/>
    <p:sldId id="288" r:id="rId25"/>
    <p:sldId id="289" r:id="rId26"/>
    <p:sldId id="2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733F"/>
    <a:srgbClr val="F0C41E"/>
    <a:srgbClr val="3FA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505BD4-E78B-4657-90FB-1BAE0D0FC308}" v="1" dt="2026-04-28T12:20:27.755"/>
    <p1510:client id="{3B248D0B-CEAB-4D89-BAF5-0F98F0395189}" v="133" dt="2026-04-27T16:35:02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E. LOMOTEY" userId="64f7af1c-2578-4bfc-9de8-5dd2987df562" providerId="ADAL" clId="{E50F7A42-5312-493A-A254-FAB139F921DA}"/>
    <pc:docChg chg="undo custSel modSld">
      <pc:chgData name="GEORGE E. LOMOTEY" userId="64f7af1c-2578-4bfc-9de8-5dd2987df562" providerId="ADAL" clId="{E50F7A42-5312-493A-A254-FAB139F921DA}" dt="2026-04-28T12:32:24.952" v="499" actId="20577"/>
      <pc:docMkLst>
        <pc:docMk/>
      </pc:docMkLst>
      <pc:sldChg chg="addSp delSp modSp mod">
        <pc:chgData name="GEORGE E. LOMOTEY" userId="64f7af1c-2578-4bfc-9de8-5dd2987df562" providerId="ADAL" clId="{E50F7A42-5312-493A-A254-FAB139F921DA}" dt="2026-04-28T12:01:24.046" v="362" actId="20577"/>
        <pc:sldMkLst>
          <pc:docMk/>
          <pc:sldMk cId="2532619353" sldId="256"/>
        </pc:sldMkLst>
        <pc:spChg chg="mod">
          <ac:chgData name="GEORGE E. LOMOTEY" userId="64f7af1c-2578-4bfc-9de8-5dd2987df562" providerId="ADAL" clId="{E50F7A42-5312-493A-A254-FAB139F921DA}" dt="2026-04-28T12:01:06.942" v="360" actId="1076"/>
          <ac:spMkLst>
            <pc:docMk/>
            <pc:sldMk cId="2532619353" sldId="256"/>
            <ac:spMk id="2" creationId="{63EA76BB-B208-6088-7FA0-C175CA3FB058}"/>
          </ac:spMkLst>
        </pc:spChg>
        <pc:spChg chg="del mod">
          <ac:chgData name="GEORGE E. LOMOTEY" userId="64f7af1c-2578-4bfc-9de8-5dd2987df562" providerId="ADAL" clId="{E50F7A42-5312-493A-A254-FAB139F921DA}" dt="2026-04-28T11:58:54.893" v="192" actId="478"/>
          <ac:spMkLst>
            <pc:docMk/>
            <pc:sldMk cId="2532619353" sldId="256"/>
            <ac:spMk id="3" creationId="{572FDA43-3CFB-F347-336A-74990FE79A0D}"/>
          </ac:spMkLst>
        </pc:spChg>
        <pc:spChg chg="mod">
          <ac:chgData name="GEORGE E. LOMOTEY" userId="64f7af1c-2578-4bfc-9de8-5dd2987df562" providerId="ADAL" clId="{E50F7A42-5312-493A-A254-FAB139F921DA}" dt="2026-04-28T12:00:59.793" v="359" actId="1076"/>
          <ac:spMkLst>
            <pc:docMk/>
            <pc:sldMk cId="2532619353" sldId="256"/>
            <ac:spMk id="7" creationId="{66D4D182-254F-8001-2A65-8567A5332D62}"/>
          </ac:spMkLst>
        </pc:spChg>
        <pc:spChg chg="add del mod">
          <ac:chgData name="GEORGE E. LOMOTEY" userId="64f7af1c-2578-4bfc-9de8-5dd2987df562" providerId="ADAL" clId="{E50F7A42-5312-493A-A254-FAB139F921DA}" dt="2026-04-28T12:01:24.046" v="362" actId="20577"/>
          <ac:spMkLst>
            <pc:docMk/>
            <pc:sldMk cId="2532619353" sldId="256"/>
            <ac:spMk id="9" creationId="{5FBDB964-0405-2030-41BC-25E0302A9F55}"/>
          </ac:spMkLst>
        </pc:spChg>
        <pc:spChg chg="add del mod">
          <ac:chgData name="GEORGE E. LOMOTEY" userId="64f7af1c-2578-4bfc-9de8-5dd2987df562" providerId="ADAL" clId="{E50F7A42-5312-493A-A254-FAB139F921DA}" dt="2026-04-28T11:59:05.318" v="193" actId="478"/>
          <ac:spMkLst>
            <pc:docMk/>
            <pc:sldMk cId="2532619353" sldId="256"/>
            <ac:spMk id="11" creationId="{8F18B2ED-37DD-5AF4-320B-900CA8D8790E}"/>
          </ac:spMkLst>
        </pc:spChg>
      </pc:sldChg>
      <pc:sldChg chg="delSp modSp mod modNotesTx">
        <pc:chgData name="GEORGE E. LOMOTEY" userId="64f7af1c-2578-4bfc-9de8-5dd2987df562" providerId="ADAL" clId="{E50F7A42-5312-493A-A254-FAB139F921DA}" dt="2026-04-28T12:22:27.073" v="437" actId="478"/>
        <pc:sldMkLst>
          <pc:docMk/>
          <pc:sldMk cId="762639654" sldId="271"/>
        </pc:sldMkLst>
        <pc:spChg chg="del mod">
          <ac:chgData name="GEORGE E. LOMOTEY" userId="64f7af1c-2578-4bfc-9de8-5dd2987df562" providerId="ADAL" clId="{E50F7A42-5312-493A-A254-FAB139F921DA}" dt="2026-04-28T12:22:27.073" v="437" actId="478"/>
          <ac:spMkLst>
            <pc:docMk/>
            <pc:sldMk cId="762639654" sldId="271"/>
            <ac:spMk id="2" creationId="{41587CB2-85B1-0AAF-242F-D248EAB846C0}"/>
          </ac:spMkLst>
        </pc:spChg>
      </pc:sldChg>
      <pc:sldChg chg="modSp mod">
        <pc:chgData name="GEORGE E. LOMOTEY" userId="64f7af1c-2578-4bfc-9de8-5dd2987df562" providerId="ADAL" clId="{E50F7A42-5312-493A-A254-FAB139F921DA}" dt="2026-04-28T12:23:11.680" v="443" actId="20577"/>
        <pc:sldMkLst>
          <pc:docMk/>
          <pc:sldMk cId="4230574331" sldId="276"/>
        </pc:sldMkLst>
        <pc:spChg chg="mod">
          <ac:chgData name="GEORGE E. LOMOTEY" userId="64f7af1c-2578-4bfc-9de8-5dd2987df562" providerId="ADAL" clId="{E50F7A42-5312-493A-A254-FAB139F921DA}" dt="2026-04-28T12:23:11.680" v="443" actId="20577"/>
          <ac:spMkLst>
            <pc:docMk/>
            <pc:sldMk cId="4230574331" sldId="276"/>
            <ac:spMk id="2" creationId="{8A91D1EF-3887-E3FE-E2B1-8DC70801A36D}"/>
          </ac:spMkLst>
        </pc:spChg>
      </pc:sldChg>
      <pc:sldChg chg="modSp mod">
        <pc:chgData name="GEORGE E. LOMOTEY" userId="64f7af1c-2578-4bfc-9de8-5dd2987df562" providerId="ADAL" clId="{E50F7A42-5312-493A-A254-FAB139F921DA}" dt="2026-04-28T12:21:49.736" v="401" actId="20577"/>
        <pc:sldMkLst>
          <pc:docMk/>
          <pc:sldMk cId="2853272561" sldId="279"/>
        </pc:sldMkLst>
        <pc:graphicFrameChg chg="mod modGraphic">
          <ac:chgData name="GEORGE E. LOMOTEY" userId="64f7af1c-2578-4bfc-9de8-5dd2987df562" providerId="ADAL" clId="{E50F7A42-5312-493A-A254-FAB139F921DA}" dt="2026-04-28T12:21:49.736" v="401" actId="20577"/>
          <ac:graphicFrameMkLst>
            <pc:docMk/>
            <pc:sldMk cId="2853272561" sldId="279"/>
            <ac:graphicFrameMk id="29" creationId="{89116E08-293B-24AA-01E2-0EECBAB3E97D}"/>
          </ac:graphicFrameMkLst>
        </pc:graphicFrameChg>
      </pc:sldChg>
      <pc:sldChg chg="modSp mod">
        <pc:chgData name="GEORGE E. LOMOTEY" userId="64f7af1c-2578-4bfc-9de8-5dd2987df562" providerId="ADAL" clId="{E50F7A42-5312-493A-A254-FAB139F921DA}" dt="2026-04-28T12:25:31.727" v="491" actId="6549"/>
        <pc:sldMkLst>
          <pc:docMk/>
          <pc:sldMk cId="996935734" sldId="285"/>
        </pc:sldMkLst>
        <pc:graphicFrameChg chg="modGraphic">
          <ac:chgData name="GEORGE E. LOMOTEY" userId="64f7af1c-2578-4bfc-9de8-5dd2987df562" providerId="ADAL" clId="{E50F7A42-5312-493A-A254-FAB139F921DA}" dt="2026-04-28T12:25:31.727" v="491" actId="6549"/>
          <ac:graphicFrameMkLst>
            <pc:docMk/>
            <pc:sldMk cId="996935734" sldId="285"/>
            <ac:graphicFrameMk id="4" creationId="{93CFDE93-9793-C3B5-39B5-39A2C9F028F9}"/>
          </ac:graphicFrameMkLst>
        </pc:graphicFrameChg>
      </pc:sldChg>
      <pc:sldChg chg="modSp mod">
        <pc:chgData name="GEORGE E. LOMOTEY" userId="64f7af1c-2578-4bfc-9de8-5dd2987df562" providerId="ADAL" clId="{E50F7A42-5312-493A-A254-FAB139F921DA}" dt="2026-04-28T12:24:39.959" v="476" actId="20577"/>
        <pc:sldMkLst>
          <pc:docMk/>
          <pc:sldMk cId="284012254" sldId="286"/>
        </pc:sldMkLst>
        <pc:spChg chg="mod">
          <ac:chgData name="GEORGE E. LOMOTEY" userId="64f7af1c-2578-4bfc-9de8-5dd2987df562" providerId="ADAL" clId="{E50F7A42-5312-493A-A254-FAB139F921DA}" dt="2026-04-28T12:24:39.959" v="476" actId="20577"/>
          <ac:spMkLst>
            <pc:docMk/>
            <pc:sldMk cId="284012254" sldId="286"/>
            <ac:spMk id="2" creationId="{6C292296-E9B9-DE72-8A5C-02B8FB6FBD4C}"/>
          </ac:spMkLst>
        </pc:spChg>
      </pc:sldChg>
      <pc:sldChg chg="modSp mod">
        <pc:chgData name="GEORGE E. LOMOTEY" userId="64f7af1c-2578-4bfc-9de8-5dd2987df562" providerId="ADAL" clId="{E50F7A42-5312-493A-A254-FAB139F921DA}" dt="2026-04-28T12:32:24.952" v="499" actId="20577"/>
        <pc:sldMkLst>
          <pc:docMk/>
          <pc:sldMk cId="1821487331" sldId="287"/>
        </pc:sldMkLst>
        <pc:graphicFrameChg chg="modGraphic">
          <ac:chgData name="GEORGE E. LOMOTEY" userId="64f7af1c-2578-4bfc-9de8-5dd2987df562" providerId="ADAL" clId="{E50F7A42-5312-493A-A254-FAB139F921DA}" dt="2026-04-28T12:32:24.952" v="499" actId="20577"/>
          <ac:graphicFrameMkLst>
            <pc:docMk/>
            <pc:sldMk cId="1821487331" sldId="287"/>
            <ac:graphicFrameMk id="11" creationId="{D1A16C31-33EC-133E-D4EA-913920611244}"/>
          </ac:graphicFrameMkLst>
        </pc:graphicFrameChg>
      </pc:sldChg>
      <pc:sldChg chg="modSp mod">
        <pc:chgData name="GEORGE E. LOMOTEY" userId="64f7af1c-2578-4bfc-9de8-5dd2987df562" providerId="ADAL" clId="{E50F7A42-5312-493A-A254-FAB139F921DA}" dt="2026-04-28T12:22:58.800" v="441" actId="20577"/>
        <pc:sldMkLst>
          <pc:docMk/>
          <pc:sldMk cId="1135861901" sldId="290"/>
        </pc:sldMkLst>
        <pc:spChg chg="mod">
          <ac:chgData name="GEORGE E. LOMOTEY" userId="64f7af1c-2578-4bfc-9de8-5dd2987df562" providerId="ADAL" clId="{E50F7A42-5312-493A-A254-FAB139F921DA}" dt="2026-04-28T12:22:58.800" v="441" actId="20577"/>
          <ac:spMkLst>
            <pc:docMk/>
            <pc:sldMk cId="1135861901" sldId="290"/>
            <ac:spMk id="7" creationId="{ECBB1667-2857-CBB2-0427-E438A514DD1A}"/>
          </ac:spMkLst>
        </pc:spChg>
      </pc:sldChg>
      <pc:sldChg chg="modSp mod">
        <pc:chgData name="GEORGE E. LOMOTEY" userId="64f7af1c-2578-4bfc-9de8-5dd2987df562" providerId="ADAL" clId="{E50F7A42-5312-493A-A254-FAB139F921DA}" dt="2026-04-28T12:22:43.686" v="439" actId="20577"/>
        <pc:sldMkLst>
          <pc:docMk/>
          <pc:sldMk cId="3073039098" sldId="297"/>
        </pc:sldMkLst>
        <pc:spChg chg="mod">
          <ac:chgData name="GEORGE E. LOMOTEY" userId="64f7af1c-2578-4bfc-9de8-5dd2987df562" providerId="ADAL" clId="{E50F7A42-5312-493A-A254-FAB139F921DA}" dt="2026-04-28T12:22:43.686" v="439" actId="20577"/>
          <ac:spMkLst>
            <pc:docMk/>
            <pc:sldMk cId="3073039098" sldId="297"/>
            <ac:spMk id="5" creationId="{706A817B-558D-0834-02DD-3513762825B0}"/>
          </ac:spMkLst>
        </pc:spChg>
      </pc:sldChg>
    </pc:docChg>
  </pc:docChgLst>
  <pc:docChgLst>
    <pc:chgData name="GEORGE E. LOMOTEY" userId="64f7af1c-2578-4bfc-9de8-5dd2987df562" providerId="ADAL" clId="{ED2626D0-807F-4709-9156-08E56A215E75}"/>
    <pc:docChg chg="custSel modSld">
      <pc:chgData name="GEORGE E. LOMOTEY" userId="64f7af1c-2578-4bfc-9de8-5dd2987df562" providerId="ADAL" clId="{ED2626D0-807F-4709-9156-08E56A215E75}" dt="2026-04-27T16:35:02.019" v="201"/>
      <pc:docMkLst>
        <pc:docMk/>
      </pc:docMkLst>
      <pc:sldChg chg="modSp mod modNotesTx">
        <pc:chgData name="GEORGE E. LOMOTEY" userId="64f7af1c-2578-4bfc-9de8-5dd2987df562" providerId="ADAL" clId="{ED2626D0-807F-4709-9156-08E56A215E75}" dt="2026-04-27T16:11:55.213" v="93" actId="20577"/>
        <pc:sldMkLst>
          <pc:docMk/>
          <pc:sldMk cId="3756071497" sldId="259"/>
        </pc:sldMkLst>
        <pc:graphicFrameChg chg="modGraphic">
          <ac:chgData name="GEORGE E. LOMOTEY" userId="64f7af1c-2578-4bfc-9de8-5dd2987df562" providerId="ADAL" clId="{ED2626D0-807F-4709-9156-08E56A215E75}" dt="2026-04-27T16:08:25.949" v="25" actId="20577"/>
          <ac:graphicFrameMkLst>
            <pc:docMk/>
            <pc:sldMk cId="3756071497" sldId="259"/>
            <ac:graphicFrameMk id="11" creationId="{99667F4C-8440-0D61-05B7-7BE854BD5A02}"/>
          </ac:graphicFrameMkLst>
        </pc:graphicFrameChg>
      </pc:sldChg>
      <pc:sldChg chg="modSp mod">
        <pc:chgData name="GEORGE E. LOMOTEY" userId="64f7af1c-2578-4bfc-9de8-5dd2987df562" providerId="ADAL" clId="{ED2626D0-807F-4709-9156-08E56A215E75}" dt="2026-04-27T16:25:00.985" v="200" actId="478"/>
        <pc:sldMkLst>
          <pc:docMk/>
          <pc:sldMk cId="2325368873" sldId="280"/>
        </pc:sldMkLst>
        <pc:graphicFrameChg chg="mod modGraphic">
          <ac:chgData name="GEORGE E. LOMOTEY" userId="64f7af1c-2578-4bfc-9de8-5dd2987df562" providerId="ADAL" clId="{ED2626D0-807F-4709-9156-08E56A215E75}" dt="2026-04-27T16:25:00.985" v="200" actId="478"/>
          <ac:graphicFrameMkLst>
            <pc:docMk/>
            <pc:sldMk cId="2325368873" sldId="280"/>
            <ac:graphicFrameMk id="7" creationId="{5BFDDF6E-1F3F-6840-E6B9-A2220D0F6F87}"/>
          </ac:graphicFrameMkLst>
        </pc:graphicFrameChg>
      </pc:sldChg>
      <pc:sldChg chg="modSp">
        <pc:chgData name="GEORGE E. LOMOTEY" userId="64f7af1c-2578-4bfc-9de8-5dd2987df562" providerId="ADAL" clId="{ED2626D0-807F-4709-9156-08E56A215E75}" dt="2026-04-27T16:35:02.019" v="201"/>
        <pc:sldMkLst>
          <pc:docMk/>
          <pc:sldMk cId="2013926197" sldId="289"/>
        </pc:sldMkLst>
        <pc:graphicFrameChg chg="mod">
          <ac:chgData name="GEORGE E. LOMOTEY" userId="64f7af1c-2578-4bfc-9de8-5dd2987df562" providerId="ADAL" clId="{ED2626D0-807F-4709-9156-08E56A215E75}" dt="2026-04-27T16:35:02.019" v="201"/>
          <ac:graphicFrameMkLst>
            <pc:docMk/>
            <pc:sldMk cId="2013926197" sldId="289"/>
            <ac:graphicFrameMk id="11" creationId="{8AEA31D3-00FA-4ACB-FBEE-8688AF475BCA}"/>
          </ac:graphicFrameMkLst>
        </pc:graphicFrameChg>
      </pc:sldChg>
    </pc:docChg>
  </pc:docChgLst>
</pc:chgInfo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ata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Relationship Id="rId4" Type="http://schemas.openxmlformats.org/officeDocument/2006/relationships/image" Target="../media/image20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svg"/><Relationship Id="rId1" Type="http://schemas.openxmlformats.org/officeDocument/2006/relationships/image" Target="../media/image23.svg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34.svg"/><Relationship Id="rId1" Type="http://schemas.openxmlformats.org/officeDocument/2006/relationships/image" Target="../media/image33.svg"/><Relationship Id="rId6" Type="http://schemas.openxmlformats.org/officeDocument/2006/relationships/image" Target="../media/image27.svg"/><Relationship Id="rId5" Type="http://schemas.openxmlformats.org/officeDocument/2006/relationships/image" Target="../media/image36.svg"/><Relationship Id="rId4" Type="http://schemas.openxmlformats.org/officeDocument/2006/relationships/image" Target="../media/image3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rawing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svg"/><Relationship Id="rId1" Type="http://schemas.openxmlformats.org/officeDocument/2006/relationships/image" Target="../media/image23.svg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34.svg"/><Relationship Id="rId1" Type="http://schemas.openxmlformats.org/officeDocument/2006/relationships/image" Target="../media/image33.svg"/><Relationship Id="rId6" Type="http://schemas.openxmlformats.org/officeDocument/2006/relationships/image" Target="../media/image27.svg"/><Relationship Id="rId5" Type="http://schemas.openxmlformats.org/officeDocument/2006/relationships/image" Target="../media/image36.svg"/><Relationship Id="rId4" Type="http://schemas.openxmlformats.org/officeDocument/2006/relationships/image" Target="../media/image3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7A3B0F-1F66-4C8B-8E69-98B678E339FB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07A5936-42FA-4A3D-8AFE-C29374551015}">
      <dgm:prSet/>
      <dgm:spPr/>
      <dgm:t>
        <a:bodyPr/>
        <a:lstStyle/>
        <a:p>
          <a:r>
            <a:rPr lang="en-US" b="1" dirty="0"/>
            <a:t>1. Introduction</a:t>
          </a:r>
          <a:r>
            <a:rPr lang="en-US" dirty="0"/>
            <a:t> </a:t>
          </a:r>
        </a:p>
      </dgm:t>
    </dgm:pt>
    <dgm:pt modelId="{B93F91CD-2DFE-4D2E-B2E7-0A3CC8E168FE}" type="parTrans" cxnId="{53D10488-F400-4A4D-8AE9-8ACFEB7E4895}">
      <dgm:prSet/>
      <dgm:spPr/>
      <dgm:t>
        <a:bodyPr/>
        <a:lstStyle/>
        <a:p>
          <a:endParaRPr lang="en-US"/>
        </a:p>
      </dgm:t>
    </dgm:pt>
    <dgm:pt modelId="{0C36B19E-F7EF-4DC4-A2F8-49FE431BBE48}" type="sibTrans" cxnId="{53D10488-F400-4A4D-8AE9-8ACFEB7E4895}">
      <dgm:prSet/>
      <dgm:spPr/>
      <dgm:t>
        <a:bodyPr/>
        <a:lstStyle/>
        <a:p>
          <a:endParaRPr lang="en-US"/>
        </a:p>
      </dgm:t>
    </dgm:pt>
    <dgm:pt modelId="{A8AF02C5-A3AD-4175-8B07-E4E81CAA65D6}">
      <dgm:prSet/>
      <dgm:spPr/>
      <dgm:t>
        <a:bodyPr/>
        <a:lstStyle/>
        <a:p>
          <a:r>
            <a:rPr lang="en-US" b="1" dirty="0"/>
            <a:t>2.Research Initiatives Undertaken by  PSCMD</a:t>
          </a:r>
          <a:r>
            <a:rPr lang="en-US" dirty="0"/>
            <a:t> </a:t>
          </a:r>
        </a:p>
      </dgm:t>
    </dgm:pt>
    <dgm:pt modelId="{3DF56E3A-D9A5-402B-A6B6-A09BE2D8E38B}" type="parTrans" cxnId="{2EC66F25-072E-4458-99D9-512819323D8C}">
      <dgm:prSet/>
      <dgm:spPr/>
      <dgm:t>
        <a:bodyPr/>
        <a:lstStyle/>
        <a:p>
          <a:endParaRPr lang="en-US"/>
        </a:p>
      </dgm:t>
    </dgm:pt>
    <dgm:pt modelId="{ABD236E0-F329-4771-BF02-BEDB25011033}" type="sibTrans" cxnId="{2EC66F25-072E-4458-99D9-512819323D8C}">
      <dgm:prSet/>
      <dgm:spPr/>
      <dgm:t>
        <a:bodyPr/>
        <a:lstStyle/>
        <a:p>
          <a:endParaRPr lang="en-US"/>
        </a:p>
      </dgm:t>
    </dgm:pt>
    <dgm:pt modelId="{4418D6DD-BAFA-41BC-8916-737E6CB7D73D}">
      <dgm:prSet/>
      <dgm:spPr/>
      <dgm:t>
        <a:bodyPr/>
        <a:lstStyle/>
        <a:p>
          <a:r>
            <a:rPr lang="en-US" b="1" dirty="0"/>
            <a:t>3. 2025 Staff Development Interventions</a:t>
          </a:r>
          <a:endParaRPr lang="en-US" dirty="0"/>
        </a:p>
      </dgm:t>
    </dgm:pt>
    <dgm:pt modelId="{C903C40E-2C42-4CD3-98AB-23AF9AE55689}" type="parTrans" cxnId="{D14A5D6B-D818-4F05-B9D2-490121496A8F}">
      <dgm:prSet/>
      <dgm:spPr/>
      <dgm:t>
        <a:bodyPr/>
        <a:lstStyle/>
        <a:p>
          <a:endParaRPr lang="en-US"/>
        </a:p>
      </dgm:t>
    </dgm:pt>
    <dgm:pt modelId="{CCE561D6-DE30-40EF-8CBC-3ABF3EF582DF}" type="sibTrans" cxnId="{D14A5D6B-D818-4F05-B9D2-490121496A8F}">
      <dgm:prSet/>
      <dgm:spPr/>
      <dgm:t>
        <a:bodyPr/>
        <a:lstStyle/>
        <a:p>
          <a:endParaRPr lang="en-US"/>
        </a:p>
      </dgm:t>
    </dgm:pt>
    <dgm:pt modelId="{2C18DCE1-6B93-43C4-99BE-A9E08F7942D7}">
      <dgm:prSet/>
      <dgm:spPr/>
      <dgm:t>
        <a:bodyPr/>
        <a:lstStyle/>
        <a:p>
          <a:r>
            <a:rPr lang="en-US" b="1" dirty="0"/>
            <a:t>6. Conclusion and Way Forward</a:t>
          </a:r>
          <a:endParaRPr lang="en-US" dirty="0"/>
        </a:p>
      </dgm:t>
    </dgm:pt>
    <dgm:pt modelId="{EFB48740-1044-4851-98DB-AF27B2F5FBFC}" type="parTrans" cxnId="{E2979898-915E-4BEB-B12D-8014A380C525}">
      <dgm:prSet/>
      <dgm:spPr/>
      <dgm:t>
        <a:bodyPr/>
        <a:lstStyle/>
        <a:p>
          <a:endParaRPr lang="en-US"/>
        </a:p>
      </dgm:t>
    </dgm:pt>
    <dgm:pt modelId="{4B9FCDFE-78C4-461F-9BD4-FBF01779921C}" type="sibTrans" cxnId="{E2979898-915E-4BEB-B12D-8014A380C525}">
      <dgm:prSet/>
      <dgm:spPr/>
      <dgm:t>
        <a:bodyPr/>
        <a:lstStyle/>
        <a:p>
          <a:endParaRPr lang="en-US"/>
        </a:p>
      </dgm:t>
    </dgm:pt>
    <dgm:pt modelId="{3AFA5633-7201-4CE4-8B87-5A70CE5E38C9}">
      <dgm:prSet/>
      <dgm:spPr/>
      <dgm:t>
        <a:bodyPr/>
        <a:lstStyle/>
        <a:p>
          <a:r>
            <a:rPr lang="en-US" dirty="0"/>
            <a:t>4. Pipeline of Training Needs from 2025 Survey </a:t>
          </a:r>
        </a:p>
      </dgm:t>
    </dgm:pt>
    <dgm:pt modelId="{D2F3F029-4247-4E55-82AA-68D470BB327B}" type="parTrans" cxnId="{2AC15C7D-6675-49A5-8956-AADB51E9ED27}">
      <dgm:prSet/>
      <dgm:spPr/>
      <dgm:t>
        <a:bodyPr/>
        <a:lstStyle/>
        <a:p>
          <a:endParaRPr lang="en-US"/>
        </a:p>
      </dgm:t>
    </dgm:pt>
    <dgm:pt modelId="{7CBD80C3-8B0F-43B3-A041-DC1E73594235}" type="sibTrans" cxnId="{2AC15C7D-6675-49A5-8956-AADB51E9ED27}">
      <dgm:prSet/>
      <dgm:spPr/>
      <dgm:t>
        <a:bodyPr/>
        <a:lstStyle/>
        <a:p>
          <a:endParaRPr lang="en-US"/>
        </a:p>
      </dgm:t>
    </dgm:pt>
    <dgm:pt modelId="{0B104C40-CCEC-4583-BD54-D074A61F3744}">
      <dgm:prSet/>
      <dgm:spPr/>
      <dgm:t>
        <a:bodyPr/>
        <a:lstStyle/>
        <a:p>
          <a:r>
            <a:rPr lang="en-US" dirty="0"/>
            <a:t>5. Our Knowledge Platform</a:t>
          </a:r>
        </a:p>
      </dgm:t>
    </dgm:pt>
    <dgm:pt modelId="{7B8957B1-71D6-4C4C-A6A8-B92110FCFE0A}" type="parTrans" cxnId="{929354A0-7020-4265-9FDE-F977C7B22552}">
      <dgm:prSet/>
      <dgm:spPr/>
      <dgm:t>
        <a:bodyPr/>
        <a:lstStyle/>
        <a:p>
          <a:endParaRPr lang="en-US"/>
        </a:p>
      </dgm:t>
    </dgm:pt>
    <dgm:pt modelId="{AE4B15B1-CADF-4A53-A88C-B022ABC27151}" type="sibTrans" cxnId="{929354A0-7020-4265-9FDE-F977C7B22552}">
      <dgm:prSet/>
      <dgm:spPr/>
      <dgm:t>
        <a:bodyPr/>
        <a:lstStyle/>
        <a:p>
          <a:endParaRPr lang="en-US"/>
        </a:p>
      </dgm:t>
    </dgm:pt>
    <dgm:pt modelId="{A922DDE7-4443-4D1C-90B0-82BE8F74A091}" type="pres">
      <dgm:prSet presAssocID="{6C7A3B0F-1F66-4C8B-8E69-98B678E339FB}" presName="diagram" presStyleCnt="0">
        <dgm:presLayoutVars>
          <dgm:dir/>
          <dgm:resizeHandles val="exact"/>
        </dgm:presLayoutVars>
      </dgm:prSet>
      <dgm:spPr/>
    </dgm:pt>
    <dgm:pt modelId="{376278C6-21C3-4C18-BF3F-8F90C6AB219D}" type="pres">
      <dgm:prSet presAssocID="{007A5936-42FA-4A3D-8AFE-C29374551015}" presName="node" presStyleLbl="node1" presStyleIdx="0" presStyleCnt="6">
        <dgm:presLayoutVars>
          <dgm:bulletEnabled val="1"/>
        </dgm:presLayoutVars>
      </dgm:prSet>
      <dgm:spPr/>
    </dgm:pt>
    <dgm:pt modelId="{98DFBF2D-5632-4E72-8D60-B7595FCFB220}" type="pres">
      <dgm:prSet presAssocID="{0C36B19E-F7EF-4DC4-A2F8-49FE431BBE48}" presName="sibTrans" presStyleCnt="0"/>
      <dgm:spPr/>
    </dgm:pt>
    <dgm:pt modelId="{054373A1-CAFF-4668-A90A-A04FEAF9D0C6}" type="pres">
      <dgm:prSet presAssocID="{A8AF02C5-A3AD-4175-8B07-E4E81CAA65D6}" presName="node" presStyleLbl="node1" presStyleIdx="1" presStyleCnt="6">
        <dgm:presLayoutVars>
          <dgm:bulletEnabled val="1"/>
        </dgm:presLayoutVars>
      </dgm:prSet>
      <dgm:spPr/>
    </dgm:pt>
    <dgm:pt modelId="{339F7189-A617-4F17-A62E-A1AE039F0236}" type="pres">
      <dgm:prSet presAssocID="{ABD236E0-F329-4771-BF02-BEDB25011033}" presName="sibTrans" presStyleCnt="0"/>
      <dgm:spPr/>
    </dgm:pt>
    <dgm:pt modelId="{45C012D8-8118-413F-8165-467F415802C7}" type="pres">
      <dgm:prSet presAssocID="{4418D6DD-BAFA-41BC-8916-737E6CB7D73D}" presName="node" presStyleLbl="node1" presStyleIdx="2" presStyleCnt="6">
        <dgm:presLayoutVars>
          <dgm:bulletEnabled val="1"/>
        </dgm:presLayoutVars>
      </dgm:prSet>
      <dgm:spPr/>
    </dgm:pt>
    <dgm:pt modelId="{15CD1B19-16D8-4EA3-BF62-435D0D55BBB4}" type="pres">
      <dgm:prSet presAssocID="{CCE561D6-DE30-40EF-8CBC-3ABF3EF582DF}" presName="sibTrans" presStyleCnt="0"/>
      <dgm:spPr/>
    </dgm:pt>
    <dgm:pt modelId="{B1D4FEFE-86C0-45CA-A79D-FDE337C09D32}" type="pres">
      <dgm:prSet presAssocID="{3AFA5633-7201-4CE4-8B87-5A70CE5E38C9}" presName="node" presStyleLbl="node1" presStyleIdx="3" presStyleCnt="6">
        <dgm:presLayoutVars>
          <dgm:bulletEnabled val="1"/>
        </dgm:presLayoutVars>
      </dgm:prSet>
      <dgm:spPr/>
    </dgm:pt>
    <dgm:pt modelId="{72F777CC-7AF5-4C6B-9831-CFAD4A9B1F4D}" type="pres">
      <dgm:prSet presAssocID="{7CBD80C3-8B0F-43B3-A041-DC1E73594235}" presName="sibTrans" presStyleCnt="0"/>
      <dgm:spPr/>
    </dgm:pt>
    <dgm:pt modelId="{2B321470-131F-4794-9E7B-3CD089DA4F60}" type="pres">
      <dgm:prSet presAssocID="{0B104C40-CCEC-4583-BD54-D074A61F3744}" presName="node" presStyleLbl="node1" presStyleIdx="4" presStyleCnt="6">
        <dgm:presLayoutVars>
          <dgm:bulletEnabled val="1"/>
        </dgm:presLayoutVars>
      </dgm:prSet>
      <dgm:spPr/>
    </dgm:pt>
    <dgm:pt modelId="{2E0732AD-19C6-4404-BA94-B9BCC404A404}" type="pres">
      <dgm:prSet presAssocID="{AE4B15B1-CADF-4A53-A88C-B022ABC27151}" presName="sibTrans" presStyleCnt="0"/>
      <dgm:spPr/>
    </dgm:pt>
    <dgm:pt modelId="{5DDACB9D-7BCD-4F8D-A669-35F1CA564DD3}" type="pres">
      <dgm:prSet presAssocID="{2C18DCE1-6B93-43C4-99BE-A9E08F7942D7}" presName="node" presStyleLbl="node1" presStyleIdx="5" presStyleCnt="6">
        <dgm:presLayoutVars>
          <dgm:bulletEnabled val="1"/>
        </dgm:presLayoutVars>
      </dgm:prSet>
      <dgm:spPr/>
    </dgm:pt>
  </dgm:ptLst>
  <dgm:cxnLst>
    <dgm:cxn modelId="{B7B17D1F-BFEC-4B23-9F91-031C14B666CC}" type="presOf" srcId="{007A5936-42FA-4A3D-8AFE-C29374551015}" destId="{376278C6-21C3-4C18-BF3F-8F90C6AB219D}" srcOrd="0" destOrd="0" presId="urn:microsoft.com/office/officeart/2005/8/layout/default"/>
    <dgm:cxn modelId="{2EC66F25-072E-4458-99D9-512819323D8C}" srcId="{6C7A3B0F-1F66-4C8B-8E69-98B678E339FB}" destId="{A8AF02C5-A3AD-4175-8B07-E4E81CAA65D6}" srcOrd="1" destOrd="0" parTransId="{3DF56E3A-D9A5-402B-A6B6-A09BE2D8E38B}" sibTransId="{ABD236E0-F329-4771-BF02-BEDB25011033}"/>
    <dgm:cxn modelId="{95653A38-4FFC-436E-84D2-8919C52F7542}" type="presOf" srcId="{6C7A3B0F-1F66-4C8B-8E69-98B678E339FB}" destId="{A922DDE7-4443-4D1C-90B0-82BE8F74A091}" srcOrd="0" destOrd="0" presId="urn:microsoft.com/office/officeart/2005/8/layout/default"/>
    <dgm:cxn modelId="{00B6755F-8F59-4DE5-B6B7-F75572F3FD9F}" type="presOf" srcId="{4418D6DD-BAFA-41BC-8916-737E6CB7D73D}" destId="{45C012D8-8118-413F-8165-467F415802C7}" srcOrd="0" destOrd="0" presId="urn:microsoft.com/office/officeart/2005/8/layout/default"/>
    <dgm:cxn modelId="{D14A5D6B-D818-4F05-B9D2-490121496A8F}" srcId="{6C7A3B0F-1F66-4C8B-8E69-98B678E339FB}" destId="{4418D6DD-BAFA-41BC-8916-737E6CB7D73D}" srcOrd="2" destOrd="0" parTransId="{C903C40E-2C42-4CD3-98AB-23AF9AE55689}" sibTransId="{CCE561D6-DE30-40EF-8CBC-3ABF3EF582DF}"/>
    <dgm:cxn modelId="{786D8A4B-B7C4-4D3A-B467-BE20DF0E4C61}" type="presOf" srcId="{A8AF02C5-A3AD-4175-8B07-E4E81CAA65D6}" destId="{054373A1-CAFF-4668-A90A-A04FEAF9D0C6}" srcOrd="0" destOrd="0" presId="urn:microsoft.com/office/officeart/2005/8/layout/default"/>
    <dgm:cxn modelId="{2AC15C7D-6675-49A5-8956-AADB51E9ED27}" srcId="{6C7A3B0F-1F66-4C8B-8E69-98B678E339FB}" destId="{3AFA5633-7201-4CE4-8B87-5A70CE5E38C9}" srcOrd="3" destOrd="0" parTransId="{D2F3F029-4247-4E55-82AA-68D470BB327B}" sibTransId="{7CBD80C3-8B0F-43B3-A041-DC1E73594235}"/>
    <dgm:cxn modelId="{53D10488-F400-4A4D-8AE9-8ACFEB7E4895}" srcId="{6C7A3B0F-1F66-4C8B-8E69-98B678E339FB}" destId="{007A5936-42FA-4A3D-8AFE-C29374551015}" srcOrd="0" destOrd="0" parTransId="{B93F91CD-2DFE-4D2E-B2E7-0A3CC8E168FE}" sibTransId="{0C36B19E-F7EF-4DC4-A2F8-49FE431BBE48}"/>
    <dgm:cxn modelId="{AFDCE48E-9F9D-4529-99A9-27F90ED94728}" type="presOf" srcId="{2C18DCE1-6B93-43C4-99BE-A9E08F7942D7}" destId="{5DDACB9D-7BCD-4F8D-A669-35F1CA564DD3}" srcOrd="0" destOrd="0" presId="urn:microsoft.com/office/officeart/2005/8/layout/default"/>
    <dgm:cxn modelId="{E2979898-915E-4BEB-B12D-8014A380C525}" srcId="{6C7A3B0F-1F66-4C8B-8E69-98B678E339FB}" destId="{2C18DCE1-6B93-43C4-99BE-A9E08F7942D7}" srcOrd="5" destOrd="0" parTransId="{EFB48740-1044-4851-98DB-AF27B2F5FBFC}" sibTransId="{4B9FCDFE-78C4-461F-9BD4-FBF01779921C}"/>
    <dgm:cxn modelId="{929354A0-7020-4265-9FDE-F977C7B22552}" srcId="{6C7A3B0F-1F66-4C8B-8E69-98B678E339FB}" destId="{0B104C40-CCEC-4583-BD54-D074A61F3744}" srcOrd="4" destOrd="0" parTransId="{7B8957B1-71D6-4C4C-A6A8-B92110FCFE0A}" sibTransId="{AE4B15B1-CADF-4A53-A88C-B022ABC27151}"/>
    <dgm:cxn modelId="{3F7310C5-21FA-409D-AFE1-202F5B06401C}" type="presOf" srcId="{0B104C40-CCEC-4583-BD54-D074A61F3744}" destId="{2B321470-131F-4794-9E7B-3CD089DA4F60}" srcOrd="0" destOrd="0" presId="urn:microsoft.com/office/officeart/2005/8/layout/default"/>
    <dgm:cxn modelId="{4DBE2BF0-D948-483E-B792-E7A5BE08992B}" type="presOf" srcId="{3AFA5633-7201-4CE4-8B87-5A70CE5E38C9}" destId="{B1D4FEFE-86C0-45CA-A79D-FDE337C09D32}" srcOrd="0" destOrd="0" presId="urn:microsoft.com/office/officeart/2005/8/layout/default"/>
    <dgm:cxn modelId="{493D9BA3-F58E-4A9A-B85D-D7149A73C489}" type="presParOf" srcId="{A922DDE7-4443-4D1C-90B0-82BE8F74A091}" destId="{376278C6-21C3-4C18-BF3F-8F90C6AB219D}" srcOrd="0" destOrd="0" presId="urn:microsoft.com/office/officeart/2005/8/layout/default"/>
    <dgm:cxn modelId="{3D7A388D-E5CA-4253-9278-8983077D3FAF}" type="presParOf" srcId="{A922DDE7-4443-4D1C-90B0-82BE8F74A091}" destId="{98DFBF2D-5632-4E72-8D60-B7595FCFB220}" srcOrd="1" destOrd="0" presId="urn:microsoft.com/office/officeart/2005/8/layout/default"/>
    <dgm:cxn modelId="{15F0EFC2-0470-4ED0-AE16-0ED02019E616}" type="presParOf" srcId="{A922DDE7-4443-4D1C-90B0-82BE8F74A091}" destId="{054373A1-CAFF-4668-A90A-A04FEAF9D0C6}" srcOrd="2" destOrd="0" presId="urn:microsoft.com/office/officeart/2005/8/layout/default"/>
    <dgm:cxn modelId="{6B3B6A06-DAEE-45EC-AC0A-9EBCF86AE254}" type="presParOf" srcId="{A922DDE7-4443-4D1C-90B0-82BE8F74A091}" destId="{339F7189-A617-4F17-A62E-A1AE039F0236}" srcOrd="3" destOrd="0" presId="urn:microsoft.com/office/officeart/2005/8/layout/default"/>
    <dgm:cxn modelId="{DA50BCBF-9C50-440A-B462-8E617A97E9D2}" type="presParOf" srcId="{A922DDE7-4443-4D1C-90B0-82BE8F74A091}" destId="{45C012D8-8118-413F-8165-467F415802C7}" srcOrd="4" destOrd="0" presId="urn:microsoft.com/office/officeart/2005/8/layout/default"/>
    <dgm:cxn modelId="{4F3BE55F-B8A7-4DA9-AA94-2FB3BBB26A3C}" type="presParOf" srcId="{A922DDE7-4443-4D1C-90B0-82BE8F74A091}" destId="{15CD1B19-16D8-4EA3-BF62-435D0D55BBB4}" srcOrd="5" destOrd="0" presId="urn:microsoft.com/office/officeart/2005/8/layout/default"/>
    <dgm:cxn modelId="{E9D17CD4-D085-4D41-892E-050AC6584B30}" type="presParOf" srcId="{A922DDE7-4443-4D1C-90B0-82BE8F74A091}" destId="{B1D4FEFE-86C0-45CA-A79D-FDE337C09D32}" srcOrd="6" destOrd="0" presId="urn:microsoft.com/office/officeart/2005/8/layout/default"/>
    <dgm:cxn modelId="{846A544F-16FE-49AE-AFBC-D8C56FEACB76}" type="presParOf" srcId="{A922DDE7-4443-4D1C-90B0-82BE8F74A091}" destId="{72F777CC-7AF5-4C6B-9831-CFAD4A9B1F4D}" srcOrd="7" destOrd="0" presId="urn:microsoft.com/office/officeart/2005/8/layout/default"/>
    <dgm:cxn modelId="{0F46D84F-3BD0-4A04-885E-F6E76AF781F3}" type="presParOf" srcId="{A922DDE7-4443-4D1C-90B0-82BE8F74A091}" destId="{2B321470-131F-4794-9E7B-3CD089DA4F60}" srcOrd="8" destOrd="0" presId="urn:microsoft.com/office/officeart/2005/8/layout/default"/>
    <dgm:cxn modelId="{D55B1526-B72B-443C-818F-91C85C18BA0E}" type="presParOf" srcId="{A922DDE7-4443-4D1C-90B0-82BE8F74A091}" destId="{2E0732AD-19C6-4404-BA94-B9BCC404A404}" srcOrd="9" destOrd="0" presId="urn:microsoft.com/office/officeart/2005/8/layout/default"/>
    <dgm:cxn modelId="{F595EA4D-DEC7-41D3-AE9D-C90684A971AF}" type="presParOf" srcId="{A922DDE7-4443-4D1C-90B0-82BE8F74A091}" destId="{5DDACB9D-7BCD-4F8D-A669-35F1CA564DD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A21E0B9-E3EB-47A4-ADFA-52A14CD5E7DD}" type="doc">
      <dgm:prSet loTypeId="urn:microsoft.com/office/officeart/2005/8/layout/v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4BF846C-013D-4268-921D-2F8A6A4BEF0D}">
      <dgm:prSet/>
      <dgm:spPr/>
      <dgm:t>
        <a:bodyPr/>
        <a:lstStyle/>
        <a:p>
          <a:r>
            <a:rPr lang="en-US" b="1" dirty="0"/>
            <a:t> (1) In 2024 the RSIM-Unit conducted a survey on e-procurement adoption across selected MDs.</a:t>
          </a:r>
          <a:endParaRPr lang="en-US" dirty="0"/>
        </a:p>
      </dgm:t>
    </dgm:pt>
    <dgm:pt modelId="{5754A3F7-BBEA-4BD1-A2E4-C70C1F96B241}" type="parTrans" cxnId="{0132C64D-EE86-4E09-83F8-1CCDF1F33FC7}">
      <dgm:prSet/>
      <dgm:spPr/>
      <dgm:t>
        <a:bodyPr/>
        <a:lstStyle/>
        <a:p>
          <a:endParaRPr lang="en-US"/>
        </a:p>
      </dgm:t>
    </dgm:pt>
    <dgm:pt modelId="{C0404E17-AE3F-440A-A179-FFD98AA5F691}" type="sibTrans" cxnId="{0132C64D-EE86-4E09-83F8-1CCDF1F33FC7}">
      <dgm:prSet/>
      <dgm:spPr/>
      <dgm:t>
        <a:bodyPr/>
        <a:lstStyle/>
        <a:p>
          <a:endParaRPr lang="en-US"/>
        </a:p>
      </dgm:t>
    </dgm:pt>
    <dgm:pt modelId="{F6919FCE-8C27-4CDD-B2F4-A93482368320}">
      <dgm:prSet/>
      <dgm:spPr/>
      <dgm:t>
        <a:bodyPr/>
        <a:lstStyle/>
        <a:p>
          <a:r>
            <a:rPr lang="en-US" b="1" dirty="0"/>
            <a:t>Aim: Investigate implementation of e-procurement in MDs</a:t>
          </a:r>
          <a:endParaRPr lang="en-US" dirty="0"/>
        </a:p>
      </dgm:t>
    </dgm:pt>
    <dgm:pt modelId="{50C7D8BE-BDA8-4D31-8DEA-46CBEC89D537}" type="parTrans" cxnId="{A58F9A7A-9309-4DC2-9B1C-156BB9FB6C33}">
      <dgm:prSet/>
      <dgm:spPr/>
      <dgm:t>
        <a:bodyPr/>
        <a:lstStyle/>
        <a:p>
          <a:endParaRPr lang="en-US"/>
        </a:p>
      </dgm:t>
    </dgm:pt>
    <dgm:pt modelId="{E5531CA9-3015-4989-A496-0AA45B887AE1}" type="sibTrans" cxnId="{A58F9A7A-9309-4DC2-9B1C-156BB9FB6C33}">
      <dgm:prSet/>
      <dgm:spPr/>
      <dgm:t>
        <a:bodyPr/>
        <a:lstStyle/>
        <a:p>
          <a:endParaRPr lang="en-US"/>
        </a:p>
      </dgm:t>
    </dgm:pt>
    <dgm:pt modelId="{BD4EB155-61B4-4338-B96D-4180F75C944E}">
      <dgm:prSet custT="1"/>
      <dgm:spPr/>
      <dgm:t>
        <a:bodyPr/>
        <a:lstStyle/>
        <a:p>
          <a:r>
            <a:rPr lang="en-US" sz="2400" b="1" dirty="0"/>
            <a:t>Purpose:</a:t>
          </a:r>
          <a:endParaRPr lang="en-US" sz="2400" dirty="0"/>
        </a:p>
      </dgm:t>
    </dgm:pt>
    <dgm:pt modelId="{E47082E1-FD82-4550-AED0-257A33726C96}" type="parTrans" cxnId="{3437D5A8-F3BD-4080-BFC0-F82E43F160D8}">
      <dgm:prSet/>
      <dgm:spPr/>
      <dgm:t>
        <a:bodyPr/>
        <a:lstStyle/>
        <a:p>
          <a:endParaRPr lang="en-US"/>
        </a:p>
      </dgm:t>
    </dgm:pt>
    <dgm:pt modelId="{0BDCD1B2-EAA2-4770-AEEB-5F13C38ABB96}" type="sibTrans" cxnId="{3437D5A8-F3BD-4080-BFC0-F82E43F160D8}">
      <dgm:prSet/>
      <dgm:spPr/>
      <dgm:t>
        <a:bodyPr/>
        <a:lstStyle/>
        <a:p>
          <a:endParaRPr lang="en-US"/>
        </a:p>
      </dgm:t>
    </dgm:pt>
    <dgm:pt modelId="{59D7BFA9-4BB8-407C-BB78-85A22D9CEEF2}">
      <dgm:prSet custT="1"/>
      <dgm:spPr/>
      <dgm:t>
        <a:bodyPr/>
        <a:lstStyle/>
        <a:p>
          <a:r>
            <a:rPr lang="en-US" sz="1800" b="1" dirty="0"/>
            <a:t>Ascertain the level of adoption.</a:t>
          </a:r>
          <a:endParaRPr lang="en-US" sz="1800" dirty="0"/>
        </a:p>
      </dgm:t>
    </dgm:pt>
    <dgm:pt modelId="{A62AC6FC-B72C-4247-96C0-DF9B8BAC4465}" type="parTrans" cxnId="{5405BB18-F849-40CD-B671-52E33E5C3937}">
      <dgm:prSet/>
      <dgm:spPr/>
      <dgm:t>
        <a:bodyPr/>
        <a:lstStyle/>
        <a:p>
          <a:endParaRPr lang="en-US"/>
        </a:p>
      </dgm:t>
    </dgm:pt>
    <dgm:pt modelId="{99ADCD0D-EDBD-4E0E-B143-1775943CD57D}" type="sibTrans" cxnId="{5405BB18-F849-40CD-B671-52E33E5C3937}">
      <dgm:prSet/>
      <dgm:spPr/>
      <dgm:t>
        <a:bodyPr/>
        <a:lstStyle/>
        <a:p>
          <a:endParaRPr lang="en-US"/>
        </a:p>
      </dgm:t>
    </dgm:pt>
    <dgm:pt modelId="{1CA9C0A2-7B03-441D-B929-A293274408B6}">
      <dgm:prSet custT="1"/>
      <dgm:spPr/>
      <dgm:t>
        <a:bodyPr/>
        <a:lstStyle/>
        <a:p>
          <a:r>
            <a:rPr lang="en-US" sz="1800" b="1" dirty="0"/>
            <a:t>Evaluate competences of procurement professionals.</a:t>
          </a:r>
          <a:endParaRPr lang="en-US" sz="1800" dirty="0"/>
        </a:p>
      </dgm:t>
    </dgm:pt>
    <dgm:pt modelId="{63ECDEDD-327B-487B-B1F1-65995F10CF08}" type="parTrans" cxnId="{57701204-5027-4819-9A7F-6E62F7B710B3}">
      <dgm:prSet/>
      <dgm:spPr/>
      <dgm:t>
        <a:bodyPr/>
        <a:lstStyle/>
        <a:p>
          <a:endParaRPr lang="en-US"/>
        </a:p>
      </dgm:t>
    </dgm:pt>
    <dgm:pt modelId="{8E6512BC-557E-46D9-B513-6C1F52B4B2C0}" type="sibTrans" cxnId="{57701204-5027-4819-9A7F-6E62F7B710B3}">
      <dgm:prSet/>
      <dgm:spPr/>
      <dgm:t>
        <a:bodyPr/>
        <a:lstStyle/>
        <a:p>
          <a:endParaRPr lang="en-US"/>
        </a:p>
      </dgm:t>
    </dgm:pt>
    <dgm:pt modelId="{1378D73C-A96E-4C30-9B01-4993033885F2}">
      <dgm:prSet custT="1"/>
      <dgm:spPr/>
      <dgm:t>
        <a:bodyPr/>
        <a:lstStyle/>
        <a:p>
          <a:r>
            <a:rPr lang="en-US" sz="1800" b="1" dirty="0"/>
            <a:t>Identify gaps to inform policy and training interventions</a:t>
          </a:r>
          <a:endParaRPr lang="en-US" sz="1800" dirty="0"/>
        </a:p>
      </dgm:t>
    </dgm:pt>
    <dgm:pt modelId="{5D85DF45-BE36-462A-95E2-783C27C24F13}" type="parTrans" cxnId="{BAD8360D-2549-4CE0-8F9D-21AAF85D5DE1}">
      <dgm:prSet/>
      <dgm:spPr/>
      <dgm:t>
        <a:bodyPr/>
        <a:lstStyle/>
        <a:p>
          <a:endParaRPr lang="en-US"/>
        </a:p>
      </dgm:t>
    </dgm:pt>
    <dgm:pt modelId="{7CB9CBF0-CBC1-43B7-98CA-BB17F340AC3B}" type="sibTrans" cxnId="{BAD8360D-2549-4CE0-8F9D-21AAF85D5DE1}">
      <dgm:prSet/>
      <dgm:spPr/>
      <dgm:t>
        <a:bodyPr/>
        <a:lstStyle/>
        <a:p>
          <a:endParaRPr lang="en-US"/>
        </a:p>
      </dgm:t>
    </dgm:pt>
    <dgm:pt modelId="{125C795C-8F93-408D-BCFC-CC06C25F49B9}" type="pres">
      <dgm:prSet presAssocID="{DA21E0B9-E3EB-47A4-ADFA-52A14CD5E7DD}" presName="outerComposite" presStyleCnt="0">
        <dgm:presLayoutVars>
          <dgm:chMax val="5"/>
          <dgm:dir/>
          <dgm:resizeHandles val="exact"/>
        </dgm:presLayoutVars>
      </dgm:prSet>
      <dgm:spPr/>
    </dgm:pt>
    <dgm:pt modelId="{207588FC-CC13-4FD9-A69E-A0DBBBA6729A}" type="pres">
      <dgm:prSet presAssocID="{DA21E0B9-E3EB-47A4-ADFA-52A14CD5E7DD}" presName="dummyMaxCanvas" presStyleCnt="0">
        <dgm:presLayoutVars/>
      </dgm:prSet>
      <dgm:spPr/>
    </dgm:pt>
    <dgm:pt modelId="{8265359A-4DC0-4CED-8F56-450E3AE5FA75}" type="pres">
      <dgm:prSet presAssocID="{DA21E0B9-E3EB-47A4-ADFA-52A14CD5E7DD}" presName="ThreeNodes_1" presStyleLbl="node1" presStyleIdx="0" presStyleCnt="3">
        <dgm:presLayoutVars>
          <dgm:bulletEnabled val="1"/>
        </dgm:presLayoutVars>
      </dgm:prSet>
      <dgm:spPr/>
    </dgm:pt>
    <dgm:pt modelId="{C73A5CEA-2702-41C9-83FD-5F83030E870F}" type="pres">
      <dgm:prSet presAssocID="{DA21E0B9-E3EB-47A4-ADFA-52A14CD5E7DD}" presName="ThreeNodes_2" presStyleLbl="node1" presStyleIdx="1" presStyleCnt="3">
        <dgm:presLayoutVars>
          <dgm:bulletEnabled val="1"/>
        </dgm:presLayoutVars>
      </dgm:prSet>
      <dgm:spPr/>
    </dgm:pt>
    <dgm:pt modelId="{FFC84054-11D4-45C0-AA16-8BC7FF61E67C}" type="pres">
      <dgm:prSet presAssocID="{DA21E0B9-E3EB-47A4-ADFA-52A14CD5E7DD}" presName="ThreeNodes_3" presStyleLbl="node1" presStyleIdx="2" presStyleCnt="3">
        <dgm:presLayoutVars>
          <dgm:bulletEnabled val="1"/>
        </dgm:presLayoutVars>
      </dgm:prSet>
      <dgm:spPr/>
    </dgm:pt>
    <dgm:pt modelId="{FDC6A1BF-8E6E-4A49-A5F7-51372787F7F2}" type="pres">
      <dgm:prSet presAssocID="{DA21E0B9-E3EB-47A4-ADFA-52A14CD5E7DD}" presName="ThreeConn_1-2" presStyleLbl="fgAccFollowNode1" presStyleIdx="0" presStyleCnt="2">
        <dgm:presLayoutVars>
          <dgm:bulletEnabled val="1"/>
        </dgm:presLayoutVars>
      </dgm:prSet>
      <dgm:spPr/>
    </dgm:pt>
    <dgm:pt modelId="{619785F7-7BC7-4C99-BE0F-99B5D11E154C}" type="pres">
      <dgm:prSet presAssocID="{DA21E0B9-E3EB-47A4-ADFA-52A14CD5E7DD}" presName="ThreeConn_2-3" presStyleLbl="fgAccFollowNode1" presStyleIdx="1" presStyleCnt="2">
        <dgm:presLayoutVars>
          <dgm:bulletEnabled val="1"/>
        </dgm:presLayoutVars>
      </dgm:prSet>
      <dgm:spPr/>
    </dgm:pt>
    <dgm:pt modelId="{B80C6584-BA90-424E-95C6-1DB5D2EFF3E2}" type="pres">
      <dgm:prSet presAssocID="{DA21E0B9-E3EB-47A4-ADFA-52A14CD5E7DD}" presName="ThreeNodes_1_text" presStyleLbl="node1" presStyleIdx="2" presStyleCnt="3">
        <dgm:presLayoutVars>
          <dgm:bulletEnabled val="1"/>
        </dgm:presLayoutVars>
      </dgm:prSet>
      <dgm:spPr/>
    </dgm:pt>
    <dgm:pt modelId="{C59D411A-658D-495F-BCD9-E909860D7492}" type="pres">
      <dgm:prSet presAssocID="{DA21E0B9-E3EB-47A4-ADFA-52A14CD5E7DD}" presName="ThreeNodes_2_text" presStyleLbl="node1" presStyleIdx="2" presStyleCnt="3">
        <dgm:presLayoutVars>
          <dgm:bulletEnabled val="1"/>
        </dgm:presLayoutVars>
      </dgm:prSet>
      <dgm:spPr/>
    </dgm:pt>
    <dgm:pt modelId="{D1E91EA3-A0EE-4BD6-BB79-95F73E7C926D}" type="pres">
      <dgm:prSet presAssocID="{DA21E0B9-E3EB-47A4-ADFA-52A14CD5E7D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7701204-5027-4819-9A7F-6E62F7B710B3}" srcId="{BD4EB155-61B4-4338-B96D-4180F75C944E}" destId="{1CA9C0A2-7B03-441D-B929-A293274408B6}" srcOrd="1" destOrd="0" parTransId="{63ECDEDD-327B-487B-B1F1-65995F10CF08}" sibTransId="{8E6512BC-557E-46D9-B513-6C1F52B4B2C0}"/>
    <dgm:cxn modelId="{BAD8360D-2549-4CE0-8F9D-21AAF85D5DE1}" srcId="{BD4EB155-61B4-4338-B96D-4180F75C944E}" destId="{1378D73C-A96E-4C30-9B01-4993033885F2}" srcOrd="2" destOrd="0" parTransId="{5D85DF45-BE36-462A-95E2-783C27C24F13}" sibTransId="{7CB9CBF0-CBC1-43B7-98CA-BB17F340AC3B}"/>
    <dgm:cxn modelId="{5405BB18-F849-40CD-B671-52E33E5C3937}" srcId="{BD4EB155-61B4-4338-B96D-4180F75C944E}" destId="{59D7BFA9-4BB8-407C-BB78-85A22D9CEEF2}" srcOrd="0" destOrd="0" parTransId="{A62AC6FC-B72C-4247-96C0-DF9B8BAC4465}" sibTransId="{99ADCD0D-EDBD-4E0E-B143-1775943CD57D}"/>
    <dgm:cxn modelId="{7503C923-8347-4F54-AAC7-74F56BDFDE8B}" type="presOf" srcId="{BD4EB155-61B4-4338-B96D-4180F75C944E}" destId="{FFC84054-11D4-45C0-AA16-8BC7FF61E67C}" srcOrd="0" destOrd="0" presId="urn:microsoft.com/office/officeart/2005/8/layout/vProcess5"/>
    <dgm:cxn modelId="{BC813027-B4DB-4077-8647-E225F60884F6}" type="presOf" srcId="{1378D73C-A96E-4C30-9B01-4993033885F2}" destId="{D1E91EA3-A0EE-4BD6-BB79-95F73E7C926D}" srcOrd="1" destOrd="3" presId="urn:microsoft.com/office/officeart/2005/8/layout/vProcess5"/>
    <dgm:cxn modelId="{9A6B102E-3F18-4147-BAD5-280AFB3CED8C}" type="presOf" srcId="{BD4EB155-61B4-4338-B96D-4180F75C944E}" destId="{D1E91EA3-A0EE-4BD6-BB79-95F73E7C926D}" srcOrd="1" destOrd="0" presId="urn:microsoft.com/office/officeart/2005/8/layout/vProcess5"/>
    <dgm:cxn modelId="{786F5E36-7E09-4474-BC68-5BDC422AD91D}" type="presOf" srcId="{1378D73C-A96E-4C30-9B01-4993033885F2}" destId="{FFC84054-11D4-45C0-AA16-8BC7FF61E67C}" srcOrd="0" destOrd="3" presId="urn:microsoft.com/office/officeart/2005/8/layout/vProcess5"/>
    <dgm:cxn modelId="{84F35648-F57E-429C-8ED4-7672643A2806}" type="presOf" srcId="{44BF846C-013D-4268-921D-2F8A6A4BEF0D}" destId="{8265359A-4DC0-4CED-8F56-450E3AE5FA75}" srcOrd="0" destOrd="0" presId="urn:microsoft.com/office/officeart/2005/8/layout/vProcess5"/>
    <dgm:cxn modelId="{0132C64D-EE86-4E09-83F8-1CCDF1F33FC7}" srcId="{DA21E0B9-E3EB-47A4-ADFA-52A14CD5E7DD}" destId="{44BF846C-013D-4268-921D-2F8A6A4BEF0D}" srcOrd="0" destOrd="0" parTransId="{5754A3F7-BBEA-4BD1-A2E4-C70C1F96B241}" sibTransId="{C0404E17-AE3F-440A-A179-FFD98AA5F691}"/>
    <dgm:cxn modelId="{5A25BD51-96B4-427C-B46A-5B75D99227BC}" type="presOf" srcId="{44BF846C-013D-4268-921D-2F8A6A4BEF0D}" destId="{B80C6584-BA90-424E-95C6-1DB5D2EFF3E2}" srcOrd="1" destOrd="0" presId="urn:microsoft.com/office/officeart/2005/8/layout/vProcess5"/>
    <dgm:cxn modelId="{A58F9A7A-9309-4DC2-9B1C-156BB9FB6C33}" srcId="{DA21E0B9-E3EB-47A4-ADFA-52A14CD5E7DD}" destId="{F6919FCE-8C27-4CDD-B2F4-A93482368320}" srcOrd="1" destOrd="0" parTransId="{50C7D8BE-BDA8-4D31-8DEA-46CBEC89D537}" sibTransId="{E5531CA9-3015-4989-A496-0AA45B887AE1}"/>
    <dgm:cxn modelId="{E1578083-C6AD-4395-9A13-D20A29DC7988}" type="presOf" srcId="{DA21E0B9-E3EB-47A4-ADFA-52A14CD5E7DD}" destId="{125C795C-8F93-408D-BCFC-CC06C25F49B9}" srcOrd="0" destOrd="0" presId="urn:microsoft.com/office/officeart/2005/8/layout/vProcess5"/>
    <dgm:cxn modelId="{3EFB1589-0B10-4D57-A674-4C788BC46F30}" type="presOf" srcId="{59D7BFA9-4BB8-407C-BB78-85A22D9CEEF2}" destId="{D1E91EA3-A0EE-4BD6-BB79-95F73E7C926D}" srcOrd="1" destOrd="1" presId="urn:microsoft.com/office/officeart/2005/8/layout/vProcess5"/>
    <dgm:cxn modelId="{3437D5A8-F3BD-4080-BFC0-F82E43F160D8}" srcId="{DA21E0B9-E3EB-47A4-ADFA-52A14CD5E7DD}" destId="{BD4EB155-61B4-4338-B96D-4180F75C944E}" srcOrd="2" destOrd="0" parTransId="{E47082E1-FD82-4550-AED0-257A33726C96}" sibTransId="{0BDCD1B2-EAA2-4770-AEEB-5F13C38ABB96}"/>
    <dgm:cxn modelId="{37585FAB-9736-4D62-81A4-DEC230CFB163}" type="presOf" srcId="{59D7BFA9-4BB8-407C-BB78-85A22D9CEEF2}" destId="{FFC84054-11D4-45C0-AA16-8BC7FF61E67C}" srcOrd="0" destOrd="1" presId="urn:microsoft.com/office/officeart/2005/8/layout/vProcess5"/>
    <dgm:cxn modelId="{E24F0BB5-DEA4-4795-BB22-433D709C8E7F}" type="presOf" srcId="{1CA9C0A2-7B03-441D-B929-A293274408B6}" destId="{FFC84054-11D4-45C0-AA16-8BC7FF61E67C}" srcOrd="0" destOrd="2" presId="urn:microsoft.com/office/officeart/2005/8/layout/vProcess5"/>
    <dgm:cxn modelId="{245A98C4-8081-4E4D-A7C7-C64EFFA18653}" type="presOf" srcId="{1CA9C0A2-7B03-441D-B929-A293274408B6}" destId="{D1E91EA3-A0EE-4BD6-BB79-95F73E7C926D}" srcOrd="1" destOrd="2" presId="urn:microsoft.com/office/officeart/2005/8/layout/vProcess5"/>
    <dgm:cxn modelId="{E47A21CC-AE3A-4593-BCBC-B6CE703B6987}" type="presOf" srcId="{E5531CA9-3015-4989-A496-0AA45B887AE1}" destId="{619785F7-7BC7-4C99-BE0F-99B5D11E154C}" srcOrd="0" destOrd="0" presId="urn:microsoft.com/office/officeart/2005/8/layout/vProcess5"/>
    <dgm:cxn modelId="{20985AF4-5D4E-4849-8C25-4487B3D60CF0}" type="presOf" srcId="{C0404E17-AE3F-440A-A179-FFD98AA5F691}" destId="{FDC6A1BF-8E6E-4A49-A5F7-51372787F7F2}" srcOrd="0" destOrd="0" presId="urn:microsoft.com/office/officeart/2005/8/layout/vProcess5"/>
    <dgm:cxn modelId="{07BD38FC-01DC-4C82-B334-33AC5492753F}" type="presOf" srcId="{F6919FCE-8C27-4CDD-B2F4-A93482368320}" destId="{C59D411A-658D-495F-BCD9-E909860D7492}" srcOrd="1" destOrd="0" presId="urn:microsoft.com/office/officeart/2005/8/layout/vProcess5"/>
    <dgm:cxn modelId="{A28023FD-0EBB-4C63-8695-A8CCD27956DD}" type="presOf" srcId="{F6919FCE-8C27-4CDD-B2F4-A93482368320}" destId="{C73A5CEA-2702-41C9-83FD-5F83030E870F}" srcOrd="0" destOrd="0" presId="urn:microsoft.com/office/officeart/2005/8/layout/vProcess5"/>
    <dgm:cxn modelId="{C4B2EEA7-AB4A-4179-BB24-E8FD26972714}" type="presParOf" srcId="{125C795C-8F93-408D-BCFC-CC06C25F49B9}" destId="{207588FC-CC13-4FD9-A69E-A0DBBBA6729A}" srcOrd="0" destOrd="0" presId="urn:microsoft.com/office/officeart/2005/8/layout/vProcess5"/>
    <dgm:cxn modelId="{518230FE-6116-4103-A999-3A4446D79D1A}" type="presParOf" srcId="{125C795C-8F93-408D-BCFC-CC06C25F49B9}" destId="{8265359A-4DC0-4CED-8F56-450E3AE5FA75}" srcOrd="1" destOrd="0" presId="urn:microsoft.com/office/officeart/2005/8/layout/vProcess5"/>
    <dgm:cxn modelId="{7E34F130-9DBC-42C5-9F78-D49414506D4A}" type="presParOf" srcId="{125C795C-8F93-408D-BCFC-CC06C25F49B9}" destId="{C73A5CEA-2702-41C9-83FD-5F83030E870F}" srcOrd="2" destOrd="0" presId="urn:microsoft.com/office/officeart/2005/8/layout/vProcess5"/>
    <dgm:cxn modelId="{08E5C0CB-4CCF-4561-AF26-82B8445897AC}" type="presParOf" srcId="{125C795C-8F93-408D-BCFC-CC06C25F49B9}" destId="{FFC84054-11D4-45C0-AA16-8BC7FF61E67C}" srcOrd="3" destOrd="0" presId="urn:microsoft.com/office/officeart/2005/8/layout/vProcess5"/>
    <dgm:cxn modelId="{BF2018E4-5537-4AD6-99A5-AEC20AFF4C52}" type="presParOf" srcId="{125C795C-8F93-408D-BCFC-CC06C25F49B9}" destId="{FDC6A1BF-8E6E-4A49-A5F7-51372787F7F2}" srcOrd="4" destOrd="0" presId="urn:microsoft.com/office/officeart/2005/8/layout/vProcess5"/>
    <dgm:cxn modelId="{0687D267-63C4-45A1-85F4-6E351A155206}" type="presParOf" srcId="{125C795C-8F93-408D-BCFC-CC06C25F49B9}" destId="{619785F7-7BC7-4C99-BE0F-99B5D11E154C}" srcOrd="5" destOrd="0" presId="urn:microsoft.com/office/officeart/2005/8/layout/vProcess5"/>
    <dgm:cxn modelId="{4892A404-E9B1-4E7B-A1B2-CAC92E83D6A0}" type="presParOf" srcId="{125C795C-8F93-408D-BCFC-CC06C25F49B9}" destId="{B80C6584-BA90-424E-95C6-1DB5D2EFF3E2}" srcOrd="6" destOrd="0" presId="urn:microsoft.com/office/officeart/2005/8/layout/vProcess5"/>
    <dgm:cxn modelId="{AC799692-0E2C-4241-832A-B47D59F94EC2}" type="presParOf" srcId="{125C795C-8F93-408D-BCFC-CC06C25F49B9}" destId="{C59D411A-658D-495F-BCD9-E909860D7492}" srcOrd="7" destOrd="0" presId="urn:microsoft.com/office/officeart/2005/8/layout/vProcess5"/>
    <dgm:cxn modelId="{5EDD2C55-DAEF-4AB7-AC1E-BD6775C9DE7B}" type="presParOf" srcId="{125C795C-8F93-408D-BCFC-CC06C25F49B9}" destId="{D1E91EA3-A0EE-4BD6-BB79-95F73E7C926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63FCE35-51C7-46AF-849C-2DDB4CD99BE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0AFC160-3CAF-4210-8D27-B72F4BBE4B6A}">
      <dgm:prSet/>
      <dgm:spPr/>
      <dgm:t>
        <a:bodyPr/>
        <a:lstStyle/>
        <a:p>
          <a:r>
            <a:rPr lang="en-US" b="1" dirty="0"/>
            <a:t>E-Procurement Survey – Adoption</a:t>
          </a:r>
          <a:endParaRPr lang="en-US" dirty="0"/>
        </a:p>
      </dgm:t>
    </dgm:pt>
    <dgm:pt modelId="{DF35D2B7-C4F6-4EAE-AF23-35403F5ED6DB}" type="parTrans" cxnId="{5CE6AD6F-A6CF-41C9-B1E3-7344364EADF4}">
      <dgm:prSet/>
      <dgm:spPr/>
      <dgm:t>
        <a:bodyPr/>
        <a:lstStyle/>
        <a:p>
          <a:endParaRPr lang="en-US"/>
        </a:p>
      </dgm:t>
    </dgm:pt>
    <dgm:pt modelId="{BE51D277-76A5-4B14-9181-76BA3A565389}" type="sibTrans" cxnId="{5CE6AD6F-A6CF-41C9-B1E3-7344364EADF4}">
      <dgm:prSet/>
      <dgm:spPr/>
      <dgm:t>
        <a:bodyPr/>
        <a:lstStyle/>
        <a:p>
          <a:endParaRPr lang="en-US"/>
        </a:p>
      </dgm:t>
    </dgm:pt>
    <dgm:pt modelId="{2D10D49E-BEDC-4E46-ADB9-5FA8F4D7565D}">
      <dgm:prSet custT="1"/>
      <dgm:spPr/>
      <dgm:t>
        <a:bodyPr/>
        <a:lstStyle/>
        <a:p>
          <a:r>
            <a:rPr lang="en-US" sz="1800" b="1" dirty="0"/>
            <a:t>60% </a:t>
          </a:r>
          <a:r>
            <a:rPr lang="en-US" sz="1800" b="0" dirty="0"/>
            <a:t>of respondents:</a:t>
          </a:r>
          <a:r>
            <a:rPr lang="en-US" sz="1800" b="1" dirty="0"/>
            <a:t> </a:t>
          </a:r>
          <a:r>
            <a:rPr lang="en-US" sz="1800" b="0" dirty="0"/>
            <a:t>MDs has implemented</a:t>
          </a:r>
          <a:r>
            <a:rPr lang="en-US" sz="1800" b="1" dirty="0"/>
            <a:t> E-procurement System.</a:t>
          </a:r>
          <a:endParaRPr lang="en-US" sz="1800" dirty="0"/>
        </a:p>
      </dgm:t>
    </dgm:pt>
    <dgm:pt modelId="{49C164F4-75EB-41FF-87F1-698D91B666F9}" type="parTrans" cxnId="{49957C1A-EEC6-4A53-9DFF-1D7D26B8406D}">
      <dgm:prSet/>
      <dgm:spPr/>
      <dgm:t>
        <a:bodyPr/>
        <a:lstStyle/>
        <a:p>
          <a:endParaRPr lang="en-US"/>
        </a:p>
      </dgm:t>
    </dgm:pt>
    <dgm:pt modelId="{683C17B0-3294-4E8B-B8A1-C1BE004DCCFB}" type="sibTrans" cxnId="{49957C1A-EEC6-4A53-9DFF-1D7D26B8406D}">
      <dgm:prSet/>
      <dgm:spPr/>
      <dgm:t>
        <a:bodyPr/>
        <a:lstStyle/>
        <a:p>
          <a:endParaRPr lang="en-US"/>
        </a:p>
      </dgm:t>
    </dgm:pt>
    <dgm:pt modelId="{73E36E2E-E123-40A1-B65A-75EE522CEF7C}">
      <dgm:prSet custT="1"/>
      <dgm:spPr/>
      <dgm:t>
        <a:bodyPr/>
        <a:lstStyle/>
        <a:p>
          <a:r>
            <a:rPr lang="en-US" sz="1800" b="1" dirty="0"/>
            <a:t>Only</a:t>
          </a:r>
          <a:r>
            <a:rPr lang="en-US" sz="1800" b="0" dirty="0"/>
            <a:t> </a:t>
          </a:r>
          <a:r>
            <a:rPr lang="en-US" sz="1800" b="1" dirty="0"/>
            <a:t>45%</a:t>
          </a:r>
          <a:r>
            <a:rPr lang="en-US" sz="1800" b="0" dirty="0"/>
            <a:t>:</a:t>
          </a:r>
          <a:r>
            <a:rPr lang="en-US" sz="1800" b="1" dirty="0"/>
            <a:t> </a:t>
          </a:r>
          <a:r>
            <a:rPr lang="en-US" sz="1800" b="0" dirty="0"/>
            <a:t>Use system consistently for all </a:t>
          </a:r>
          <a:r>
            <a:rPr lang="en-US" sz="1800" b="1" dirty="0"/>
            <a:t>Procurement Activities</a:t>
          </a:r>
          <a:r>
            <a:rPr lang="en-US" sz="1800" b="0" dirty="0"/>
            <a:t>.</a:t>
          </a:r>
        </a:p>
      </dgm:t>
    </dgm:pt>
    <dgm:pt modelId="{E9A8DFB3-5942-48DE-8E5E-49A3391C34AA}" type="parTrans" cxnId="{C2C325E4-7014-4904-8D22-C28B21B9D61A}">
      <dgm:prSet/>
      <dgm:spPr/>
      <dgm:t>
        <a:bodyPr/>
        <a:lstStyle/>
        <a:p>
          <a:endParaRPr lang="en-US"/>
        </a:p>
      </dgm:t>
    </dgm:pt>
    <dgm:pt modelId="{627B398D-D320-44FA-966D-D1CFB979294D}" type="sibTrans" cxnId="{C2C325E4-7014-4904-8D22-C28B21B9D61A}">
      <dgm:prSet/>
      <dgm:spPr/>
      <dgm:t>
        <a:bodyPr/>
        <a:lstStyle/>
        <a:p>
          <a:endParaRPr lang="en-US"/>
        </a:p>
      </dgm:t>
    </dgm:pt>
    <dgm:pt modelId="{AB44134F-4E4B-4C44-8282-1128C6236C25}">
      <dgm:prSet/>
      <dgm:spPr/>
      <dgm:t>
        <a:bodyPr/>
        <a:lstStyle/>
        <a:p>
          <a:r>
            <a:rPr lang="en-US" b="1" dirty="0"/>
            <a:t>Skill Levels</a:t>
          </a:r>
          <a:endParaRPr lang="en-US" dirty="0"/>
        </a:p>
      </dgm:t>
    </dgm:pt>
    <dgm:pt modelId="{92AA8729-E9C2-4629-9E68-FEAFBB5E1440}" type="parTrans" cxnId="{70279A96-2E3A-4B08-B1D2-FBF8CB67D805}">
      <dgm:prSet/>
      <dgm:spPr/>
      <dgm:t>
        <a:bodyPr/>
        <a:lstStyle/>
        <a:p>
          <a:endParaRPr lang="en-US"/>
        </a:p>
      </dgm:t>
    </dgm:pt>
    <dgm:pt modelId="{81672A3A-EC23-4791-A840-69D15144E475}" type="sibTrans" cxnId="{70279A96-2E3A-4B08-B1D2-FBF8CB67D805}">
      <dgm:prSet/>
      <dgm:spPr/>
      <dgm:t>
        <a:bodyPr/>
        <a:lstStyle/>
        <a:p>
          <a:endParaRPr lang="en-US"/>
        </a:p>
      </dgm:t>
    </dgm:pt>
    <dgm:pt modelId="{3DB9E6A1-6F80-47B1-9E15-4C6182FA8258}">
      <dgm:prSet custT="1"/>
      <dgm:spPr/>
      <dgm:t>
        <a:bodyPr/>
        <a:lstStyle/>
        <a:p>
          <a:r>
            <a:rPr lang="en-US" sz="1800" b="1" dirty="0"/>
            <a:t>Majority</a:t>
          </a:r>
          <a:r>
            <a:rPr lang="en-US" sz="1800" b="0" dirty="0"/>
            <a:t>:</a:t>
          </a:r>
          <a:r>
            <a:rPr lang="en-US" sz="1800" b="1" dirty="0"/>
            <a:t> </a:t>
          </a:r>
          <a:r>
            <a:rPr lang="en-US" sz="1800" b="0" dirty="0"/>
            <a:t>Basic digital skills.</a:t>
          </a:r>
        </a:p>
      </dgm:t>
    </dgm:pt>
    <dgm:pt modelId="{AB706BAA-DB93-479E-B33B-93D120D53558}" type="parTrans" cxnId="{4271E594-D9A1-4E25-BF56-1BE05E3F7814}">
      <dgm:prSet/>
      <dgm:spPr/>
      <dgm:t>
        <a:bodyPr/>
        <a:lstStyle/>
        <a:p>
          <a:endParaRPr lang="en-US"/>
        </a:p>
      </dgm:t>
    </dgm:pt>
    <dgm:pt modelId="{C04FB414-4C07-4694-B6DF-45AA9DAD158B}" type="sibTrans" cxnId="{4271E594-D9A1-4E25-BF56-1BE05E3F7814}">
      <dgm:prSet/>
      <dgm:spPr/>
      <dgm:t>
        <a:bodyPr/>
        <a:lstStyle/>
        <a:p>
          <a:endParaRPr lang="en-US"/>
        </a:p>
      </dgm:t>
    </dgm:pt>
    <dgm:pt modelId="{A91455AD-A3DB-4D10-BBA3-26A34566F985}">
      <dgm:prSet custT="1"/>
      <dgm:spPr/>
      <dgm:t>
        <a:bodyPr/>
        <a:lstStyle/>
        <a:p>
          <a:r>
            <a:rPr lang="en-US" sz="1800" b="1" dirty="0"/>
            <a:t>Only 30%</a:t>
          </a:r>
          <a:r>
            <a:rPr lang="en-US" sz="1800" b="0" dirty="0"/>
            <a:t>: Confident with </a:t>
          </a:r>
          <a:r>
            <a:rPr lang="en-US" sz="1800" b="1" dirty="0"/>
            <a:t>Advanced Features </a:t>
          </a:r>
          <a:r>
            <a:rPr lang="en-US" sz="1800" b="0" dirty="0"/>
            <a:t>(Data Analytics, E-bidding).</a:t>
          </a:r>
        </a:p>
      </dgm:t>
    </dgm:pt>
    <dgm:pt modelId="{99983AEE-DA16-4DBE-AAD8-BDF4758044FD}" type="parTrans" cxnId="{3CC85166-092D-4B09-9C06-E98A20131EAD}">
      <dgm:prSet/>
      <dgm:spPr/>
      <dgm:t>
        <a:bodyPr/>
        <a:lstStyle/>
        <a:p>
          <a:endParaRPr lang="en-US"/>
        </a:p>
      </dgm:t>
    </dgm:pt>
    <dgm:pt modelId="{F20E319A-A049-433A-B3DD-1E6C2DC4DA1D}" type="sibTrans" cxnId="{3CC85166-092D-4B09-9C06-E98A20131EAD}">
      <dgm:prSet/>
      <dgm:spPr/>
      <dgm:t>
        <a:bodyPr/>
        <a:lstStyle/>
        <a:p>
          <a:endParaRPr lang="en-US"/>
        </a:p>
      </dgm:t>
    </dgm:pt>
    <dgm:pt modelId="{944986D5-7259-4E9C-BBE4-4ECBC4EE26A6}">
      <dgm:prSet custT="1"/>
      <dgm:spPr/>
      <dgm:t>
        <a:bodyPr/>
        <a:lstStyle/>
        <a:p>
          <a:r>
            <a:rPr lang="en-US" sz="1800" b="1" dirty="0"/>
            <a:t>60%</a:t>
          </a:r>
          <a:r>
            <a:rPr lang="en-US" sz="1800" b="0" dirty="0"/>
            <a:t>:</a:t>
          </a:r>
          <a:r>
            <a:rPr lang="en-US" sz="1800" b="1" dirty="0"/>
            <a:t> </a:t>
          </a:r>
          <a:r>
            <a:rPr lang="en-US" sz="1800" b="0" dirty="0"/>
            <a:t>Need further training in </a:t>
          </a:r>
          <a:r>
            <a:rPr lang="en-US" sz="1800" b="1" dirty="0"/>
            <a:t>E-sourcing &amp; Contract Management</a:t>
          </a:r>
          <a:r>
            <a:rPr lang="en-US" sz="1800" b="0" dirty="0"/>
            <a:t>.</a:t>
          </a:r>
        </a:p>
      </dgm:t>
    </dgm:pt>
    <dgm:pt modelId="{3341321F-6B63-4582-81EF-11651E0DC184}" type="parTrans" cxnId="{C494B4AD-031B-4DC5-B3F3-06B78C10C2E8}">
      <dgm:prSet/>
      <dgm:spPr/>
      <dgm:t>
        <a:bodyPr/>
        <a:lstStyle/>
        <a:p>
          <a:endParaRPr lang="en-US"/>
        </a:p>
      </dgm:t>
    </dgm:pt>
    <dgm:pt modelId="{543CB67F-9AD1-4F84-AE1A-B23EF6DB17EB}" type="sibTrans" cxnId="{C494B4AD-031B-4DC5-B3F3-06B78C10C2E8}">
      <dgm:prSet/>
      <dgm:spPr/>
      <dgm:t>
        <a:bodyPr/>
        <a:lstStyle/>
        <a:p>
          <a:endParaRPr lang="en-US"/>
        </a:p>
      </dgm:t>
    </dgm:pt>
    <dgm:pt modelId="{779DF0E5-9BB7-42C6-A594-BD3FE4E16118}" type="pres">
      <dgm:prSet presAssocID="{F63FCE35-51C7-46AF-849C-2DDB4CD99BEF}" presName="root" presStyleCnt="0">
        <dgm:presLayoutVars>
          <dgm:dir/>
          <dgm:resizeHandles val="exact"/>
        </dgm:presLayoutVars>
      </dgm:prSet>
      <dgm:spPr/>
    </dgm:pt>
    <dgm:pt modelId="{A05CF1C6-DC39-4D65-AE16-A164CD6B65A6}" type="pres">
      <dgm:prSet presAssocID="{A0AFC160-3CAF-4210-8D27-B72F4BBE4B6A}" presName="compNode" presStyleCnt="0"/>
      <dgm:spPr/>
    </dgm:pt>
    <dgm:pt modelId="{51DE9E1B-C47F-4D50-8214-1070BB57FB5F}" type="pres">
      <dgm:prSet presAssocID="{A0AFC160-3CAF-4210-8D27-B72F4BBE4B6A}" presName="bgRect" presStyleLbl="bgShp" presStyleIdx="0" presStyleCnt="2"/>
      <dgm:spPr/>
    </dgm:pt>
    <dgm:pt modelId="{713EFA11-07C2-49CF-8DBD-4A000CF70A3A}" type="pres">
      <dgm:prSet presAssocID="{A0AFC160-3CAF-4210-8D27-B72F4BBE4B6A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mbulance"/>
        </a:ext>
      </dgm:extLst>
    </dgm:pt>
    <dgm:pt modelId="{07F9AE0A-9E66-4607-B37E-B3EDDE2FDAE0}" type="pres">
      <dgm:prSet presAssocID="{A0AFC160-3CAF-4210-8D27-B72F4BBE4B6A}" presName="spaceRect" presStyleCnt="0"/>
      <dgm:spPr/>
    </dgm:pt>
    <dgm:pt modelId="{0D6BF07D-515D-42EB-920A-4E5BE2F14880}" type="pres">
      <dgm:prSet presAssocID="{A0AFC160-3CAF-4210-8D27-B72F4BBE4B6A}" presName="parTx" presStyleLbl="revTx" presStyleIdx="0" presStyleCnt="4">
        <dgm:presLayoutVars>
          <dgm:chMax val="0"/>
          <dgm:chPref val="0"/>
        </dgm:presLayoutVars>
      </dgm:prSet>
      <dgm:spPr/>
    </dgm:pt>
    <dgm:pt modelId="{A554228E-0C8D-4D28-82E3-2B55DAF19B65}" type="pres">
      <dgm:prSet presAssocID="{A0AFC160-3CAF-4210-8D27-B72F4BBE4B6A}" presName="desTx" presStyleLbl="revTx" presStyleIdx="1" presStyleCnt="4" custLinFactNeighborX="-5467" custLinFactNeighborY="-63">
        <dgm:presLayoutVars/>
      </dgm:prSet>
      <dgm:spPr/>
    </dgm:pt>
    <dgm:pt modelId="{063E6347-6BAE-4FAF-AF06-2775A429EE85}" type="pres">
      <dgm:prSet presAssocID="{BE51D277-76A5-4B14-9181-76BA3A565389}" presName="sibTrans" presStyleCnt="0"/>
      <dgm:spPr/>
    </dgm:pt>
    <dgm:pt modelId="{9557E010-2A2F-456F-9122-37A5083F1FED}" type="pres">
      <dgm:prSet presAssocID="{AB44134F-4E4B-4C44-8282-1128C6236C25}" presName="compNode" presStyleCnt="0"/>
      <dgm:spPr/>
    </dgm:pt>
    <dgm:pt modelId="{98030D58-C7D9-412A-8EC6-94384BC8F5BE}" type="pres">
      <dgm:prSet presAssocID="{AB44134F-4E4B-4C44-8282-1128C6236C25}" presName="bgRect" presStyleLbl="bgShp" presStyleIdx="1" presStyleCnt="2"/>
      <dgm:spPr/>
    </dgm:pt>
    <dgm:pt modelId="{94B19EDD-A237-41EC-ACD6-A143D006FAF0}" type="pres">
      <dgm:prSet presAssocID="{AB44134F-4E4B-4C44-8282-1128C6236C25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heels"/>
        </a:ext>
      </dgm:extLst>
    </dgm:pt>
    <dgm:pt modelId="{14D55680-530D-401A-A627-6466EA67803E}" type="pres">
      <dgm:prSet presAssocID="{AB44134F-4E4B-4C44-8282-1128C6236C25}" presName="spaceRect" presStyleCnt="0"/>
      <dgm:spPr/>
    </dgm:pt>
    <dgm:pt modelId="{C6F6C5A5-9956-4998-A645-0712EEA69220}" type="pres">
      <dgm:prSet presAssocID="{AB44134F-4E4B-4C44-8282-1128C6236C25}" presName="parTx" presStyleLbl="revTx" presStyleIdx="2" presStyleCnt="4">
        <dgm:presLayoutVars>
          <dgm:chMax val="0"/>
          <dgm:chPref val="0"/>
        </dgm:presLayoutVars>
      </dgm:prSet>
      <dgm:spPr/>
    </dgm:pt>
    <dgm:pt modelId="{24D9074B-B9CD-4AF8-8F42-5F569047FDB6}" type="pres">
      <dgm:prSet presAssocID="{AB44134F-4E4B-4C44-8282-1128C6236C25}" presName="desTx" presStyleLbl="revTx" presStyleIdx="3" presStyleCnt="4">
        <dgm:presLayoutVars/>
      </dgm:prSet>
      <dgm:spPr/>
    </dgm:pt>
  </dgm:ptLst>
  <dgm:cxnLst>
    <dgm:cxn modelId="{49957C1A-EEC6-4A53-9DFF-1D7D26B8406D}" srcId="{A0AFC160-3CAF-4210-8D27-B72F4BBE4B6A}" destId="{2D10D49E-BEDC-4E46-ADB9-5FA8F4D7565D}" srcOrd="0" destOrd="0" parTransId="{49C164F4-75EB-41FF-87F1-698D91B666F9}" sibTransId="{683C17B0-3294-4E8B-B8A1-C1BE004DCCFB}"/>
    <dgm:cxn modelId="{355F9C36-3F2F-4242-85D0-29BC432A21F9}" type="presOf" srcId="{AB44134F-4E4B-4C44-8282-1128C6236C25}" destId="{C6F6C5A5-9956-4998-A645-0712EEA69220}" srcOrd="0" destOrd="0" presId="urn:microsoft.com/office/officeart/2018/2/layout/IconVerticalSolidList"/>
    <dgm:cxn modelId="{CD877A37-E3FF-4EDA-B297-83E09F0DE236}" type="presOf" srcId="{A91455AD-A3DB-4D10-BBA3-26A34566F985}" destId="{24D9074B-B9CD-4AF8-8F42-5F569047FDB6}" srcOrd="0" destOrd="1" presId="urn:microsoft.com/office/officeart/2018/2/layout/IconVerticalSolidList"/>
    <dgm:cxn modelId="{ACF64842-4571-40DB-BC60-2B6C06754C41}" type="presOf" srcId="{73E36E2E-E123-40A1-B65A-75EE522CEF7C}" destId="{A554228E-0C8D-4D28-82E3-2B55DAF19B65}" srcOrd="0" destOrd="1" presId="urn:microsoft.com/office/officeart/2018/2/layout/IconVerticalSolidList"/>
    <dgm:cxn modelId="{3CC85166-092D-4B09-9C06-E98A20131EAD}" srcId="{AB44134F-4E4B-4C44-8282-1128C6236C25}" destId="{A91455AD-A3DB-4D10-BBA3-26A34566F985}" srcOrd="1" destOrd="0" parTransId="{99983AEE-DA16-4DBE-AAD8-BDF4758044FD}" sibTransId="{F20E319A-A049-433A-B3DD-1E6C2DC4DA1D}"/>
    <dgm:cxn modelId="{4FBECF49-0442-4976-B96E-BD138B24D946}" type="presOf" srcId="{F63FCE35-51C7-46AF-849C-2DDB4CD99BEF}" destId="{779DF0E5-9BB7-42C6-A594-BD3FE4E16118}" srcOrd="0" destOrd="0" presId="urn:microsoft.com/office/officeart/2018/2/layout/IconVerticalSolidList"/>
    <dgm:cxn modelId="{5CE6AD6F-A6CF-41C9-B1E3-7344364EADF4}" srcId="{F63FCE35-51C7-46AF-849C-2DDB4CD99BEF}" destId="{A0AFC160-3CAF-4210-8D27-B72F4BBE4B6A}" srcOrd="0" destOrd="0" parTransId="{DF35D2B7-C4F6-4EAE-AF23-35403F5ED6DB}" sibTransId="{BE51D277-76A5-4B14-9181-76BA3A565389}"/>
    <dgm:cxn modelId="{4271E594-D9A1-4E25-BF56-1BE05E3F7814}" srcId="{AB44134F-4E4B-4C44-8282-1128C6236C25}" destId="{3DB9E6A1-6F80-47B1-9E15-4C6182FA8258}" srcOrd="0" destOrd="0" parTransId="{AB706BAA-DB93-479E-B33B-93D120D53558}" sibTransId="{C04FB414-4C07-4694-B6DF-45AA9DAD158B}"/>
    <dgm:cxn modelId="{70279A96-2E3A-4B08-B1D2-FBF8CB67D805}" srcId="{F63FCE35-51C7-46AF-849C-2DDB4CD99BEF}" destId="{AB44134F-4E4B-4C44-8282-1128C6236C25}" srcOrd="1" destOrd="0" parTransId="{92AA8729-E9C2-4629-9E68-FEAFBB5E1440}" sibTransId="{81672A3A-EC23-4791-A840-69D15144E475}"/>
    <dgm:cxn modelId="{56C1EAAA-0A4A-4135-B61E-877B47CF0834}" type="presOf" srcId="{3DB9E6A1-6F80-47B1-9E15-4C6182FA8258}" destId="{24D9074B-B9CD-4AF8-8F42-5F569047FDB6}" srcOrd="0" destOrd="0" presId="urn:microsoft.com/office/officeart/2018/2/layout/IconVerticalSolidList"/>
    <dgm:cxn modelId="{C494B4AD-031B-4DC5-B3F3-06B78C10C2E8}" srcId="{AB44134F-4E4B-4C44-8282-1128C6236C25}" destId="{944986D5-7259-4E9C-BBE4-4ECBC4EE26A6}" srcOrd="2" destOrd="0" parTransId="{3341321F-6B63-4582-81EF-11651E0DC184}" sibTransId="{543CB67F-9AD1-4F84-AE1A-B23EF6DB17EB}"/>
    <dgm:cxn modelId="{BC0066BD-F34D-47D0-82D0-EA43C09A39B7}" type="presOf" srcId="{2D10D49E-BEDC-4E46-ADB9-5FA8F4D7565D}" destId="{A554228E-0C8D-4D28-82E3-2B55DAF19B65}" srcOrd="0" destOrd="0" presId="urn:microsoft.com/office/officeart/2018/2/layout/IconVerticalSolidList"/>
    <dgm:cxn modelId="{E619F9C9-5A61-466C-A4CF-475EF12A56C6}" type="presOf" srcId="{944986D5-7259-4E9C-BBE4-4ECBC4EE26A6}" destId="{24D9074B-B9CD-4AF8-8F42-5F569047FDB6}" srcOrd="0" destOrd="2" presId="urn:microsoft.com/office/officeart/2018/2/layout/IconVerticalSolidList"/>
    <dgm:cxn modelId="{002F95CA-480D-4726-8060-AEE000E76577}" type="presOf" srcId="{A0AFC160-3CAF-4210-8D27-B72F4BBE4B6A}" destId="{0D6BF07D-515D-42EB-920A-4E5BE2F14880}" srcOrd="0" destOrd="0" presId="urn:microsoft.com/office/officeart/2018/2/layout/IconVerticalSolidList"/>
    <dgm:cxn modelId="{C2C325E4-7014-4904-8D22-C28B21B9D61A}" srcId="{A0AFC160-3CAF-4210-8D27-B72F4BBE4B6A}" destId="{73E36E2E-E123-40A1-B65A-75EE522CEF7C}" srcOrd="1" destOrd="0" parTransId="{E9A8DFB3-5942-48DE-8E5E-49A3391C34AA}" sibTransId="{627B398D-D320-44FA-966D-D1CFB979294D}"/>
    <dgm:cxn modelId="{424F9E58-06A2-4938-828C-ACA1D9A4B515}" type="presParOf" srcId="{779DF0E5-9BB7-42C6-A594-BD3FE4E16118}" destId="{A05CF1C6-DC39-4D65-AE16-A164CD6B65A6}" srcOrd="0" destOrd="0" presId="urn:microsoft.com/office/officeart/2018/2/layout/IconVerticalSolidList"/>
    <dgm:cxn modelId="{1CD96A46-A94D-420D-89B2-2A87F36D1F0B}" type="presParOf" srcId="{A05CF1C6-DC39-4D65-AE16-A164CD6B65A6}" destId="{51DE9E1B-C47F-4D50-8214-1070BB57FB5F}" srcOrd="0" destOrd="0" presId="urn:microsoft.com/office/officeart/2018/2/layout/IconVerticalSolidList"/>
    <dgm:cxn modelId="{EF6B2C82-3FE7-4B22-A2F0-9F14FD4AF3E5}" type="presParOf" srcId="{A05CF1C6-DC39-4D65-AE16-A164CD6B65A6}" destId="{713EFA11-07C2-49CF-8DBD-4A000CF70A3A}" srcOrd="1" destOrd="0" presId="urn:microsoft.com/office/officeart/2018/2/layout/IconVerticalSolidList"/>
    <dgm:cxn modelId="{094A2A8C-293D-4230-937E-8A33A4207D79}" type="presParOf" srcId="{A05CF1C6-DC39-4D65-AE16-A164CD6B65A6}" destId="{07F9AE0A-9E66-4607-B37E-B3EDDE2FDAE0}" srcOrd="2" destOrd="0" presId="urn:microsoft.com/office/officeart/2018/2/layout/IconVerticalSolidList"/>
    <dgm:cxn modelId="{56C8A749-4B41-42A2-AC99-F47EA010DAEA}" type="presParOf" srcId="{A05CF1C6-DC39-4D65-AE16-A164CD6B65A6}" destId="{0D6BF07D-515D-42EB-920A-4E5BE2F14880}" srcOrd="3" destOrd="0" presId="urn:microsoft.com/office/officeart/2018/2/layout/IconVerticalSolidList"/>
    <dgm:cxn modelId="{7CBC4321-6242-44C0-9913-CFA8ED9B8643}" type="presParOf" srcId="{A05CF1C6-DC39-4D65-AE16-A164CD6B65A6}" destId="{A554228E-0C8D-4D28-82E3-2B55DAF19B65}" srcOrd="4" destOrd="0" presId="urn:microsoft.com/office/officeart/2018/2/layout/IconVerticalSolidList"/>
    <dgm:cxn modelId="{51BE2F2A-A228-49FB-ACCC-77FDF695CEE9}" type="presParOf" srcId="{779DF0E5-9BB7-42C6-A594-BD3FE4E16118}" destId="{063E6347-6BAE-4FAF-AF06-2775A429EE85}" srcOrd="1" destOrd="0" presId="urn:microsoft.com/office/officeart/2018/2/layout/IconVerticalSolidList"/>
    <dgm:cxn modelId="{95C9C29D-79B6-4839-80A5-611872EC5726}" type="presParOf" srcId="{779DF0E5-9BB7-42C6-A594-BD3FE4E16118}" destId="{9557E010-2A2F-456F-9122-37A5083F1FED}" srcOrd="2" destOrd="0" presId="urn:microsoft.com/office/officeart/2018/2/layout/IconVerticalSolidList"/>
    <dgm:cxn modelId="{7A99C501-D820-443C-B80C-170CCF6801E0}" type="presParOf" srcId="{9557E010-2A2F-456F-9122-37A5083F1FED}" destId="{98030D58-C7D9-412A-8EC6-94384BC8F5BE}" srcOrd="0" destOrd="0" presId="urn:microsoft.com/office/officeart/2018/2/layout/IconVerticalSolidList"/>
    <dgm:cxn modelId="{9265EE18-9F68-4DA2-91FA-0A163890B5D6}" type="presParOf" srcId="{9557E010-2A2F-456F-9122-37A5083F1FED}" destId="{94B19EDD-A237-41EC-ACD6-A143D006FAF0}" srcOrd="1" destOrd="0" presId="urn:microsoft.com/office/officeart/2018/2/layout/IconVerticalSolidList"/>
    <dgm:cxn modelId="{D21B087C-6096-429E-8396-89F715DF24D4}" type="presParOf" srcId="{9557E010-2A2F-456F-9122-37A5083F1FED}" destId="{14D55680-530D-401A-A627-6466EA67803E}" srcOrd="2" destOrd="0" presId="urn:microsoft.com/office/officeart/2018/2/layout/IconVerticalSolidList"/>
    <dgm:cxn modelId="{9721F19E-2985-4CAF-BFE4-D663DA6F5599}" type="presParOf" srcId="{9557E010-2A2F-456F-9122-37A5083F1FED}" destId="{C6F6C5A5-9956-4998-A645-0712EEA69220}" srcOrd="3" destOrd="0" presId="urn:microsoft.com/office/officeart/2018/2/layout/IconVerticalSolidList"/>
    <dgm:cxn modelId="{600A6F06-8434-43D3-898C-D80896717568}" type="presParOf" srcId="{9557E010-2A2F-456F-9122-37A5083F1FED}" destId="{24D9074B-B9CD-4AF8-8F42-5F569047FDB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78B0F88-3E4B-4E8F-A334-69FE010D9456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657F7F5-C87A-46EF-8232-7CD6AC129049}">
      <dgm:prSet/>
      <dgm:spPr/>
      <dgm:t>
        <a:bodyPr/>
        <a:lstStyle/>
        <a:p>
          <a:pPr algn="l"/>
          <a:r>
            <a:rPr lang="en-US" dirty="0"/>
            <a:t>E-procurement Survey – Challenges</a:t>
          </a:r>
        </a:p>
      </dgm:t>
    </dgm:pt>
    <dgm:pt modelId="{3DA80C41-8D99-44DD-89FE-161870E55E24}" type="parTrans" cxnId="{88D97ED3-573D-4170-9E21-F0177FBB62CE}">
      <dgm:prSet/>
      <dgm:spPr/>
      <dgm:t>
        <a:bodyPr/>
        <a:lstStyle/>
        <a:p>
          <a:endParaRPr lang="en-US"/>
        </a:p>
      </dgm:t>
    </dgm:pt>
    <dgm:pt modelId="{2E4513CE-AD09-448A-B2DF-C8462823B71F}" type="sibTrans" cxnId="{88D97ED3-573D-4170-9E21-F0177FBB62CE}">
      <dgm:prSet/>
      <dgm:spPr/>
      <dgm:t>
        <a:bodyPr/>
        <a:lstStyle/>
        <a:p>
          <a:endParaRPr lang="en-US"/>
        </a:p>
      </dgm:t>
    </dgm:pt>
    <dgm:pt modelId="{051684F1-716A-4CCE-B887-E136644A9692}">
      <dgm:prSet/>
      <dgm:spPr/>
      <dgm:t>
        <a:bodyPr/>
        <a:lstStyle/>
        <a:p>
          <a:r>
            <a:rPr lang="en-US" dirty="0"/>
            <a:t>Lack Of Training </a:t>
          </a:r>
          <a:r>
            <a:rPr lang="en-US" b="1" dirty="0"/>
            <a:t>(65%)</a:t>
          </a:r>
        </a:p>
      </dgm:t>
    </dgm:pt>
    <dgm:pt modelId="{09309017-50BD-4303-A368-AB9D3641B6D8}" type="parTrans" cxnId="{DE83ACD2-8F36-48C7-A411-9941FB1C720B}">
      <dgm:prSet/>
      <dgm:spPr/>
      <dgm:t>
        <a:bodyPr/>
        <a:lstStyle/>
        <a:p>
          <a:endParaRPr lang="en-US"/>
        </a:p>
      </dgm:t>
    </dgm:pt>
    <dgm:pt modelId="{0FEE5FE0-FE40-4237-BD9C-1FA941DFC15D}" type="sibTrans" cxnId="{DE83ACD2-8F36-48C7-A411-9941FB1C720B}">
      <dgm:prSet/>
      <dgm:spPr/>
      <dgm:t>
        <a:bodyPr/>
        <a:lstStyle/>
        <a:p>
          <a:endParaRPr lang="en-US"/>
        </a:p>
      </dgm:t>
    </dgm:pt>
    <dgm:pt modelId="{9797FF69-DF9E-4BB5-898C-7442F4CDFD60}">
      <dgm:prSet/>
      <dgm:spPr/>
      <dgm:t>
        <a:bodyPr/>
        <a:lstStyle/>
        <a:p>
          <a:r>
            <a:rPr lang="en-US" dirty="0"/>
            <a:t>Resistance To Change </a:t>
          </a:r>
          <a:r>
            <a:rPr lang="en-US" b="1" dirty="0"/>
            <a:t>(40%)</a:t>
          </a:r>
        </a:p>
      </dgm:t>
    </dgm:pt>
    <dgm:pt modelId="{6C710CA2-BD70-412D-8C3A-C9D7D5964EAA}" type="parTrans" cxnId="{2E114BAE-9DD5-4C07-AAA8-C675299BE87D}">
      <dgm:prSet/>
      <dgm:spPr/>
      <dgm:t>
        <a:bodyPr/>
        <a:lstStyle/>
        <a:p>
          <a:endParaRPr lang="en-US"/>
        </a:p>
      </dgm:t>
    </dgm:pt>
    <dgm:pt modelId="{77947496-A3C0-4292-9B28-AC3DF4578DE5}" type="sibTrans" cxnId="{2E114BAE-9DD5-4C07-AAA8-C675299BE87D}">
      <dgm:prSet/>
      <dgm:spPr/>
      <dgm:t>
        <a:bodyPr/>
        <a:lstStyle/>
        <a:p>
          <a:endParaRPr lang="en-US"/>
        </a:p>
      </dgm:t>
    </dgm:pt>
    <dgm:pt modelId="{25DE8688-8710-466E-9060-B405E57048CE}">
      <dgm:prSet/>
      <dgm:spPr/>
      <dgm:t>
        <a:bodyPr/>
        <a:lstStyle/>
        <a:p>
          <a:r>
            <a:rPr lang="en-US" dirty="0"/>
            <a:t>Technical Issues </a:t>
          </a:r>
          <a:r>
            <a:rPr lang="en-US" b="1" dirty="0"/>
            <a:t>(60%) </a:t>
          </a:r>
          <a:r>
            <a:rPr lang="en-US" dirty="0"/>
            <a:t>– Glitches, Poor IT Support</a:t>
          </a:r>
        </a:p>
      </dgm:t>
    </dgm:pt>
    <dgm:pt modelId="{D4A0CC65-06F4-4CF1-9F41-46BB28FCDA8F}" type="parTrans" cxnId="{96691090-8F2A-40FC-BB05-5A7BEFE95822}">
      <dgm:prSet/>
      <dgm:spPr/>
      <dgm:t>
        <a:bodyPr/>
        <a:lstStyle/>
        <a:p>
          <a:endParaRPr lang="en-US"/>
        </a:p>
      </dgm:t>
    </dgm:pt>
    <dgm:pt modelId="{CD5ADB74-6FA1-4B3D-AE0C-FEF49595F57B}" type="sibTrans" cxnId="{96691090-8F2A-40FC-BB05-5A7BEFE95822}">
      <dgm:prSet/>
      <dgm:spPr/>
      <dgm:t>
        <a:bodyPr/>
        <a:lstStyle/>
        <a:p>
          <a:endParaRPr lang="en-US"/>
        </a:p>
      </dgm:t>
    </dgm:pt>
    <dgm:pt modelId="{B22A19B8-02AB-4E99-9C55-9BD37C3C1C83}">
      <dgm:prSet/>
      <dgm:spPr/>
      <dgm:t>
        <a:bodyPr/>
        <a:lstStyle/>
        <a:p>
          <a:pPr algn="l"/>
          <a:r>
            <a:rPr lang="en-US" dirty="0"/>
            <a:t>E-procurement Survey – Benefits</a:t>
          </a:r>
        </a:p>
      </dgm:t>
    </dgm:pt>
    <dgm:pt modelId="{5BFFFDAB-A759-439E-A1FB-9BB99FB01AB8}" type="parTrans" cxnId="{7CA5A39B-BF87-459A-8E06-2BD3A162BDA7}">
      <dgm:prSet/>
      <dgm:spPr/>
      <dgm:t>
        <a:bodyPr/>
        <a:lstStyle/>
        <a:p>
          <a:endParaRPr lang="en-US"/>
        </a:p>
      </dgm:t>
    </dgm:pt>
    <dgm:pt modelId="{11DD6816-BE7F-472A-B3A7-B0A4278FE987}" type="sibTrans" cxnId="{7CA5A39B-BF87-459A-8E06-2BD3A162BDA7}">
      <dgm:prSet/>
      <dgm:spPr/>
      <dgm:t>
        <a:bodyPr/>
        <a:lstStyle/>
        <a:p>
          <a:endParaRPr lang="en-US"/>
        </a:p>
      </dgm:t>
    </dgm:pt>
    <dgm:pt modelId="{4B365C1B-8329-4B66-86FB-64016EDDE5BF}">
      <dgm:prSet/>
      <dgm:spPr/>
      <dgm:t>
        <a:bodyPr/>
        <a:lstStyle/>
        <a:p>
          <a:r>
            <a:rPr lang="en-US" dirty="0"/>
            <a:t>Increased Efficiency </a:t>
          </a:r>
          <a:r>
            <a:rPr lang="en-US" b="1" dirty="0"/>
            <a:t>(80%) </a:t>
          </a:r>
          <a:r>
            <a:rPr lang="en-US" dirty="0"/>
            <a:t>– Faster Processing Times</a:t>
          </a:r>
        </a:p>
      </dgm:t>
    </dgm:pt>
    <dgm:pt modelId="{888761A7-CB8C-458C-8609-F0A83B4E546C}" type="parTrans" cxnId="{9768CD62-B93F-41EA-8FAB-219D422AA7D4}">
      <dgm:prSet/>
      <dgm:spPr/>
      <dgm:t>
        <a:bodyPr/>
        <a:lstStyle/>
        <a:p>
          <a:endParaRPr lang="en-US"/>
        </a:p>
      </dgm:t>
    </dgm:pt>
    <dgm:pt modelId="{DA1A0BF0-FB8F-4522-A3A3-EE4BC4342548}" type="sibTrans" cxnId="{9768CD62-B93F-41EA-8FAB-219D422AA7D4}">
      <dgm:prSet/>
      <dgm:spPr/>
      <dgm:t>
        <a:bodyPr/>
        <a:lstStyle/>
        <a:p>
          <a:endParaRPr lang="en-US"/>
        </a:p>
      </dgm:t>
    </dgm:pt>
    <dgm:pt modelId="{ED0EF952-0AAD-4DBC-A5F6-5C22D0A6AC29}">
      <dgm:prSet/>
      <dgm:spPr/>
      <dgm:t>
        <a:bodyPr/>
        <a:lstStyle/>
        <a:p>
          <a:r>
            <a:rPr lang="en-US" dirty="0"/>
            <a:t>Enhanced Transparency </a:t>
          </a:r>
          <a:r>
            <a:rPr lang="en-US" b="1" dirty="0"/>
            <a:t>(75%) </a:t>
          </a:r>
          <a:r>
            <a:rPr lang="en-US" dirty="0"/>
            <a:t>– Reduced Corruption Opportunities</a:t>
          </a:r>
        </a:p>
      </dgm:t>
    </dgm:pt>
    <dgm:pt modelId="{72F8DC13-97FE-4A54-AC8A-1B3448C2CC9B}" type="parTrans" cxnId="{D75AD733-12C0-4B83-B5C3-1C410B98279E}">
      <dgm:prSet/>
      <dgm:spPr/>
      <dgm:t>
        <a:bodyPr/>
        <a:lstStyle/>
        <a:p>
          <a:endParaRPr lang="en-US"/>
        </a:p>
      </dgm:t>
    </dgm:pt>
    <dgm:pt modelId="{A8454CCA-2B3D-4E78-8C26-3C53656708B2}" type="sibTrans" cxnId="{D75AD733-12C0-4B83-B5C3-1C410B98279E}">
      <dgm:prSet/>
      <dgm:spPr/>
      <dgm:t>
        <a:bodyPr/>
        <a:lstStyle/>
        <a:p>
          <a:endParaRPr lang="en-US"/>
        </a:p>
      </dgm:t>
    </dgm:pt>
    <dgm:pt modelId="{CADD909D-04CB-4770-B11E-72645DB7D76D}">
      <dgm:prSet/>
      <dgm:spPr/>
      <dgm:t>
        <a:bodyPr/>
        <a:lstStyle/>
        <a:p>
          <a:r>
            <a:rPr lang="en-US" dirty="0"/>
            <a:t>Cost Savings </a:t>
          </a:r>
          <a:r>
            <a:rPr lang="en-US" b="1" dirty="0"/>
            <a:t>(75%) </a:t>
          </a:r>
          <a:r>
            <a:rPr lang="en-US" dirty="0"/>
            <a:t>– Lower Operational Costs</a:t>
          </a:r>
        </a:p>
      </dgm:t>
    </dgm:pt>
    <dgm:pt modelId="{67D613D1-E5C8-4913-BBDD-D7D8FD700F35}" type="parTrans" cxnId="{D6EB1953-FFE7-49ED-B8B9-65C5F5EBF540}">
      <dgm:prSet/>
      <dgm:spPr/>
      <dgm:t>
        <a:bodyPr/>
        <a:lstStyle/>
        <a:p>
          <a:endParaRPr lang="en-US"/>
        </a:p>
      </dgm:t>
    </dgm:pt>
    <dgm:pt modelId="{9E443E38-92D0-449A-AB36-65A46C7B1A73}" type="sibTrans" cxnId="{D6EB1953-FFE7-49ED-B8B9-65C5F5EBF540}">
      <dgm:prSet/>
      <dgm:spPr/>
      <dgm:t>
        <a:bodyPr/>
        <a:lstStyle/>
        <a:p>
          <a:endParaRPr lang="en-US"/>
        </a:p>
      </dgm:t>
    </dgm:pt>
    <dgm:pt modelId="{E66203B5-876E-4E20-A12A-A3BA42CB3544}" type="pres">
      <dgm:prSet presAssocID="{878B0F88-3E4B-4E8F-A334-69FE010D9456}" presName="Name0" presStyleCnt="0">
        <dgm:presLayoutVars>
          <dgm:dir/>
          <dgm:animLvl val="lvl"/>
          <dgm:resizeHandles val="exact"/>
        </dgm:presLayoutVars>
      </dgm:prSet>
      <dgm:spPr/>
    </dgm:pt>
    <dgm:pt modelId="{3C02922C-8B29-4735-8641-5AA5E98316F7}" type="pres">
      <dgm:prSet presAssocID="{8657F7F5-C87A-46EF-8232-7CD6AC129049}" presName="linNode" presStyleCnt="0"/>
      <dgm:spPr/>
    </dgm:pt>
    <dgm:pt modelId="{C7A86D17-93BC-4E24-B35F-1CE612967CE2}" type="pres">
      <dgm:prSet presAssocID="{8657F7F5-C87A-46EF-8232-7CD6AC12904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A32F7A6A-BFD7-4C0F-99B2-B4133070EBD2}" type="pres">
      <dgm:prSet presAssocID="{8657F7F5-C87A-46EF-8232-7CD6AC129049}" presName="descendantText" presStyleLbl="alignAccFollowNode1" presStyleIdx="0" presStyleCnt="2">
        <dgm:presLayoutVars>
          <dgm:bulletEnabled val="1"/>
        </dgm:presLayoutVars>
      </dgm:prSet>
      <dgm:spPr/>
    </dgm:pt>
    <dgm:pt modelId="{51C56507-CE94-4452-8ED4-FE7BC7D352C9}" type="pres">
      <dgm:prSet presAssocID="{2E4513CE-AD09-448A-B2DF-C8462823B71F}" presName="sp" presStyleCnt="0"/>
      <dgm:spPr/>
    </dgm:pt>
    <dgm:pt modelId="{288157AC-764D-48D7-A643-719C04C5CCB4}" type="pres">
      <dgm:prSet presAssocID="{B22A19B8-02AB-4E99-9C55-9BD37C3C1C83}" presName="linNode" presStyleCnt="0"/>
      <dgm:spPr/>
    </dgm:pt>
    <dgm:pt modelId="{EFAF573D-6A9D-4DB8-B3BF-528BD8BFA699}" type="pres">
      <dgm:prSet presAssocID="{B22A19B8-02AB-4E99-9C55-9BD37C3C1C83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349E500A-0B30-4DA8-8523-22F75CE8AD8B}" type="pres">
      <dgm:prSet presAssocID="{B22A19B8-02AB-4E99-9C55-9BD37C3C1C83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D4F1E51C-AB5B-427F-A42F-30F4CFC9CCFE}" type="presOf" srcId="{CADD909D-04CB-4770-B11E-72645DB7D76D}" destId="{349E500A-0B30-4DA8-8523-22F75CE8AD8B}" srcOrd="0" destOrd="2" presId="urn:microsoft.com/office/officeart/2005/8/layout/vList5"/>
    <dgm:cxn modelId="{D75AD733-12C0-4B83-B5C3-1C410B98279E}" srcId="{B22A19B8-02AB-4E99-9C55-9BD37C3C1C83}" destId="{ED0EF952-0AAD-4DBC-A5F6-5C22D0A6AC29}" srcOrd="1" destOrd="0" parTransId="{72F8DC13-97FE-4A54-AC8A-1B3448C2CC9B}" sibTransId="{A8454CCA-2B3D-4E78-8C26-3C53656708B2}"/>
    <dgm:cxn modelId="{9768CD62-B93F-41EA-8FAB-219D422AA7D4}" srcId="{B22A19B8-02AB-4E99-9C55-9BD37C3C1C83}" destId="{4B365C1B-8329-4B66-86FB-64016EDDE5BF}" srcOrd="0" destOrd="0" parTransId="{888761A7-CB8C-458C-8609-F0A83B4E546C}" sibTransId="{DA1A0BF0-FB8F-4522-A3A3-EE4BC4342548}"/>
    <dgm:cxn modelId="{F7851D51-675E-4CA9-BB8E-85F9B6A3A1F9}" type="presOf" srcId="{051684F1-716A-4CCE-B887-E136644A9692}" destId="{A32F7A6A-BFD7-4C0F-99B2-B4133070EBD2}" srcOrd="0" destOrd="0" presId="urn:microsoft.com/office/officeart/2005/8/layout/vList5"/>
    <dgm:cxn modelId="{2FEE3E72-F1E9-4156-B09D-3DB1EC977B16}" type="presOf" srcId="{4B365C1B-8329-4B66-86FB-64016EDDE5BF}" destId="{349E500A-0B30-4DA8-8523-22F75CE8AD8B}" srcOrd="0" destOrd="0" presId="urn:microsoft.com/office/officeart/2005/8/layout/vList5"/>
    <dgm:cxn modelId="{D6EB1953-FFE7-49ED-B8B9-65C5F5EBF540}" srcId="{B22A19B8-02AB-4E99-9C55-9BD37C3C1C83}" destId="{CADD909D-04CB-4770-B11E-72645DB7D76D}" srcOrd="2" destOrd="0" parTransId="{67D613D1-E5C8-4913-BBDD-D7D8FD700F35}" sibTransId="{9E443E38-92D0-449A-AB36-65A46C7B1A73}"/>
    <dgm:cxn modelId="{96691090-8F2A-40FC-BB05-5A7BEFE95822}" srcId="{8657F7F5-C87A-46EF-8232-7CD6AC129049}" destId="{25DE8688-8710-466E-9060-B405E57048CE}" srcOrd="2" destOrd="0" parTransId="{D4A0CC65-06F4-4CF1-9F41-46BB28FCDA8F}" sibTransId="{CD5ADB74-6FA1-4B3D-AE0C-FEF49595F57B}"/>
    <dgm:cxn modelId="{9CB13A96-B1D3-4BA3-AB13-E21A5C19559E}" type="presOf" srcId="{25DE8688-8710-466E-9060-B405E57048CE}" destId="{A32F7A6A-BFD7-4C0F-99B2-B4133070EBD2}" srcOrd="0" destOrd="2" presId="urn:microsoft.com/office/officeart/2005/8/layout/vList5"/>
    <dgm:cxn modelId="{7CA5A39B-BF87-459A-8E06-2BD3A162BDA7}" srcId="{878B0F88-3E4B-4E8F-A334-69FE010D9456}" destId="{B22A19B8-02AB-4E99-9C55-9BD37C3C1C83}" srcOrd="1" destOrd="0" parTransId="{5BFFFDAB-A759-439E-A1FB-9BB99FB01AB8}" sibTransId="{11DD6816-BE7F-472A-B3A7-B0A4278FE987}"/>
    <dgm:cxn modelId="{8827C99E-A124-46F8-B58F-B477D834D6EA}" type="presOf" srcId="{9797FF69-DF9E-4BB5-898C-7442F4CDFD60}" destId="{A32F7A6A-BFD7-4C0F-99B2-B4133070EBD2}" srcOrd="0" destOrd="1" presId="urn:microsoft.com/office/officeart/2005/8/layout/vList5"/>
    <dgm:cxn modelId="{2E114BAE-9DD5-4C07-AAA8-C675299BE87D}" srcId="{8657F7F5-C87A-46EF-8232-7CD6AC129049}" destId="{9797FF69-DF9E-4BB5-898C-7442F4CDFD60}" srcOrd="1" destOrd="0" parTransId="{6C710CA2-BD70-412D-8C3A-C9D7D5964EAA}" sibTransId="{77947496-A3C0-4292-9B28-AC3DF4578DE5}"/>
    <dgm:cxn modelId="{A4EF85AF-BEFC-4D4F-A716-0089C239FD17}" type="presOf" srcId="{ED0EF952-0AAD-4DBC-A5F6-5C22D0A6AC29}" destId="{349E500A-0B30-4DA8-8523-22F75CE8AD8B}" srcOrd="0" destOrd="1" presId="urn:microsoft.com/office/officeart/2005/8/layout/vList5"/>
    <dgm:cxn modelId="{D07708C1-7F21-422B-9B24-6EFC16446191}" type="presOf" srcId="{8657F7F5-C87A-46EF-8232-7CD6AC129049}" destId="{C7A86D17-93BC-4E24-B35F-1CE612967CE2}" srcOrd="0" destOrd="0" presId="urn:microsoft.com/office/officeart/2005/8/layout/vList5"/>
    <dgm:cxn modelId="{DE83ACD2-8F36-48C7-A411-9941FB1C720B}" srcId="{8657F7F5-C87A-46EF-8232-7CD6AC129049}" destId="{051684F1-716A-4CCE-B887-E136644A9692}" srcOrd="0" destOrd="0" parTransId="{09309017-50BD-4303-A368-AB9D3641B6D8}" sibTransId="{0FEE5FE0-FE40-4237-BD9C-1FA941DFC15D}"/>
    <dgm:cxn modelId="{F5B71DD3-DD49-4C18-9E65-451D9E42823F}" type="presOf" srcId="{B22A19B8-02AB-4E99-9C55-9BD37C3C1C83}" destId="{EFAF573D-6A9D-4DB8-B3BF-528BD8BFA699}" srcOrd="0" destOrd="0" presId="urn:microsoft.com/office/officeart/2005/8/layout/vList5"/>
    <dgm:cxn modelId="{88D97ED3-573D-4170-9E21-F0177FBB62CE}" srcId="{878B0F88-3E4B-4E8F-A334-69FE010D9456}" destId="{8657F7F5-C87A-46EF-8232-7CD6AC129049}" srcOrd="0" destOrd="0" parTransId="{3DA80C41-8D99-44DD-89FE-161870E55E24}" sibTransId="{2E4513CE-AD09-448A-B2DF-C8462823B71F}"/>
    <dgm:cxn modelId="{E1D9DED7-4356-4332-BC7C-CCCB1ED664B4}" type="presOf" srcId="{878B0F88-3E4B-4E8F-A334-69FE010D9456}" destId="{E66203B5-876E-4E20-A12A-A3BA42CB3544}" srcOrd="0" destOrd="0" presId="urn:microsoft.com/office/officeart/2005/8/layout/vList5"/>
    <dgm:cxn modelId="{7F21BB50-2526-498C-B39C-F64C9D73DE37}" type="presParOf" srcId="{E66203B5-876E-4E20-A12A-A3BA42CB3544}" destId="{3C02922C-8B29-4735-8641-5AA5E98316F7}" srcOrd="0" destOrd="0" presId="urn:microsoft.com/office/officeart/2005/8/layout/vList5"/>
    <dgm:cxn modelId="{3B47B29C-F1A1-4A80-A693-F112DBF25E26}" type="presParOf" srcId="{3C02922C-8B29-4735-8641-5AA5E98316F7}" destId="{C7A86D17-93BC-4E24-B35F-1CE612967CE2}" srcOrd="0" destOrd="0" presId="urn:microsoft.com/office/officeart/2005/8/layout/vList5"/>
    <dgm:cxn modelId="{44AC539F-D055-4030-AFE1-7C0100F45098}" type="presParOf" srcId="{3C02922C-8B29-4735-8641-5AA5E98316F7}" destId="{A32F7A6A-BFD7-4C0F-99B2-B4133070EBD2}" srcOrd="1" destOrd="0" presId="urn:microsoft.com/office/officeart/2005/8/layout/vList5"/>
    <dgm:cxn modelId="{E35B1A6E-2C31-4310-918F-97DBE668F1F9}" type="presParOf" srcId="{E66203B5-876E-4E20-A12A-A3BA42CB3544}" destId="{51C56507-CE94-4452-8ED4-FE7BC7D352C9}" srcOrd="1" destOrd="0" presId="urn:microsoft.com/office/officeart/2005/8/layout/vList5"/>
    <dgm:cxn modelId="{56358678-0E5A-496F-9A98-49ED54867063}" type="presParOf" srcId="{E66203B5-876E-4E20-A12A-A3BA42CB3544}" destId="{288157AC-764D-48D7-A643-719C04C5CCB4}" srcOrd="2" destOrd="0" presId="urn:microsoft.com/office/officeart/2005/8/layout/vList5"/>
    <dgm:cxn modelId="{715604BE-8FD6-4CAB-BEBD-CF13F31B5298}" type="presParOf" srcId="{288157AC-764D-48D7-A643-719C04C5CCB4}" destId="{EFAF573D-6A9D-4DB8-B3BF-528BD8BFA699}" srcOrd="0" destOrd="0" presId="urn:microsoft.com/office/officeart/2005/8/layout/vList5"/>
    <dgm:cxn modelId="{F54C399E-B4DD-4D78-B934-D6284FB55AF4}" type="presParOf" srcId="{288157AC-764D-48D7-A643-719C04C5CCB4}" destId="{349E500A-0B30-4DA8-8523-22F75CE8AD8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21D62C7-6E27-4A0B-9934-7CD6EF358B25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5CD8F60-39D6-4FFE-A5CF-78AA616D145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dirty="0"/>
            <a:t>Purpose of the Assessment</a:t>
          </a:r>
          <a:endParaRPr lang="en-US" dirty="0"/>
        </a:p>
      </dgm:t>
    </dgm:pt>
    <dgm:pt modelId="{13CDEB4F-6976-4931-82CC-1A46205E6DFD}" type="parTrans" cxnId="{3395B618-5F3C-43BB-BFCC-8BF0649E09C0}">
      <dgm:prSet/>
      <dgm:spPr/>
      <dgm:t>
        <a:bodyPr/>
        <a:lstStyle/>
        <a:p>
          <a:endParaRPr lang="en-US"/>
        </a:p>
      </dgm:t>
    </dgm:pt>
    <dgm:pt modelId="{A4681D74-EA4C-4E26-9DB4-61F06F7FAE72}" type="sibTrans" cxnId="{3395B618-5F3C-43BB-BFCC-8BF0649E09C0}">
      <dgm:prSet/>
      <dgm:spPr/>
      <dgm:t>
        <a:bodyPr/>
        <a:lstStyle/>
        <a:p>
          <a:endParaRPr lang="en-US"/>
        </a:p>
      </dgm:t>
    </dgm:pt>
    <dgm:pt modelId="{387FD11F-4DE5-48D1-B93D-66FE133F52B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Evaluate skills, competencies, and practical knowledge of Sub-Professional Procurement Officers posted to MDAs</a:t>
          </a:r>
        </a:p>
      </dgm:t>
    </dgm:pt>
    <dgm:pt modelId="{BBC41DF4-EBC1-4338-B2B2-D43D9CF1BE53}" type="parTrans" cxnId="{A3023920-ECC2-42E5-B989-FDAD7BAB100B}">
      <dgm:prSet/>
      <dgm:spPr/>
      <dgm:t>
        <a:bodyPr/>
        <a:lstStyle/>
        <a:p>
          <a:endParaRPr lang="en-US"/>
        </a:p>
      </dgm:t>
    </dgm:pt>
    <dgm:pt modelId="{21D32175-A802-4CFD-A96D-C2FADC65BFD6}" type="sibTrans" cxnId="{A3023920-ECC2-42E5-B989-FDAD7BAB100B}">
      <dgm:prSet/>
      <dgm:spPr/>
      <dgm:t>
        <a:bodyPr/>
        <a:lstStyle/>
        <a:p>
          <a:endParaRPr lang="en-US"/>
        </a:p>
      </dgm:t>
    </dgm:pt>
    <dgm:pt modelId="{E1B7EA6C-C8E1-4F08-A0B8-4389525DB29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Identify performance gaps to inform policy direction and targeted training programmes</a:t>
          </a:r>
        </a:p>
      </dgm:t>
    </dgm:pt>
    <dgm:pt modelId="{B7B0A613-E550-4EEB-A87B-5A7AA209FAAB}" type="parTrans" cxnId="{657F1839-372E-406B-BFEC-2411AB79FD6D}">
      <dgm:prSet/>
      <dgm:spPr/>
      <dgm:t>
        <a:bodyPr/>
        <a:lstStyle/>
        <a:p>
          <a:endParaRPr lang="en-US"/>
        </a:p>
      </dgm:t>
    </dgm:pt>
    <dgm:pt modelId="{DA7FA25B-9EE0-4DF4-AD7E-937BB55BFFDA}" type="sibTrans" cxnId="{657F1839-372E-406B-BFEC-2411AB79FD6D}">
      <dgm:prSet/>
      <dgm:spPr/>
      <dgm:t>
        <a:bodyPr/>
        <a:lstStyle/>
        <a:p>
          <a:endParaRPr lang="en-US"/>
        </a:p>
      </dgm:t>
    </dgm:pt>
    <dgm:pt modelId="{1161855E-55F7-4CF8-B98E-3E1A842F2E2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Knowledge Areas Assessed</a:t>
          </a:r>
          <a:endParaRPr lang="en-US"/>
        </a:p>
      </dgm:t>
    </dgm:pt>
    <dgm:pt modelId="{E206A7C3-9D49-4540-ADE3-252135C703C9}" type="parTrans" cxnId="{3581BCD5-DB26-48D9-B25D-D3793691FFC6}">
      <dgm:prSet/>
      <dgm:spPr/>
      <dgm:t>
        <a:bodyPr/>
        <a:lstStyle/>
        <a:p>
          <a:endParaRPr lang="en-US"/>
        </a:p>
      </dgm:t>
    </dgm:pt>
    <dgm:pt modelId="{427D8C94-613B-461C-81D1-27DBFF657FBE}" type="sibTrans" cxnId="{3581BCD5-DB26-48D9-B25D-D3793691FFC6}">
      <dgm:prSet/>
      <dgm:spPr/>
      <dgm:t>
        <a:bodyPr/>
        <a:lstStyle/>
        <a:p>
          <a:endParaRPr lang="en-US"/>
        </a:p>
      </dgm:t>
    </dgm:pt>
    <dgm:pt modelId="{7FE44805-BAB5-48F3-8D47-00F9B38077F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Procurement Law</a:t>
          </a:r>
        </a:p>
      </dgm:t>
    </dgm:pt>
    <dgm:pt modelId="{104312CB-8FC0-4101-A329-918D10A23678}" type="parTrans" cxnId="{62177087-8316-4702-83F9-28D10781CD1B}">
      <dgm:prSet/>
      <dgm:spPr/>
      <dgm:t>
        <a:bodyPr/>
        <a:lstStyle/>
        <a:p>
          <a:endParaRPr lang="en-US"/>
        </a:p>
      </dgm:t>
    </dgm:pt>
    <dgm:pt modelId="{0985751B-0329-4ECF-8E0A-27E84A493E82}" type="sibTrans" cxnId="{62177087-8316-4702-83F9-28D10781CD1B}">
      <dgm:prSet/>
      <dgm:spPr/>
      <dgm:t>
        <a:bodyPr/>
        <a:lstStyle/>
        <a:p>
          <a:endParaRPr lang="en-US"/>
        </a:p>
      </dgm:t>
    </dgm:pt>
    <dgm:pt modelId="{9B45AF18-937A-4435-B9C2-E0D97D24551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Public Financial Management Act, 2016 (Act 921)</a:t>
          </a:r>
        </a:p>
      </dgm:t>
    </dgm:pt>
    <dgm:pt modelId="{3EAD023D-A1D3-40D4-A4CD-DD08DA9ED67A}" type="parTrans" cxnId="{DC025CFA-5FED-400A-B0FD-FFFBBB54FC52}">
      <dgm:prSet/>
      <dgm:spPr/>
      <dgm:t>
        <a:bodyPr/>
        <a:lstStyle/>
        <a:p>
          <a:endParaRPr lang="en-US"/>
        </a:p>
      </dgm:t>
    </dgm:pt>
    <dgm:pt modelId="{FF485EBB-2E5D-4A85-BE81-2BC5ED4062E9}" type="sibTrans" cxnId="{DC025CFA-5FED-400A-B0FD-FFFBBB54FC52}">
      <dgm:prSet/>
      <dgm:spPr/>
      <dgm:t>
        <a:bodyPr/>
        <a:lstStyle/>
        <a:p>
          <a:endParaRPr lang="en-US"/>
        </a:p>
      </dgm:t>
    </dgm:pt>
    <dgm:pt modelId="{E0B74D02-C70E-47BA-BBE3-0F799D35579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Procurement Management</a:t>
          </a:r>
        </a:p>
      </dgm:t>
    </dgm:pt>
    <dgm:pt modelId="{13B46962-75B2-4DF7-ADC4-C4BA2C018F54}" type="parTrans" cxnId="{F33290A3-8759-40F1-9EEE-251443C31837}">
      <dgm:prSet/>
      <dgm:spPr/>
      <dgm:t>
        <a:bodyPr/>
        <a:lstStyle/>
        <a:p>
          <a:endParaRPr lang="en-US"/>
        </a:p>
      </dgm:t>
    </dgm:pt>
    <dgm:pt modelId="{DEF146ED-06C1-41FB-A8CB-0A74B4603345}" type="sibTrans" cxnId="{F33290A3-8759-40F1-9EEE-251443C31837}">
      <dgm:prSet/>
      <dgm:spPr/>
      <dgm:t>
        <a:bodyPr/>
        <a:lstStyle/>
        <a:p>
          <a:endParaRPr lang="en-US"/>
        </a:p>
      </dgm:t>
    </dgm:pt>
    <dgm:pt modelId="{89B6EC2E-935C-4192-8725-4D5DDF020C9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Stores Management</a:t>
          </a:r>
        </a:p>
      </dgm:t>
    </dgm:pt>
    <dgm:pt modelId="{18325D7A-332D-4F99-8C1B-FB35F02750AD}" type="parTrans" cxnId="{E2ADFE47-059B-4846-AE0D-CC854A48E882}">
      <dgm:prSet/>
      <dgm:spPr/>
      <dgm:t>
        <a:bodyPr/>
        <a:lstStyle/>
        <a:p>
          <a:endParaRPr lang="en-US"/>
        </a:p>
      </dgm:t>
    </dgm:pt>
    <dgm:pt modelId="{82EBDC05-AC1D-4216-9E41-8A1D7B68AEFE}" type="sibTrans" cxnId="{E2ADFE47-059B-4846-AE0D-CC854A48E882}">
      <dgm:prSet/>
      <dgm:spPr/>
      <dgm:t>
        <a:bodyPr/>
        <a:lstStyle/>
        <a:p>
          <a:endParaRPr lang="en-US"/>
        </a:p>
      </dgm:t>
    </dgm:pt>
    <dgm:pt modelId="{4D2704B7-6520-491C-B9C0-231EDFE358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   Skills &amp; Competencies</a:t>
          </a:r>
        </a:p>
      </dgm:t>
    </dgm:pt>
    <dgm:pt modelId="{C35BCD04-63BB-409B-8128-8622E75FD2DA}" type="parTrans" cxnId="{87C53CCC-1963-407E-AD94-E2C7D396D7FF}">
      <dgm:prSet/>
      <dgm:spPr/>
      <dgm:t>
        <a:bodyPr/>
        <a:lstStyle/>
        <a:p>
          <a:endParaRPr lang="en-US"/>
        </a:p>
      </dgm:t>
    </dgm:pt>
    <dgm:pt modelId="{8C213CBD-A5E7-4817-ABD3-4B6682029D88}" type="sibTrans" cxnId="{87C53CCC-1963-407E-AD94-E2C7D396D7FF}">
      <dgm:prSet/>
      <dgm:spPr/>
      <dgm:t>
        <a:bodyPr/>
        <a:lstStyle/>
        <a:p>
          <a:endParaRPr lang="en-US"/>
        </a:p>
      </dgm:t>
    </dgm:pt>
    <dgm:pt modelId="{550552C8-7208-4AB8-9B52-0A353ECBC462}" type="pres">
      <dgm:prSet presAssocID="{A21D62C7-6E27-4A0B-9934-7CD6EF358B25}" presName="root" presStyleCnt="0">
        <dgm:presLayoutVars>
          <dgm:dir/>
          <dgm:resizeHandles val="exact"/>
        </dgm:presLayoutVars>
      </dgm:prSet>
      <dgm:spPr/>
    </dgm:pt>
    <dgm:pt modelId="{3156882C-7B6D-4736-9781-BF8C48B015E1}" type="pres">
      <dgm:prSet presAssocID="{45CD8F60-39D6-4FFE-A5CF-78AA616D1454}" presName="compNode" presStyleCnt="0"/>
      <dgm:spPr/>
    </dgm:pt>
    <dgm:pt modelId="{EAEE3452-09F4-437E-AD4B-27D5FED5C559}" type="pres">
      <dgm:prSet presAssocID="{45CD8F60-39D6-4FFE-A5CF-78AA616D1454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799D207C-6D0C-4B30-8267-39F54813B638}" type="pres">
      <dgm:prSet presAssocID="{45CD8F60-39D6-4FFE-A5CF-78AA616D1454}" presName="iconSpace" presStyleCnt="0"/>
      <dgm:spPr/>
    </dgm:pt>
    <dgm:pt modelId="{7BA81ED9-A844-439F-BB0F-96AC71F985D2}" type="pres">
      <dgm:prSet presAssocID="{45CD8F60-39D6-4FFE-A5CF-78AA616D1454}" presName="parTx" presStyleLbl="revTx" presStyleIdx="0" presStyleCnt="4">
        <dgm:presLayoutVars>
          <dgm:chMax val="0"/>
          <dgm:chPref val="0"/>
        </dgm:presLayoutVars>
      </dgm:prSet>
      <dgm:spPr/>
    </dgm:pt>
    <dgm:pt modelId="{D4A55405-7787-499A-95BB-337565036BCB}" type="pres">
      <dgm:prSet presAssocID="{45CD8F60-39D6-4FFE-A5CF-78AA616D1454}" presName="txSpace" presStyleCnt="0"/>
      <dgm:spPr/>
    </dgm:pt>
    <dgm:pt modelId="{AA2985CD-8A85-4781-A541-15721D8A8F14}" type="pres">
      <dgm:prSet presAssocID="{45CD8F60-39D6-4FFE-A5CF-78AA616D1454}" presName="desTx" presStyleLbl="revTx" presStyleIdx="1" presStyleCnt="4">
        <dgm:presLayoutVars/>
      </dgm:prSet>
      <dgm:spPr/>
    </dgm:pt>
    <dgm:pt modelId="{D575BC4A-FCF2-49E0-947F-D2F991698105}" type="pres">
      <dgm:prSet presAssocID="{A4681D74-EA4C-4E26-9DB4-61F06F7FAE72}" presName="sibTrans" presStyleCnt="0"/>
      <dgm:spPr/>
    </dgm:pt>
    <dgm:pt modelId="{FB8C0808-8A66-499F-90D8-E532E24C2960}" type="pres">
      <dgm:prSet presAssocID="{1161855E-55F7-4CF8-B98E-3E1A842F2E27}" presName="compNode" presStyleCnt="0"/>
      <dgm:spPr/>
    </dgm:pt>
    <dgm:pt modelId="{D5C3A226-C807-450D-80EF-4087B1F97AB9}" type="pres">
      <dgm:prSet presAssocID="{1161855E-55F7-4CF8-B98E-3E1A842F2E27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E9991E4-1C24-4CBB-AA77-660F0455A826}" type="pres">
      <dgm:prSet presAssocID="{1161855E-55F7-4CF8-B98E-3E1A842F2E27}" presName="iconSpace" presStyleCnt="0"/>
      <dgm:spPr/>
    </dgm:pt>
    <dgm:pt modelId="{8E1F2740-CDC6-4559-ACB3-42319A4E855B}" type="pres">
      <dgm:prSet presAssocID="{1161855E-55F7-4CF8-B98E-3E1A842F2E27}" presName="parTx" presStyleLbl="revTx" presStyleIdx="2" presStyleCnt="4">
        <dgm:presLayoutVars>
          <dgm:chMax val="0"/>
          <dgm:chPref val="0"/>
        </dgm:presLayoutVars>
      </dgm:prSet>
      <dgm:spPr/>
    </dgm:pt>
    <dgm:pt modelId="{F83C5577-9B1E-4646-9F35-40AAB11D582C}" type="pres">
      <dgm:prSet presAssocID="{1161855E-55F7-4CF8-B98E-3E1A842F2E27}" presName="txSpace" presStyleCnt="0"/>
      <dgm:spPr/>
    </dgm:pt>
    <dgm:pt modelId="{18BF4A08-C317-4080-B266-59B3409E0516}" type="pres">
      <dgm:prSet presAssocID="{1161855E-55F7-4CF8-B98E-3E1A842F2E27}" presName="desTx" presStyleLbl="revTx" presStyleIdx="3" presStyleCnt="4">
        <dgm:presLayoutVars/>
      </dgm:prSet>
      <dgm:spPr/>
    </dgm:pt>
  </dgm:ptLst>
  <dgm:cxnLst>
    <dgm:cxn modelId="{37CF6F14-B101-4707-BDD1-B1E45DC65368}" type="presOf" srcId="{E0B74D02-C70E-47BA-BBE3-0F799D355793}" destId="{18BF4A08-C317-4080-B266-59B3409E0516}" srcOrd="0" destOrd="2" presId="urn:microsoft.com/office/officeart/2018/5/layout/CenteredIconLabelDescriptionList"/>
    <dgm:cxn modelId="{3395B618-5F3C-43BB-BFCC-8BF0649E09C0}" srcId="{A21D62C7-6E27-4A0B-9934-7CD6EF358B25}" destId="{45CD8F60-39D6-4FFE-A5CF-78AA616D1454}" srcOrd="0" destOrd="0" parTransId="{13CDEB4F-6976-4931-82CC-1A46205E6DFD}" sibTransId="{A4681D74-EA4C-4E26-9DB4-61F06F7FAE72}"/>
    <dgm:cxn modelId="{A3023920-ECC2-42E5-B989-FDAD7BAB100B}" srcId="{45CD8F60-39D6-4FFE-A5CF-78AA616D1454}" destId="{387FD11F-4DE5-48D1-B93D-66FE133F52B0}" srcOrd="0" destOrd="0" parTransId="{BBC41DF4-EBC1-4338-B2B2-D43D9CF1BE53}" sibTransId="{21D32175-A802-4CFD-A96D-C2FADC65BFD6}"/>
    <dgm:cxn modelId="{657F1839-372E-406B-BFEC-2411AB79FD6D}" srcId="{45CD8F60-39D6-4FFE-A5CF-78AA616D1454}" destId="{E1B7EA6C-C8E1-4F08-A0B8-4389525DB297}" srcOrd="1" destOrd="0" parTransId="{B7B0A613-E550-4EEB-A87B-5A7AA209FAAB}" sibTransId="{DA7FA25B-9EE0-4DF4-AD7E-937BB55BFFDA}"/>
    <dgm:cxn modelId="{E2ADFE47-059B-4846-AE0D-CC854A48E882}" srcId="{1161855E-55F7-4CF8-B98E-3E1A842F2E27}" destId="{89B6EC2E-935C-4192-8725-4D5DDF020C97}" srcOrd="3" destOrd="0" parTransId="{18325D7A-332D-4F99-8C1B-FB35F02750AD}" sibTransId="{82EBDC05-AC1D-4216-9E41-8A1D7B68AEFE}"/>
    <dgm:cxn modelId="{A111156E-BFE2-4068-8527-219E253FF0FD}" type="presOf" srcId="{A21D62C7-6E27-4A0B-9934-7CD6EF358B25}" destId="{550552C8-7208-4AB8-9B52-0A353ECBC462}" srcOrd="0" destOrd="0" presId="urn:microsoft.com/office/officeart/2018/5/layout/CenteredIconLabelDescriptionList"/>
    <dgm:cxn modelId="{690ACC7C-0ECF-4AA2-BE1E-BA94DFEC529F}" type="presOf" srcId="{45CD8F60-39D6-4FFE-A5CF-78AA616D1454}" destId="{7BA81ED9-A844-439F-BB0F-96AC71F985D2}" srcOrd="0" destOrd="0" presId="urn:microsoft.com/office/officeart/2018/5/layout/CenteredIconLabelDescriptionList"/>
    <dgm:cxn modelId="{62177087-8316-4702-83F9-28D10781CD1B}" srcId="{1161855E-55F7-4CF8-B98E-3E1A842F2E27}" destId="{7FE44805-BAB5-48F3-8D47-00F9B38077FE}" srcOrd="0" destOrd="0" parTransId="{104312CB-8FC0-4101-A329-918D10A23678}" sibTransId="{0985751B-0329-4ECF-8E0A-27E84A493E82}"/>
    <dgm:cxn modelId="{C3CB5C91-FC9E-4218-9C37-7F9925E3D7CB}" type="presOf" srcId="{1161855E-55F7-4CF8-B98E-3E1A842F2E27}" destId="{8E1F2740-CDC6-4559-ACB3-42319A4E855B}" srcOrd="0" destOrd="0" presId="urn:microsoft.com/office/officeart/2018/5/layout/CenteredIconLabelDescriptionList"/>
    <dgm:cxn modelId="{F33290A3-8759-40F1-9EEE-251443C31837}" srcId="{1161855E-55F7-4CF8-B98E-3E1A842F2E27}" destId="{E0B74D02-C70E-47BA-BBE3-0F799D355793}" srcOrd="2" destOrd="0" parTransId="{13B46962-75B2-4DF7-ADC4-C4BA2C018F54}" sibTransId="{DEF146ED-06C1-41FB-A8CB-0A74B4603345}"/>
    <dgm:cxn modelId="{9B4480AD-10EB-438F-9FC4-78F00A9CF81E}" type="presOf" srcId="{89B6EC2E-935C-4192-8725-4D5DDF020C97}" destId="{18BF4A08-C317-4080-B266-59B3409E0516}" srcOrd="0" destOrd="3" presId="urn:microsoft.com/office/officeart/2018/5/layout/CenteredIconLabelDescriptionList"/>
    <dgm:cxn modelId="{A277E6B7-C05F-41FE-BB95-DBED8B899D99}" type="presOf" srcId="{387FD11F-4DE5-48D1-B93D-66FE133F52B0}" destId="{AA2985CD-8A85-4781-A541-15721D8A8F14}" srcOrd="0" destOrd="0" presId="urn:microsoft.com/office/officeart/2018/5/layout/CenteredIconLabelDescriptionList"/>
    <dgm:cxn modelId="{4E0027BB-FC93-45E8-AA44-1F960E1750FC}" type="presOf" srcId="{9B45AF18-937A-4435-B9C2-E0D97D245517}" destId="{18BF4A08-C317-4080-B266-59B3409E0516}" srcOrd="0" destOrd="1" presId="urn:microsoft.com/office/officeart/2018/5/layout/CenteredIconLabelDescriptionList"/>
    <dgm:cxn modelId="{520094CA-CC81-4EEE-B098-733AD90AA446}" type="presOf" srcId="{4D2704B7-6520-491C-B9C0-231EDFE35821}" destId="{18BF4A08-C317-4080-B266-59B3409E0516}" srcOrd="0" destOrd="4" presId="urn:microsoft.com/office/officeart/2018/5/layout/CenteredIconLabelDescriptionList"/>
    <dgm:cxn modelId="{87C53CCC-1963-407E-AD94-E2C7D396D7FF}" srcId="{1161855E-55F7-4CF8-B98E-3E1A842F2E27}" destId="{4D2704B7-6520-491C-B9C0-231EDFE35821}" srcOrd="4" destOrd="0" parTransId="{C35BCD04-63BB-409B-8128-8622E75FD2DA}" sibTransId="{8C213CBD-A5E7-4817-ABD3-4B6682029D88}"/>
    <dgm:cxn modelId="{3581BCD5-DB26-48D9-B25D-D3793691FFC6}" srcId="{A21D62C7-6E27-4A0B-9934-7CD6EF358B25}" destId="{1161855E-55F7-4CF8-B98E-3E1A842F2E27}" srcOrd="1" destOrd="0" parTransId="{E206A7C3-9D49-4540-ADE3-252135C703C9}" sibTransId="{427D8C94-613B-461C-81D1-27DBFF657FBE}"/>
    <dgm:cxn modelId="{C2A9D4DF-7CE6-4334-8D43-E0072672CD58}" type="presOf" srcId="{7FE44805-BAB5-48F3-8D47-00F9B38077FE}" destId="{18BF4A08-C317-4080-B266-59B3409E0516}" srcOrd="0" destOrd="0" presId="urn:microsoft.com/office/officeart/2018/5/layout/CenteredIconLabelDescriptionList"/>
    <dgm:cxn modelId="{1A5E5EEB-7F88-4C06-A529-D582BAA742EE}" type="presOf" srcId="{E1B7EA6C-C8E1-4F08-A0B8-4389525DB297}" destId="{AA2985CD-8A85-4781-A541-15721D8A8F14}" srcOrd="0" destOrd="1" presId="urn:microsoft.com/office/officeart/2018/5/layout/CenteredIconLabelDescriptionList"/>
    <dgm:cxn modelId="{DC025CFA-5FED-400A-B0FD-FFFBBB54FC52}" srcId="{1161855E-55F7-4CF8-B98E-3E1A842F2E27}" destId="{9B45AF18-937A-4435-B9C2-E0D97D245517}" srcOrd="1" destOrd="0" parTransId="{3EAD023D-A1D3-40D4-A4CD-DD08DA9ED67A}" sibTransId="{FF485EBB-2E5D-4A85-BE81-2BC5ED4062E9}"/>
    <dgm:cxn modelId="{5FAB9B57-2C0B-4E42-88D6-7783055DF5E2}" type="presParOf" srcId="{550552C8-7208-4AB8-9B52-0A353ECBC462}" destId="{3156882C-7B6D-4736-9781-BF8C48B015E1}" srcOrd="0" destOrd="0" presId="urn:microsoft.com/office/officeart/2018/5/layout/CenteredIconLabelDescriptionList"/>
    <dgm:cxn modelId="{0400159B-B48D-41EC-867B-B1340DAFA517}" type="presParOf" srcId="{3156882C-7B6D-4736-9781-BF8C48B015E1}" destId="{EAEE3452-09F4-437E-AD4B-27D5FED5C559}" srcOrd="0" destOrd="0" presId="urn:microsoft.com/office/officeart/2018/5/layout/CenteredIconLabelDescriptionList"/>
    <dgm:cxn modelId="{2B99CBB8-F6A1-4B9B-94E9-28C8EDB445E8}" type="presParOf" srcId="{3156882C-7B6D-4736-9781-BF8C48B015E1}" destId="{799D207C-6D0C-4B30-8267-39F54813B638}" srcOrd="1" destOrd="0" presId="urn:microsoft.com/office/officeart/2018/5/layout/CenteredIconLabelDescriptionList"/>
    <dgm:cxn modelId="{EC633568-44B1-4FC1-8A33-EB8A967A86A3}" type="presParOf" srcId="{3156882C-7B6D-4736-9781-BF8C48B015E1}" destId="{7BA81ED9-A844-439F-BB0F-96AC71F985D2}" srcOrd="2" destOrd="0" presId="urn:microsoft.com/office/officeart/2018/5/layout/CenteredIconLabelDescriptionList"/>
    <dgm:cxn modelId="{82D06AF2-0751-493F-9CF8-0314D00FBCDF}" type="presParOf" srcId="{3156882C-7B6D-4736-9781-BF8C48B015E1}" destId="{D4A55405-7787-499A-95BB-337565036BCB}" srcOrd="3" destOrd="0" presId="urn:microsoft.com/office/officeart/2018/5/layout/CenteredIconLabelDescriptionList"/>
    <dgm:cxn modelId="{8C7D9D9B-83D6-492C-911B-EA6DCBA97B45}" type="presParOf" srcId="{3156882C-7B6D-4736-9781-BF8C48B015E1}" destId="{AA2985CD-8A85-4781-A541-15721D8A8F14}" srcOrd="4" destOrd="0" presId="urn:microsoft.com/office/officeart/2018/5/layout/CenteredIconLabelDescriptionList"/>
    <dgm:cxn modelId="{B4C3228A-6096-4632-8511-EB87C41A5657}" type="presParOf" srcId="{550552C8-7208-4AB8-9B52-0A353ECBC462}" destId="{D575BC4A-FCF2-49E0-947F-D2F991698105}" srcOrd="1" destOrd="0" presId="urn:microsoft.com/office/officeart/2018/5/layout/CenteredIconLabelDescriptionList"/>
    <dgm:cxn modelId="{6E937E63-1070-4901-9026-E95B47BEFD1F}" type="presParOf" srcId="{550552C8-7208-4AB8-9B52-0A353ECBC462}" destId="{FB8C0808-8A66-499F-90D8-E532E24C2960}" srcOrd="2" destOrd="0" presId="urn:microsoft.com/office/officeart/2018/5/layout/CenteredIconLabelDescriptionList"/>
    <dgm:cxn modelId="{B1453AAA-533E-41F4-849B-30B5700A2FE3}" type="presParOf" srcId="{FB8C0808-8A66-499F-90D8-E532E24C2960}" destId="{D5C3A226-C807-450D-80EF-4087B1F97AB9}" srcOrd="0" destOrd="0" presId="urn:microsoft.com/office/officeart/2018/5/layout/CenteredIconLabelDescriptionList"/>
    <dgm:cxn modelId="{2CE63AEA-5232-41F4-8ADA-3C5A4ECE5569}" type="presParOf" srcId="{FB8C0808-8A66-499F-90D8-E532E24C2960}" destId="{7E9991E4-1C24-4CBB-AA77-660F0455A826}" srcOrd="1" destOrd="0" presId="urn:microsoft.com/office/officeart/2018/5/layout/CenteredIconLabelDescriptionList"/>
    <dgm:cxn modelId="{B5DAF696-891E-446F-B016-C3D967787A37}" type="presParOf" srcId="{FB8C0808-8A66-499F-90D8-E532E24C2960}" destId="{8E1F2740-CDC6-4559-ACB3-42319A4E855B}" srcOrd="2" destOrd="0" presId="urn:microsoft.com/office/officeart/2018/5/layout/CenteredIconLabelDescriptionList"/>
    <dgm:cxn modelId="{A1DC6B58-9C8E-4ED4-BC80-53FC2405E006}" type="presParOf" srcId="{FB8C0808-8A66-499F-90D8-E532E24C2960}" destId="{F83C5577-9B1E-4646-9F35-40AAB11D582C}" srcOrd="3" destOrd="0" presId="urn:microsoft.com/office/officeart/2018/5/layout/CenteredIconLabelDescriptionList"/>
    <dgm:cxn modelId="{EA36F407-B179-40D3-9FFA-35DA6DFDA007}" type="presParOf" srcId="{FB8C0808-8A66-499F-90D8-E532E24C2960}" destId="{18BF4A08-C317-4080-B266-59B3409E0516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501766B-CF52-4C54-8218-3BA68EB2A0AB}" type="doc">
      <dgm:prSet loTypeId="urn:microsoft.com/office/officeart/2005/8/layout/vList5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A03BD7EC-C07E-40BB-B371-E92E9CC0A583}">
      <dgm:prSet custT="1"/>
      <dgm:spPr/>
      <dgm:t>
        <a:bodyPr/>
        <a:lstStyle/>
        <a:p>
          <a:r>
            <a:rPr lang="en-US" sz="3600" b="1" dirty="0"/>
            <a:t>Participation Summary</a:t>
          </a:r>
          <a:endParaRPr lang="en-US" sz="3600" dirty="0"/>
        </a:p>
      </dgm:t>
    </dgm:pt>
    <dgm:pt modelId="{D997CDA8-C617-43BB-831B-98B0973CD204}" type="parTrans" cxnId="{405EE1EA-61DB-4C95-A132-445C1EF61324}">
      <dgm:prSet/>
      <dgm:spPr/>
      <dgm:t>
        <a:bodyPr/>
        <a:lstStyle/>
        <a:p>
          <a:endParaRPr lang="en-US"/>
        </a:p>
      </dgm:t>
    </dgm:pt>
    <dgm:pt modelId="{5145F207-6507-4091-8977-ABC2892221C9}" type="sibTrans" cxnId="{405EE1EA-61DB-4C95-A132-445C1EF61324}">
      <dgm:prSet/>
      <dgm:spPr/>
      <dgm:t>
        <a:bodyPr/>
        <a:lstStyle/>
        <a:p>
          <a:endParaRPr lang="en-US"/>
        </a:p>
      </dgm:t>
    </dgm:pt>
    <dgm:pt modelId="{CBEFAA4D-4573-4927-962B-C9FCDF08FE23}">
      <dgm:prSet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n-US" dirty="0"/>
            <a:t>Questionnaires Distributed: </a:t>
          </a:r>
          <a:r>
            <a:rPr lang="en-US" b="1" dirty="0"/>
            <a:t>30</a:t>
          </a:r>
          <a:endParaRPr lang="en-US" dirty="0"/>
        </a:p>
      </dgm:t>
    </dgm:pt>
    <dgm:pt modelId="{8D29884F-33DE-4524-91CD-730A6A52D1F1}" type="parTrans" cxnId="{73718348-DF73-4E18-9CF5-E3B6F4ECFDE6}">
      <dgm:prSet/>
      <dgm:spPr/>
      <dgm:t>
        <a:bodyPr/>
        <a:lstStyle/>
        <a:p>
          <a:endParaRPr lang="en-US"/>
        </a:p>
      </dgm:t>
    </dgm:pt>
    <dgm:pt modelId="{0B54B0E8-F4F9-4A7B-AEB7-3FD385920150}" type="sibTrans" cxnId="{73718348-DF73-4E18-9CF5-E3B6F4ECFDE6}">
      <dgm:prSet/>
      <dgm:spPr/>
      <dgm:t>
        <a:bodyPr/>
        <a:lstStyle/>
        <a:p>
          <a:endParaRPr lang="en-US"/>
        </a:p>
      </dgm:t>
    </dgm:pt>
    <dgm:pt modelId="{92F0AC63-8FBB-4960-9D07-F7B54B8A4F5A}">
      <dgm:prSet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n-US" dirty="0"/>
            <a:t>Responses Received: </a:t>
          </a:r>
          <a:r>
            <a:rPr lang="en-US" b="1" dirty="0"/>
            <a:t>26 (87%)</a:t>
          </a:r>
          <a:endParaRPr lang="en-US" dirty="0"/>
        </a:p>
      </dgm:t>
    </dgm:pt>
    <dgm:pt modelId="{051C2E02-03FA-4B53-B2CC-5F69C6DA839D}" type="parTrans" cxnId="{ABDCC953-F348-4B64-8095-0499F0C4B28A}">
      <dgm:prSet/>
      <dgm:spPr/>
      <dgm:t>
        <a:bodyPr/>
        <a:lstStyle/>
        <a:p>
          <a:endParaRPr lang="en-US"/>
        </a:p>
      </dgm:t>
    </dgm:pt>
    <dgm:pt modelId="{E72FB21B-F74B-4819-A0D3-A924A9822D14}" type="sibTrans" cxnId="{ABDCC953-F348-4B64-8095-0499F0C4B28A}">
      <dgm:prSet/>
      <dgm:spPr/>
      <dgm:t>
        <a:bodyPr/>
        <a:lstStyle/>
        <a:p>
          <a:endParaRPr lang="en-US"/>
        </a:p>
      </dgm:t>
    </dgm:pt>
    <dgm:pt modelId="{92DAB1B9-2B10-471A-93EC-05FDBBBD98A0}">
      <dgm:prSet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n-US" dirty="0"/>
            <a:t>Coverage: </a:t>
          </a:r>
          <a:r>
            <a:rPr lang="en-US" b="1" dirty="0"/>
            <a:t>14 MDs</a:t>
          </a:r>
          <a:endParaRPr lang="en-US" dirty="0"/>
        </a:p>
      </dgm:t>
    </dgm:pt>
    <dgm:pt modelId="{ADA3E08D-EC93-472D-B9D9-986605DDD511}" type="parTrans" cxnId="{C693B08F-DCDD-41DE-8366-7671DE4D9973}">
      <dgm:prSet/>
      <dgm:spPr/>
      <dgm:t>
        <a:bodyPr/>
        <a:lstStyle/>
        <a:p>
          <a:endParaRPr lang="en-US"/>
        </a:p>
      </dgm:t>
    </dgm:pt>
    <dgm:pt modelId="{709891FD-B894-4F8B-92FE-B50C7D8C237A}" type="sibTrans" cxnId="{C693B08F-DCDD-41DE-8366-7671DE4D9973}">
      <dgm:prSet/>
      <dgm:spPr/>
      <dgm:t>
        <a:bodyPr/>
        <a:lstStyle/>
        <a:p>
          <a:endParaRPr lang="en-US"/>
        </a:p>
      </dgm:t>
    </dgm:pt>
    <dgm:pt modelId="{E20F9B7A-79A2-4463-AA31-80EF12E3496D}">
      <dgm:prSet custT="1"/>
      <dgm:spPr/>
      <dgm:t>
        <a:bodyPr/>
        <a:lstStyle/>
        <a:p>
          <a:r>
            <a:rPr lang="en-US" sz="3600" b="1" dirty="0"/>
            <a:t>Respondent Demographics</a:t>
          </a:r>
          <a:endParaRPr lang="en-US" sz="3600" dirty="0"/>
        </a:p>
      </dgm:t>
    </dgm:pt>
    <dgm:pt modelId="{6050367E-9AAC-4D27-8ED1-E8BCDE918837}" type="parTrans" cxnId="{723412CC-CDB7-4A53-8B0C-46694B965275}">
      <dgm:prSet/>
      <dgm:spPr/>
      <dgm:t>
        <a:bodyPr/>
        <a:lstStyle/>
        <a:p>
          <a:endParaRPr lang="en-US"/>
        </a:p>
      </dgm:t>
    </dgm:pt>
    <dgm:pt modelId="{C395365E-6C6B-4C9B-BFBE-40C36A392558}" type="sibTrans" cxnId="{723412CC-CDB7-4A53-8B0C-46694B965275}">
      <dgm:prSet/>
      <dgm:spPr/>
      <dgm:t>
        <a:bodyPr/>
        <a:lstStyle/>
        <a:p>
          <a:endParaRPr lang="en-US"/>
        </a:p>
      </dgm:t>
    </dgm:pt>
    <dgm:pt modelId="{8F618050-2E48-4E8B-9653-1522B381555E}">
      <dgm:prSet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n-US" dirty="0"/>
            <a:t>Gender: </a:t>
          </a:r>
          <a:r>
            <a:rPr lang="en-US" b="1" dirty="0"/>
            <a:t>62% Male 38% Female</a:t>
          </a:r>
          <a:endParaRPr lang="en-US" dirty="0"/>
        </a:p>
      </dgm:t>
    </dgm:pt>
    <dgm:pt modelId="{3B487CF3-BEF7-4BD0-99D4-D27CCA07541F}" type="parTrans" cxnId="{C2BE9E36-965E-407B-82CA-FDC54DAED8F4}">
      <dgm:prSet/>
      <dgm:spPr/>
      <dgm:t>
        <a:bodyPr/>
        <a:lstStyle/>
        <a:p>
          <a:endParaRPr lang="en-US"/>
        </a:p>
      </dgm:t>
    </dgm:pt>
    <dgm:pt modelId="{784FCF8E-F9FE-47E0-9C9B-608A4710F073}" type="sibTrans" cxnId="{C2BE9E36-965E-407B-82CA-FDC54DAED8F4}">
      <dgm:prSet/>
      <dgm:spPr/>
      <dgm:t>
        <a:bodyPr/>
        <a:lstStyle/>
        <a:p>
          <a:endParaRPr lang="en-US"/>
        </a:p>
      </dgm:t>
    </dgm:pt>
    <dgm:pt modelId="{1EDA711E-2994-4B7F-AE85-B26FF835BA78}">
      <dgm:prSet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n-US" dirty="0"/>
            <a:t>Experience: Majority with </a:t>
          </a:r>
          <a:r>
            <a:rPr lang="en-US" b="1" dirty="0"/>
            <a:t>multiple years of practical exposure</a:t>
          </a:r>
          <a:r>
            <a:rPr lang="en-US" dirty="0"/>
            <a:t> in MDs</a:t>
          </a:r>
        </a:p>
      </dgm:t>
    </dgm:pt>
    <dgm:pt modelId="{BE805327-A116-4BF0-98D4-830D3A8736FD}" type="parTrans" cxnId="{2CE04B84-A673-405B-8FB6-CDF47F215D16}">
      <dgm:prSet/>
      <dgm:spPr/>
      <dgm:t>
        <a:bodyPr/>
        <a:lstStyle/>
        <a:p>
          <a:endParaRPr lang="en-US"/>
        </a:p>
      </dgm:t>
    </dgm:pt>
    <dgm:pt modelId="{8D16C8C4-F767-4AD9-AF12-0700F6268161}" type="sibTrans" cxnId="{2CE04B84-A673-405B-8FB6-CDF47F215D16}">
      <dgm:prSet/>
      <dgm:spPr/>
      <dgm:t>
        <a:bodyPr/>
        <a:lstStyle/>
        <a:p>
          <a:endParaRPr lang="en-US"/>
        </a:p>
      </dgm:t>
    </dgm:pt>
    <dgm:pt modelId="{1E820D41-0425-4B6C-AE22-1F3FE7B74E2C}" type="pres">
      <dgm:prSet presAssocID="{C501766B-CF52-4C54-8218-3BA68EB2A0AB}" presName="Name0" presStyleCnt="0">
        <dgm:presLayoutVars>
          <dgm:dir/>
          <dgm:animLvl val="lvl"/>
          <dgm:resizeHandles val="exact"/>
        </dgm:presLayoutVars>
      </dgm:prSet>
      <dgm:spPr/>
    </dgm:pt>
    <dgm:pt modelId="{1637D7C3-EEA2-45B1-81B5-0298AEC3B7DD}" type="pres">
      <dgm:prSet presAssocID="{A03BD7EC-C07E-40BB-B371-E92E9CC0A583}" presName="linNode" presStyleCnt="0"/>
      <dgm:spPr/>
    </dgm:pt>
    <dgm:pt modelId="{A8F9F6C0-61AA-4815-A198-C64653A62663}" type="pres">
      <dgm:prSet presAssocID="{A03BD7EC-C07E-40BB-B371-E92E9CC0A583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5BA74EC6-AF82-4CE6-98FF-03D0E31525DC}" type="pres">
      <dgm:prSet presAssocID="{A03BD7EC-C07E-40BB-B371-E92E9CC0A583}" presName="descendantText" presStyleLbl="alignAccFollowNode1" presStyleIdx="0" presStyleCnt="2">
        <dgm:presLayoutVars>
          <dgm:bulletEnabled val="1"/>
        </dgm:presLayoutVars>
      </dgm:prSet>
      <dgm:spPr/>
    </dgm:pt>
    <dgm:pt modelId="{FA0AA418-368F-4AD0-9EF1-27E496912FEE}" type="pres">
      <dgm:prSet presAssocID="{5145F207-6507-4091-8977-ABC2892221C9}" presName="sp" presStyleCnt="0"/>
      <dgm:spPr/>
    </dgm:pt>
    <dgm:pt modelId="{2A9D05A2-D186-44DD-AD7E-B27876D5342C}" type="pres">
      <dgm:prSet presAssocID="{E20F9B7A-79A2-4463-AA31-80EF12E3496D}" presName="linNode" presStyleCnt="0"/>
      <dgm:spPr/>
    </dgm:pt>
    <dgm:pt modelId="{D773E236-59C1-4A0A-B614-26BF3D314369}" type="pres">
      <dgm:prSet presAssocID="{E20F9B7A-79A2-4463-AA31-80EF12E3496D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4C6E8904-0052-4E98-B511-9B706581B7D8}" type="pres">
      <dgm:prSet presAssocID="{E20F9B7A-79A2-4463-AA31-80EF12E3496D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1694EC2B-A3D9-4F0E-9FC9-1BC04630495E}" type="presOf" srcId="{8F618050-2E48-4E8B-9653-1522B381555E}" destId="{4C6E8904-0052-4E98-B511-9B706581B7D8}" srcOrd="0" destOrd="0" presId="urn:microsoft.com/office/officeart/2005/8/layout/vList5"/>
    <dgm:cxn modelId="{C2BE9E36-965E-407B-82CA-FDC54DAED8F4}" srcId="{E20F9B7A-79A2-4463-AA31-80EF12E3496D}" destId="{8F618050-2E48-4E8B-9653-1522B381555E}" srcOrd="0" destOrd="0" parTransId="{3B487CF3-BEF7-4BD0-99D4-D27CCA07541F}" sibTransId="{784FCF8E-F9FE-47E0-9C9B-608A4710F073}"/>
    <dgm:cxn modelId="{2FE6C840-322C-40BE-8AE2-64214775D4F8}" type="presOf" srcId="{92F0AC63-8FBB-4960-9D07-F7B54B8A4F5A}" destId="{5BA74EC6-AF82-4CE6-98FF-03D0E31525DC}" srcOrd="0" destOrd="1" presId="urn:microsoft.com/office/officeart/2005/8/layout/vList5"/>
    <dgm:cxn modelId="{B8F0B45D-C6BC-4ADC-9188-6C075B17CFE1}" type="presOf" srcId="{1EDA711E-2994-4B7F-AE85-B26FF835BA78}" destId="{4C6E8904-0052-4E98-B511-9B706581B7D8}" srcOrd="0" destOrd="1" presId="urn:microsoft.com/office/officeart/2005/8/layout/vList5"/>
    <dgm:cxn modelId="{E7B38967-DD94-430F-861E-396FF5181989}" type="presOf" srcId="{92DAB1B9-2B10-471A-93EC-05FDBBBD98A0}" destId="{5BA74EC6-AF82-4CE6-98FF-03D0E31525DC}" srcOrd="0" destOrd="2" presId="urn:microsoft.com/office/officeart/2005/8/layout/vList5"/>
    <dgm:cxn modelId="{73718348-DF73-4E18-9CF5-E3B6F4ECFDE6}" srcId="{A03BD7EC-C07E-40BB-B371-E92E9CC0A583}" destId="{CBEFAA4D-4573-4927-962B-C9FCDF08FE23}" srcOrd="0" destOrd="0" parTransId="{8D29884F-33DE-4524-91CD-730A6A52D1F1}" sibTransId="{0B54B0E8-F4F9-4A7B-AEB7-3FD385920150}"/>
    <dgm:cxn modelId="{ABDCC953-F348-4B64-8095-0499F0C4B28A}" srcId="{A03BD7EC-C07E-40BB-B371-E92E9CC0A583}" destId="{92F0AC63-8FBB-4960-9D07-F7B54B8A4F5A}" srcOrd="1" destOrd="0" parTransId="{051C2E02-03FA-4B53-B2CC-5F69C6DA839D}" sibTransId="{E72FB21B-F74B-4819-A0D3-A924A9822D14}"/>
    <dgm:cxn modelId="{180BAC54-7897-4AC1-A8B4-2E69B2D1F63D}" type="presOf" srcId="{C501766B-CF52-4C54-8218-3BA68EB2A0AB}" destId="{1E820D41-0425-4B6C-AE22-1F3FE7B74E2C}" srcOrd="0" destOrd="0" presId="urn:microsoft.com/office/officeart/2005/8/layout/vList5"/>
    <dgm:cxn modelId="{2CE04B84-A673-405B-8FB6-CDF47F215D16}" srcId="{E20F9B7A-79A2-4463-AA31-80EF12E3496D}" destId="{1EDA711E-2994-4B7F-AE85-B26FF835BA78}" srcOrd="1" destOrd="0" parTransId="{BE805327-A116-4BF0-98D4-830D3A8736FD}" sibTransId="{8D16C8C4-F767-4AD9-AF12-0700F6268161}"/>
    <dgm:cxn modelId="{964DC388-98E9-427B-849D-5BA90F9814D1}" type="presOf" srcId="{E20F9B7A-79A2-4463-AA31-80EF12E3496D}" destId="{D773E236-59C1-4A0A-B614-26BF3D314369}" srcOrd="0" destOrd="0" presId="urn:microsoft.com/office/officeart/2005/8/layout/vList5"/>
    <dgm:cxn modelId="{C693B08F-DCDD-41DE-8366-7671DE4D9973}" srcId="{A03BD7EC-C07E-40BB-B371-E92E9CC0A583}" destId="{92DAB1B9-2B10-471A-93EC-05FDBBBD98A0}" srcOrd="2" destOrd="0" parTransId="{ADA3E08D-EC93-472D-B9D9-986605DDD511}" sibTransId="{709891FD-B894-4F8B-92FE-B50C7D8C237A}"/>
    <dgm:cxn modelId="{723412CC-CDB7-4A53-8B0C-46694B965275}" srcId="{C501766B-CF52-4C54-8218-3BA68EB2A0AB}" destId="{E20F9B7A-79A2-4463-AA31-80EF12E3496D}" srcOrd="1" destOrd="0" parTransId="{6050367E-9AAC-4D27-8ED1-E8BCDE918837}" sibTransId="{C395365E-6C6B-4C9B-BFBE-40C36A392558}"/>
    <dgm:cxn modelId="{405EE1EA-61DB-4C95-A132-445C1EF61324}" srcId="{C501766B-CF52-4C54-8218-3BA68EB2A0AB}" destId="{A03BD7EC-C07E-40BB-B371-E92E9CC0A583}" srcOrd="0" destOrd="0" parTransId="{D997CDA8-C617-43BB-831B-98B0973CD204}" sibTransId="{5145F207-6507-4091-8977-ABC2892221C9}"/>
    <dgm:cxn modelId="{DAAED5F0-ACBA-46CB-AABE-1597E3C16C3B}" type="presOf" srcId="{CBEFAA4D-4573-4927-962B-C9FCDF08FE23}" destId="{5BA74EC6-AF82-4CE6-98FF-03D0E31525DC}" srcOrd="0" destOrd="0" presId="urn:microsoft.com/office/officeart/2005/8/layout/vList5"/>
    <dgm:cxn modelId="{8AE142F4-3E50-4B80-AC7E-C80D5B771834}" type="presOf" srcId="{A03BD7EC-C07E-40BB-B371-E92E9CC0A583}" destId="{A8F9F6C0-61AA-4815-A198-C64653A62663}" srcOrd="0" destOrd="0" presId="urn:microsoft.com/office/officeart/2005/8/layout/vList5"/>
    <dgm:cxn modelId="{D1BF0534-5520-487C-9F70-BD6FBCDE1196}" type="presParOf" srcId="{1E820D41-0425-4B6C-AE22-1F3FE7B74E2C}" destId="{1637D7C3-EEA2-45B1-81B5-0298AEC3B7DD}" srcOrd="0" destOrd="0" presId="urn:microsoft.com/office/officeart/2005/8/layout/vList5"/>
    <dgm:cxn modelId="{97972C05-74D1-4245-8CA8-52311CDC459B}" type="presParOf" srcId="{1637D7C3-EEA2-45B1-81B5-0298AEC3B7DD}" destId="{A8F9F6C0-61AA-4815-A198-C64653A62663}" srcOrd="0" destOrd="0" presId="urn:microsoft.com/office/officeart/2005/8/layout/vList5"/>
    <dgm:cxn modelId="{48C83207-7435-4365-8442-8FEA6DEA63CC}" type="presParOf" srcId="{1637D7C3-EEA2-45B1-81B5-0298AEC3B7DD}" destId="{5BA74EC6-AF82-4CE6-98FF-03D0E31525DC}" srcOrd="1" destOrd="0" presId="urn:microsoft.com/office/officeart/2005/8/layout/vList5"/>
    <dgm:cxn modelId="{32917B10-0957-488F-9917-7198FA3BEACE}" type="presParOf" srcId="{1E820D41-0425-4B6C-AE22-1F3FE7B74E2C}" destId="{FA0AA418-368F-4AD0-9EF1-27E496912FEE}" srcOrd="1" destOrd="0" presId="urn:microsoft.com/office/officeart/2005/8/layout/vList5"/>
    <dgm:cxn modelId="{08FD44AB-FE44-4111-BBE8-E15D8B808670}" type="presParOf" srcId="{1E820D41-0425-4B6C-AE22-1F3FE7B74E2C}" destId="{2A9D05A2-D186-44DD-AD7E-B27876D5342C}" srcOrd="2" destOrd="0" presId="urn:microsoft.com/office/officeart/2005/8/layout/vList5"/>
    <dgm:cxn modelId="{F0FB1301-1E7B-4093-874C-83F2F620C2C4}" type="presParOf" srcId="{2A9D05A2-D186-44DD-AD7E-B27876D5342C}" destId="{D773E236-59C1-4A0A-B614-26BF3D314369}" srcOrd="0" destOrd="0" presId="urn:microsoft.com/office/officeart/2005/8/layout/vList5"/>
    <dgm:cxn modelId="{728AA1E1-76A4-4176-B2A8-6D408CCB9BCD}" type="presParOf" srcId="{2A9D05A2-D186-44DD-AD7E-B27876D5342C}" destId="{4C6E8904-0052-4E98-B511-9B706581B7D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5DC7E06-A0F7-43B9-9092-939AFCD87C27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A14436-9699-404D-A95B-9AFAB152D10D}">
      <dgm:prSet/>
      <dgm:spPr/>
      <dgm:t>
        <a:bodyPr/>
        <a:lstStyle/>
        <a:p>
          <a:r>
            <a:rPr lang="en-US" dirty="0"/>
            <a:t>Majority of respondents demonstrated </a:t>
          </a:r>
          <a:r>
            <a:rPr lang="en-US" b="1" dirty="0"/>
            <a:t> awareness of the Public Procurement Act</a:t>
          </a:r>
          <a:endParaRPr lang="en-US" dirty="0"/>
        </a:p>
      </dgm:t>
    </dgm:pt>
    <dgm:pt modelId="{B931C1A3-48DF-4866-9661-83C063654C2A}" type="parTrans" cxnId="{8FF38667-95BF-4972-8AA5-543821D01520}">
      <dgm:prSet/>
      <dgm:spPr/>
      <dgm:t>
        <a:bodyPr/>
        <a:lstStyle/>
        <a:p>
          <a:endParaRPr lang="en-US"/>
        </a:p>
      </dgm:t>
    </dgm:pt>
    <dgm:pt modelId="{5476DB7D-CEDA-4BC6-B4DA-6F4F55F49591}" type="sibTrans" cxnId="{8FF38667-95BF-4972-8AA5-543821D01520}">
      <dgm:prSet/>
      <dgm:spPr/>
      <dgm:t>
        <a:bodyPr/>
        <a:lstStyle/>
        <a:p>
          <a:endParaRPr lang="en-US"/>
        </a:p>
      </dgm:t>
    </dgm:pt>
    <dgm:pt modelId="{32B7D6C3-4046-45A0-ACB3-646BE590A39E}">
      <dgm:prSet/>
      <dgm:spPr/>
      <dgm:t>
        <a:bodyPr/>
        <a:lstStyle/>
        <a:p>
          <a:r>
            <a:rPr lang="en-US" b="1" dirty="0"/>
            <a:t>68%</a:t>
          </a:r>
          <a:r>
            <a:rPr lang="en-US" dirty="0"/>
            <a:t> have participated in </a:t>
          </a:r>
          <a:r>
            <a:rPr lang="en-US" b="1" dirty="0"/>
            <a:t>Procurement Planning</a:t>
          </a:r>
          <a:r>
            <a:rPr lang="en-US" dirty="0"/>
            <a:t>, while </a:t>
          </a:r>
          <a:r>
            <a:rPr lang="en-US" b="1" dirty="0"/>
            <a:t>32%</a:t>
          </a:r>
          <a:r>
            <a:rPr lang="en-US" dirty="0"/>
            <a:t> have not</a:t>
          </a:r>
        </a:p>
      </dgm:t>
    </dgm:pt>
    <dgm:pt modelId="{EED6419D-D424-492A-9D04-C11FBF02F77B}" type="parTrans" cxnId="{1B3C8F79-4182-4B12-BA6C-4DE3EA63AF41}">
      <dgm:prSet/>
      <dgm:spPr/>
      <dgm:t>
        <a:bodyPr/>
        <a:lstStyle/>
        <a:p>
          <a:endParaRPr lang="en-US"/>
        </a:p>
      </dgm:t>
    </dgm:pt>
    <dgm:pt modelId="{B7D81B76-6446-4962-A7CA-6A06A2E7EF4E}" type="sibTrans" cxnId="{1B3C8F79-4182-4B12-BA6C-4DE3EA63AF41}">
      <dgm:prSet/>
      <dgm:spPr/>
      <dgm:t>
        <a:bodyPr/>
        <a:lstStyle/>
        <a:p>
          <a:endParaRPr lang="en-US"/>
        </a:p>
      </dgm:t>
    </dgm:pt>
    <dgm:pt modelId="{7983F49F-47E1-441B-A428-347D4F3DFC0D}">
      <dgm:prSet/>
      <dgm:spPr/>
      <dgm:t>
        <a:bodyPr/>
        <a:lstStyle/>
        <a:p>
          <a:r>
            <a:rPr lang="en-US" b="1"/>
            <a:t>92%</a:t>
          </a:r>
          <a:r>
            <a:rPr lang="en-US"/>
            <a:t> commonly use </a:t>
          </a:r>
          <a:r>
            <a:rPr lang="en-US" b="1"/>
            <a:t>Request for Quotation (RFQ)</a:t>
          </a:r>
          <a:r>
            <a:rPr lang="en-US"/>
            <a:t> as their primary procurement method</a:t>
          </a:r>
        </a:p>
      </dgm:t>
    </dgm:pt>
    <dgm:pt modelId="{AA0197AB-24B8-4637-A7F0-D3554DA4452C}" type="parTrans" cxnId="{9AB816DB-6DAC-4ABF-8DB7-251076413258}">
      <dgm:prSet/>
      <dgm:spPr/>
      <dgm:t>
        <a:bodyPr/>
        <a:lstStyle/>
        <a:p>
          <a:endParaRPr lang="en-US"/>
        </a:p>
      </dgm:t>
    </dgm:pt>
    <dgm:pt modelId="{611BEB5E-5C3A-4AC4-A9E7-F6F705A3825E}" type="sibTrans" cxnId="{9AB816DB-6DAC-4ABF-8DB7-251076413258}">
      <dgm:prSet/>
      <dgm:spPr/>
      <dgm:t>
        <a:bodyPr/>
        <a:lstStyle/>
        <a:p>
          <a:endParaRPr lang="en-US"/>
        </a:p>
      </dgm:t>
    </dgm:pt>
    <dgm:pt modelId="{E5CDAC9A-5ACF-48AA-8ABC-F13F3F91EEAB}">
      <dgm:prSet/>
      <dgm:spPr/>
      <dgm:t>
        <a:bodyPr/>
        <a:lstStyle/>
        <a:p>
          <a:r>
            <a:rPr lang="en-US" dirty="0"/>
            <a:t>Use of Advanced Procurement Methods (NCT and ICT) remains </a:t>
          </a:r>
          <a:r>
            <a:rPr lang="en-US" b="1" dirty="0"/>
            <a:t>very low</a:t>
          </a:r>
          <a:endParaRPr lang="en-US" dirty="0"/>
        </a:p>
      </dgm:t>
    </dgm:pt>
    <dgm:pt modelId="{2C8C7E2F-AF51-4CD7-B1A7-44EE9ADE05C6}" type="parTrans" cxnId="{A37C3BF2-BDF4-4F78-8152-6547B026CD02}">
      <dgm:prSet/>
      <dgm:spPr/>
      <dgm:t>
        <a:bodyPr/>
        <a:lstStyle/>
        <a:p>
          <a:endParaRPr lang="en-US"/>
        </a:p>
      </dgm:t>
    </dgm:pt>
    <dgm:pt modelId="{F9D7674B-4944-43F0-B4CF-3C3E842A8B02}" type="sibTrans" cxnId="{A37C3BF2-BDF4-4F78-8152-6547B026CD02}">
      <dgm:prSet/>
      <dgm:spPr/>
      <dgm:t>
        <a:bodyPr/>
        <a:lstStyle/>
        <a:p>
          <a:endParaRPr lang="en-US"/>
        </a:p>
      </dgm:t>
    </dgm:pt>
    <dgm:pt modelId="{E39D94BB-F28B-4CAF-992D-3CF41B95D7B6}" type="pres">
      <dgm:prSet presAssocID="{C5DC7E06-A0F7-43B9-9092-939AFCD87C27}" presName="diagram" presStyleCnt="0">
        <dgm:presLayoutVars>
          <dgm:dir/>
          <dgm:resizeHandles val="exact"/>
        </dgm:presLayoutVars>
      </dgm:prSet>
      <dgm:spPr/>
    </dgm:pt>
    <dgm:pt modelId="{7B6DFD85-7260-421C-B9BC-F4C777E3527E}" type="pres">
      <dgm:prSet presAssocID="{19A14436-9699-404D-A95B-9AFAB152D10D}" presName="node" presStyleLbl="node1" presStyleIdx="0" presStyleCnt="4">
        <dgm:presLayoutVars>
          <dgm:bulletEnabled val="1"/>
        </dgm:presLayoutVars>
      </dgm:prSet>
      <dgm:spPr/>
    </dgm:pt>
    <dgm:pt modelId="{A535F5B4-BA1B-47FB-89EE-48D04E952959}" type="pres">
      <dgm:prSet presAssocID="{5476DB7D-CEDA-4BC6-B4DA-6F4F55F49591}" presName="sibTrans" presStyleCnt="0"/>
      <dgm:spPr/>
    </dgm:pt>
    <dgm:pt modelId="{8D175485-AAE9-4AF5-A126-65142101FBDA}" type="pres">
      <dgm:prSet presAssocID="{32B7D6C3-4046-45A0-ACB3-646BE590A39E}" presName="node" presStyleLbl="node1" presStyleIdx="1" presStyleCnt="4">
        <dgm:presLayoutVars>
          <dgm:bulletEnabled val="1"/>
        </dgm:presLayoutVars>
      </dgm:prSet>
      <dgm:spPr/>
    </dgm:pt>
    <dgm:pt modelId="{CA56FF24-F7E8-4644-98CA-1D34D53E8C95}" type="pres">
      <dgm:prSet presAssocID="{B7D81B76-6446-4962-A7CA-6A06A2E7EF4E}" presName="sibTrans" presStyleCnt="0"/>
      <dgm:spPr/>
    </dgm:pt>
    <dgm:pt modelId="{CE594331-1213-4E7A-99CB-48B9784D1139}" type="pres">
      <dgm:prSet presAssocID="{7983F49F-47E1-441B-A428-347D4F3DFC0D}" presName="node" presStyleLbl="node1" presStyleIdx="2" presStyleCnt="4">
        <dgm:presLayoutVars>
          <dgm:bulletEnabled val="1"/>
        </dgm:presLayoutVars>
      </dgm:prSet>
      <dgm:spPr/>
    </dgm:pt>
    <dgm:pt modelId="{9DE9386E-AD82-4C7F-AE13-FFF83481ACFD}" type="pres">
      <dgm:prSet presAssocID="{611BEB5E-5C3A-4AC4-A9E7-F6F705A3825E}" presName="sibTrans" presStyleCnt="0"/>
      <dgm:spPr/>
    </dgm:pt>
    <dgm:pt modelId="{8E5063FF-F394-4869-98D5-23A0D461458E}" type="pres">
      <dgm:prSet presAssocID="{E5CDAC9A-5ACF-48AA-8ABC-F13F3F91EEAB}" presName="node" presStyleLbl="node1" presStyleIdx="3" presStyleCnt="4">
        <dgm:presLayoutVars>
          <dgm:bulletEnabled val="1"/>
        </dgm:presLayoutVars>
      </dgm:prSet>
      <dgm:spPr/>
    </dgm:pt>
  </dgm:ptLst>
  <dgm:cxnLst>
    <dgm:cxn modelId="{2E91932E-3179-4114-B2BA-9A041A46D665}" type="presOf" srcId="{32B7D6C3-4046-45A0-ACB3-646BE590A39E}" destId="{8D175485-AAE9-4AF5-A126-65142101FBDA}" srcOrd="0" destOrd="0" presId="urn:microsoft.com/office/officeart/2005/8/layout/default"/>
    <dgm:cxn modelId="{8FF38667-95BF-4972-8AA5-543821D01520}" srcId="{C5DC7E06-A0F7-43B9-9092-939AFCD87C27}" destId="{19A14436-9699-404D-A95B-9AFAB152D10D}" srcOrd="0" destOrd="0" parTransId="{B931C1A3-48DF-4866-9661-83C063654C2A}" sibTransId="{5476DB7D-CEDA-4BC6-B4DA-6F4F55F49591}"/>
    <dgm:cxn modelId="{4FEE896F-8690-4203-88C0-AE380795EBE1}" type="presOf" srcId="{E5CDAC9A-5ACF-48AA-8ABC-F13F3F91EEAB}" destId="{8E5063FF-F394-4869-98D5-23A0D461458E}" srcOrd="0" destOrd="0" presId="urn:microsoft.com/office/officeart/2005/8/layout/default"/>
    <dgm:cxn modelId="{1B3C8F79-4182-4B12-BA6C-4DE3EA63AF41}" srcId="{C5DC7E06-A0F7-43B9-9092-939AFCD87C27}" destId="{32B7D6C3-4046-45A0-ACB3-646BE590A39E}" srcOrd="1" destOrd="0" parTransId="{EED6419D-D424-492A-9D04-C11FBF02F77B}" sibTransId="{B7D81B76-6446-4962-A7CA-6A06A2E7EF4E}"/>
    <dgm:cxn modelId="{5CAFE489-25BA-4641-93F7-85E9CEF7C153}" type="presOf" srcId="{C5DC7E06-A0F7-43B9-9092-939AFCD87C27}" destId="{E39D94BB-F28B-4CAF-992D-3CF41B95D7B6}" srcOrd="0" destOrd="0" presId="urn:microsoft.com/office/officeart/2005/8/layout/default"/>
    <dgm:cxn modelId="{B108EFC2-2936-4262-B222-6CEC65367CED}" type="presOf" srcId="{7983F49F-47E1-441B-A428-347D4F3DFC0D}" destId="{CE594331-1213-4E7A-99CB-48B9784D1139}" srcOrd="0" destOrd="0" presId="urn:microsoft.com/office/officeart/2005/8/layout/default"/>
    <dgm:cxn modelId="{9AB816DB-6DAC-4ABF-8DB7-251076413258}" srcId="{C5DC7E06-A0F7-43B9-9092-939AFCD87C27}" destId="{7983F49F-47E1-441B-A428-347D4F3DFC0D}" srcOrd="2" destOrd="0" parTransId="{AA0197AB-24B8-4637-A7F0-D3554DA4452C}" sibTransId="{611BEB5E-5C3A-4AC4-A9E7-F6F705A3825E}"/>
    <dgm:cxn modelId="{A37C3BF2-BDF4-4F78-8152-6547B026CD02}" srcId="{C5DC7E06-A0F7-43B9-9092-939AFCD87C27}" destId="{E5CDAC9A-5ACF-48AA-8ABC-F13F3F91EEAB}" srcOrd="3" destOrd="0" parTransId="{2C8C7E2F-AF51-4CD7-B1A7-44EE9ADE05C6}" sibTransId="{F9D7674B-4944-43F0-B4CF-3C3E842A8B02}"/>
    <dgm:cxn modelId="{DA855FF7-7135-4FEE-A988-0DD304CE66F2}" type="presOf" srcId="{19A14436-9699-404D-A95B-9AFAB152D10D}" destId="{7B6DFD85-7260-421C-B9BC-F4C777E3527E}" srcOrd="0" destOrd="0" presId="urn:microsoft.com/office/officeart/2005/8/layout/default"/>
    <dgm:cxn modelId="{DA4512CF-6A70-4BE2-806C-189A4B52A76E}" type="presParOf" srcId="{E39D94BB-F28B-4CAF-992D-3CF41B95D7B6}" destId="{7B6DFD85-7260-421C-B9BC-F4C777E3527E}" srcOrd="0" destOrd="0" presId="urn:microsoft.com/office/officeart/2005/8/layout/default"/>
    <dgm:cxn modelId="{E2867723-3C3D-471C-8481-A66514483BB3}" type="presParOf" srcId="{E39D94BB-F28B-4CAF-992D-3CF41B95D7B6}" destId="{A535F5B4-BA1B-47FB-89EE-48D04E952959}" srcOrd="1" destOrd="0" presId="urn:microsoft.com/office/officeart/2005/8/layout/default"/>
    <dgm:cxn modelId="{0F21235F-644D-4ACE-81E5-71CD8402EEE0}" type="presParOf" srcId="{E39D94BB-F28B-4CAF-992D-3CF41B95D7B6}" destId="{8D175485-AAE9-4AF5-A126-65142101FBDA}" srcOrd="2" destOrd="0" presId="urn:microsoft.com/office/officeart/2005/8/layout/default"/>
    <dgm:cxn modelId="{41D86E50-B7F1-4B30-BC99-B28CFF9542AC}" type="presParOf" srcId="{E39D94BB-F28B-4CAF-992D-3CF41B95D7B6}" destId="{CA56FF24-F7E8-4644-98CA-1D34D53E8C95}" srcOrd="3" destOrd="0" presId="urn:microsoft.com/office/officeart/2005/8/layout/default"/>
    <dgm:cxn modelId="{83B417EC-DC72-4F3A-A333-F501BBF7AECB}" type="presParOf" srcId="{E39D94BB-F28B-4CAF-992D-3CF41B95D7B6}" destId="{CE594331-1213-4E7A-99CB-48B9784D1139}" srcOrd="4" destOrd="0" presId="urn:microsoft.com/office/officeart/2005/8/layout/default"/>
    <dgm:cxn modelId="{68009AAC-368A-4384-BFFC-72E37F9AD3A1}" type="presParOf" srcId="{E39D94BB-F28B-4CAF-992D-3CF41B95D7B6}" destId="{9DE9386E-AD82-4C7F-AE13-FFF83481ACFD}" srcOrd="5" destOrd="0" presId="urn:microsoft.com/office/officeart/2005/8/layout/default"/>
    <dgm:cxn modelId="{A7E47A94-D14C-4340-B60E-F2544D40C3EC}" type="presParOf" srcId="{E39D94BB-F28B-4CAF-992D-3CF41B95D7B6}" destId="{8E5063FF-F394-4869-98D5-23A0D461458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6501214-B3D7-4D2C-BD71-659DED633F14}" type="doc">
      <dgm:prSet loTypeId="urn:microsoft.com/office/officeart/2008/layout/LinedLis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DE9BA65-F7B9-4A44-9C96-A407925396FE}">
      <dgm:prSet/>
      <dgm:spPr/>
      <dgm:t>
        <a:bodyPr/>
        <a:lstStyle/>
        <a:p>
          <a:r>
            <a:rPr lang="en-US" b="1" dirty="0"/>
            <a:t>56%</a:t>
          </a:r>
          <a:r>
            <a:rPr lang="en-US" dirty="0"/>
            <a:t> reported good knowledge of </a:t>
          </a:r>
          <a:r>
            <a:rPr lang="en-US" b="1" dirty="0"/>
            <a:t>Public Stores Regulations (1984)</a:t>
          </a:r>
          <a:endParaRPr lang="en-US" dirty="0"/>
        </a:p>
      </dgm:t>
    </dgm:pt>
    <dgm:pt modelId="{A947034F-DFFB-49E9-BCCC-BA95A88F84C9}" type="parTrans" cxnId="{7DF08F70-7467-4AAD-830A-511A9F803D2B}">
      <dgm:prSet/>
      <dgm:spPr/>
      <dgm:t>
        <a:bodyPr/>
        <a:lstStyle/>
        <a:p>
          <a:endParaRPr lang="en-US"/>
        </a:p>
      </dgm:t>
    </dgm:pt>
    <dgm:pt modelId="{F2171CA4-1242-4256-B5AF-E4CB1DAA7983}" type="sibTrans" cxnId="{7DF08F70-7467-4AAD-830A-511A9F803D2B}">
      <dgm:prSet phldrT="1" phldr="0"/>
      <dgm:spPr/>
      <dgm:t>
        <a:bodyPr/>
        <a:lstStyle/>
        <a:p>
          <a:endParaRPr lang="en-US" dirty="0"/>
        </a:p>
      </dgm:t>
    </dgm:pt>
    <dgm:pt modelId="{4EA0CEEB-4F43-4566-AF7B-F6A79FE89A0F}">
      <dgm:prSet/>
      <dgm:spPr/>
      <dgm:t>
        <a:bodyPr/>
        <a:lstStyle/>
        <a:p>
          <a:r>
            <a:rPr lang="en-US" dirty="0"/>
            <a:t>Knowledge gaps remains</a:t>
          </a:r>
        </a:p>
      </dgm:t>
    </dgm:pt>
    <dgm:pt modelId="{699EB675-E855-4323-B899-8319A4B99521}" type="parTrans" cxnId="{C62CEE95-27A8-45AF-8F3C-C2FB7C5FD174}">
      <dgm:prSet/>
      <dgm:spPr/>
      <dgm:t>
        <a:bodyPr/>
        <a:lstStyle/>
        <a:p>
          <a:endParaRPr lang="en-US"/>
        </a:p>
      </dgm:t>
    </dgm:pt>
    <dgm:pt modelId="{8E303B6C-C2A8-4C69-B17E-10E82C88868D}" type="sibTrans" cxnId="{C62CEE95-27A8-45AF-8F3C-C2FB7C5FD174}">
      <dgm:prSet phldrT="2" phldr="0"/>
      <dgm:spPr/>
      <dgm:t>
        <a:bodyPr/>
        <a:lstStyle/>
        <a:p>
          <a:endParaRPr lang="en-US"/>
        </a:p>
      </dgm:t>
    </dgm:pt>
    <dgm:pt modelId="{33530B3E-6375-4248-89B5-A3EB3698F623}">
      <dgm:prSet/>
      <dgm:spPr/>
      <dgm:t>
        <a:bodyPr/>
        <a:lstStyle/>
        <a:p>
          <a:r>
            <a:rPr lang="en-US" b="1" dirty="0"/>
            <a:t>88%</a:t>
          </a:r>
          <a:r>
            <a:rPr lang="en-US" dirty="0"/>
            <a:t> have received some form of </a:t>
          </a:r>
          <a:r>
            <a:rPr lang="en-US" b="1" dirty="0"/>
            <a:t>Risk Management </a:t>
          </a:r>
          <a:r>
            <a:rPr lang="en-US" b="0" dirty="0"/>
            <a:t>training</a:t>
          </a:r>
          <a:r>
            <a:rPr lang="en-US" dirty="0"/>
            <a:t>, mostly through workshops</a:t>
          </a:r>
        </a:p>
      </dgm:t>
    </dgm:pt>
    <dgm:pt modelId="{4B51DF2E-3FF9-4FFE-87B3-9E802FE32CA1}" type="parTrans" cxnId="{2B7A1C39-C330-45A6-829A-5C3F4A5A4FB3}">
      <dgm:prSet/>
      <dgm:spPr/>
      <dgm:t>
        <a:bodyPr/>
        <a:lstStyle/>
        <a:p>
          <a:endParaRPr lang="en-US"/>
        </a:p>
      </dgm:t>
    </dgm:pt>
    <dgm:pt modelId="{9180EDCB-25FA-429B-9297-B12B8405BC86}" type="sibTrans" cxnId="{2B7A1C39-C330-45A6-829A-5C3F4A5A4FB3}">
      <dgm:prSet phldrT="4" phldr="0"/>
      <dgm:spPr/>
      <dgm:t>
        <a:bodyPr/>
        <a:lstStyle/>
        <a:p>
          <a:endParaRPr lang="en-US"/>
        </a:p>
      </dgm:t>
    </dgm:pt>
    <dgm:pt modelId="{B4896F79-C266-4085-A567-874A7526E80F}" type="pres">
      <dgm:prSet presAssocID="{06501214-B3D7-4D2C-BD71-659DED633F14}" presName="vert0" presStyleCnt="0">
        <dgm:presLayoutVars>
          <dgm:dir/>
          <dgm:animOne val="branch"/>
          <dgm:animLvl val="lvl"/>
        </dgm:presLayoutVars>
      </dgm:prSet>
      <dgm:spPr/>
    </dgm:pt>
    <dgm:pt modelId="{93E65752-DC5E-438E-8DE2-B3BC1B304856}" type="pres">
      <dgm:prSet presAssocID="{6DE9BA65-F7B9-4A44-9C96-A407925396FE}" presName="thickLine" presStyleLbl="alignNode1" presStyleIdx="0" presStyleCnt="3"/>
      <dgm:spPr/>
    </dgm:pt>
    <dgm:pt modelId="{E51673BB-EE17-48E9-B55F-88A141CD5EE0}" type="pres">
      <dgm:prSet presAssocID="{6DE9BA65-F7B9-4A44-9C96-A407925396FE}" presName="horz1" presStyleCnt="0"/>
      <dgm:spPr/>
    </dgm:pt>
    <dgm:pt modelId="{C7CDE1C5-C725-4ABC-AA75-39CFAB7961AC}" type="pres">
      <dgm:prSet presAssocID="{6DE9BA65-F7B9-4A44-9C96-A407925396FE}" presName="tx1" presStyleLbl="revTx" presStyleIdx="0" presStyleCnt="3"/>
      <dgm:spPr/>
    </dgm:pt>
    <dgm:pt modelId="{C14C6095-894B-42B4-A08F-0551A4ECF8FA}" type="pres">
      <dgm:prSet presAssocID="{6DE9BA65-F7B9-4A44-9C96-A407925396FE}" presName="vert1" presStyleCnt="0"/>
      <dgm:spPr/>
    </dgm:pt>
    <dgm:pt modelId="{1920FD72-18FD-43B6-8844-326E478A00F2}" type="pres">
      <dgm:prSet presAssocID="{4EA0CEEB-4F43-4566-AF7B-F6A79FE89A0F}" presName="thickLine" presStyleLbl="alignNode1" presStyleIdx="1" presStyleCnt="3"/>
      <dgm:spPr/>
    </dgm:pt>
    <dgm:pt modelId="{AFF1AF28-765B-4822-953D-37F847912927}" type="pres">
      <dgm:prSet presAssocID="{4EA0CEEB-4F43-4566-AF7B-F6A79FE89A0F}" presName="horz1" presStyleCnt="0"/>
      <dgm:spPr/>
    </dgm:pt>
    <dgm:pt modelId="{38665006-7467-4550-AF8F-41B9886949C8}" type="pres">
      <dgm:prSet presAssocID="{4EA0CEEB-4F43-4566-AF7B-F6A79FE89A0F}" presName="tx1" presStyleLbl="revTx" presStyleIdx="1" presStyleCnt="3"/>
      <dgm:spPr/>
    </dgm:pt>
    <dgm:pt modelId="{6FD1B55C-6545-4CDD-91A6-2A673583C8E3}" type="pres">
      <dgm:prSet presAssocID="{4EA0CEEB-4F43-4566-AF7B-F6A79FE89A0F}" presName="vert1" presStyleCnt="0"/>
      <dgm:spPr/>
    </dgm:pt>
    <dgm:pt modelId="{C6384344-388A-4707-ADBA-14EF84577B6A}" type="pres">
      <dgm:prSet presAssocID="{33530B3E-6375-4248-89B5-A3EB3698F623}" presName="thickLine" presStyleLbl="alignNode1" presStyleIdx="2" presStyleCnt="3"/>
      <dgm:spPr/>
    </dgm:pt>
    <dgm:pt modelId="{65F37EE2-398E-4BD5-BA94-BE9A86B17CCC}" type="pres">
      <dgm:prSet presAssocID="{33530B3E-6375-4248-89B5-A3EB3698F623}" presName="horz1" presStyleCnt="0"/>
      <dgm:spPr/>
    </dgm:pt>
    <dgm:pt modelId="{AFCB8028-8761-4FC1-9999-89387B9336EB}" type="pres">
      <dgm:prSet presAssocID="{33530B3E-6375-4248-89B5-A3EB3698F623}" presName="tx1" presStyleLbl="revTx" presStyleIdx="2" presStyleCnt="3"/>
      <dgm:spPr/>
    </dgm:pt>
    <dgm:pt modelId="{3A8A15EC-E4B5-4546-A023-A15706B158CF}" type="pres">
      <dgm:prSet presAssocID="{33530B3E-6375-4248-89B5-A3EB3698F623}" presName="vert1" presStyleCnt="0"/>
      <dgm:spPr/>
    </dgm:pt>
  </dgm:ptLst>
  <dgm:cxnLst>
    <dgm:cxn modelId="{6A9F7503-EEDD-4990-9925-2EA2E2E6AEC1}" type="presOf" srcId="{06501214-B3D7-4D2C-BD71-659DED633F14}" destId="{B4896F79-C266-4085-A567-874A7526E80F}" srcOrd="0" destOrd="0" presId="urn:microsoft.com/office/officeart/2008/layout/LinedList"/>
    <dgm:cxn modelId="{2B7A1C39-C330-45A6-829A-5C3F4A5A4FB3}" srcId="{06501214-B3D7-4D2C-BD71-659DED633F14}" destId="{33530B3E-6375-4248-89B5-A3EB3698F623}" srcOrd="2" destOrd="0" parTransId="{4B51DF2E-3FF9-4FFE-87B3-9E802FE32CA1}" sibTransId="{9180EDCB-25FA-429B-9297-B12B8405BC86}"/>
    <dgm:cxn modelId="{D6512865-EF94-4D07-B336-EE40A5177D3A}" type="presOf" srcId="{33530B3E-6375-4248-89B5-A3EB3698F623}" destId="{AFCB8028-8761-4FC1-9999-89387B9336EB}" srcOrd="0" destOrd="0" presId="urn:microsoft.com/office/officeart/2008/layout/LinedList"/>
    <dgm:cxn modelId="{85DD024E-4C82-4D6F-95AC-2AA98CF4EAB6}" type="presOf" srcId="{6DE9BA65-F7B9-4A44-9C96-A407925396FE}" destId="{C7CDE1C5-C725-4ABC-AA75-39CFAB7961AC}" srcOrd="0" destOrd="0" presId="urn:microsoft.com/office/officeart/2008/layout/LinedList"/>
    <dgm:cxn modelId="{7DF08F70-7467-4AAD-830A-511A9F803D2B}" srcId="{06501214-B3D7-4D2C-BD71-659DED633F14}" destId="{6DE9BA65-F7B9-4A44-9C96-A407925396FE}" srcOrd="0" destOrd="0" parTransId="{A947034F-DFFB-49E9-BCCC-BA95A88F84C9}" sibTransId="{F2171CA4-1242-4256-B5AF-E4CB1DAA7983}"/>
    <dgm:cxn modelId="{C62CEE95-27A8-45AF-8F3C-C2FB7C5FD174}" srcId="{06501214-B3D7-4D2C-BD71-659DED633F14}" destId="{4EA0CEEB-4F43-4566-AF7B-F6A79FE89A0F}" srcOrd="1" destOrd="0" parTransId="{699EB675-E855-4323-B899-8319A4B99521}" sibTransId="{8E303B6C-C2A8-4C69-B17E-10E82C88868D}"/>
    <dgm:cxn modelId="{91A83AC8-BC91-42C0-922D-A1B3FF0E6D4E}" type="presOf" srcId="{4EA0CEEB-4F43-4566-AF7B-F6A79FE89A0F}" destId="{38665006-7467-4550-AF8F-41B9886949C8}" srcOrd="0" destOrd="0" presId="urn:microsoft.com/office/officeart/2008/layout/LinedList"/>
    <dgm:cxn modelId="{477189A1-ABC8-47CB-83AA-3DD3C2E097DA}" type="presParOf" srcId="{B4896F79-C266-4085-A567-874A7526E80F}" destId="{93E65752-DC5E-438E-8DE2-B3BC1B304856}" srcOrd="0" destOrd="0" presId="urn:microsoft.com/office/officeart/2008/layout/LinedList"/>
    <dgm:cxn modelId="{5BB91AB3-43DE-486A-B4B9-AD2CCAF9B4A5}" type="presParOf" srcId="{B4896F79-C266-4085-A567-874A7526E80F}" destId="{E51673BB-EE17-48E9-B55F-88A141CD5EE0}" srcOrd="1" destOrd="0" presId="urn:microsoft.com/office/officeart/2008/layout/LinedList"/>
    <dgm:cxn modelId="{9CEFADBD-2583-4DCA-853C-BEA7146C9F96}" type="presParOf" srcId="{E51673BB-EE17-48E9-B55F-88A141CD5EE0}" destId="{C7CDE1C5-C725-4ABC-AA75-39CFAB7961AC}" srcOrd="0" destOrd="0" presId="urn:microsoft.com/office/officeart/2008/layout/LinedList"/>
    <dgm:cxn modelId="{BBD0CE83-A8DE-4EB9-B08E-2C5BE83C0F72}" type="presParOf" srcId="{E51673BB-EE17-48E9-B55F-88A141CD5EE0}" destId="{C14C6095-894B-42B4-A08F-0551A4ECF8FA}" srcOrd="1" destOrd="0" presId="urn:microsoft.com/office/officeart/2008/layout/LinedList"/>
    <dgm:cxn modelId="{F999D842-10CE-4670-99B9-FE422D79747B}" type="presParOf" srcId="{B4896F79-C266-4085-A567-874A7526E80F}" destId="{1920FD72-18FD-43B6-8844-326E478A00F2}" srcOrd="2" destOrd="0" presId="urn:microsoft.com/office/officeart/2008/layout/LinedList"/>
    <dgm:cxn modelId="{A38AC0D1-521E-4F05-9B9C-3789653345C7}" type="presParOf" srcId="{B4896F79-C266-4085-A567-874A7526E80F}" destId="{AFF1AF28-765B-4822-953D-37F847912927}" srcOrd="3" destOrd="0" presId="urn:microsoft.com/office/officeart/2008/layout/LinedList"/>
    <dgm:cxn modelId="{3C4EB80E-38EE-45E9-A6DD-14C874D7326C}" type="presParOf" srcId="{AFF1AF28-765B-4822-953D-37F847912927}" destId="{38665006-7467-4550-AF8F-41B9886949C8}" srcOrd="0" destOrd="0" presId="urn:microsoft.com/office/officeart/2008/layout/LinedList"/>
    <dgm:cxn modelId="{051FE9BF-248A-4B56-BF29-4819705EE82A}" type="presParOf" srcId="{AFF1AF28-765B-4822-953D-37F847912927}" destId="{6FD1B55C-6545-4CDD-91A6-2A673583C8E3}" srcOrd="1" destOrd="0" presId="urn:microsoft.com/office/officeart/2008/layout/LinedList"/>
    <dgm:cxn modelId="{57805F21-B45C-4B22-8529-86CC2B185136}" type="presParOf" srcId="{B4896F79-C266-4085-A567-874A7526E80F}" destId="{C6384344-388A-4707-ADBA-14EF84577B6A}" srcOrd="4" destOrd="0" presId="urn:microsoft.com/office/officeart/2008/layout/LinedList"/>
    <dgm:cxn modelId="{AFE0D2F7-8088-4D23-882A-3212BC1C470C}" type="presParOf" srcId="{B4896F79-C266-4085-A567-874A7526E80F}" destId="{65F37EE2-398E-4BD5-BA94-BE9A86B17CCC}" srcOrd="5" destOrd="0" presId="urn:microsoft.com/office/officeart/2008/layout/LinedList"/>
    <dgm:cxn modelId="{7CC3EC64-8EDE-423E-97F7-EB5F30471C4F}" type="presParOf" srcId="{65F37EE2-398E-4BD5-BA94-BE9A86B17CCC}" destId="{AFCB8028-8761-4FC1-9999-89387B9336EB}" srcOrd="0" destOrd="0" presId="urn:microsoft.com/office/officeart/2008/layout/LinedList"/>
    <dgm:cxn modelId="{E1224CA6-70DB-42FD-B165-D67CEDAEAD6A}" type="presParOf" srcId="{65F37EE2-398E-4BD5-BA94-BE9A86B17CCC}" destId="{3A8A15EC-E4B5-4546-A023-A15706B158C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3920C50-BAB5-4F13-8E4F-69BDF6337D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3843B6C-E470-4DD7-9874-27777EC582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Communication and interpersonal skills between supervisors and subordinates remain weak</a:t>
          </a:r>
          <a:endParaRPr lang="en-US"/>
        </a:p>
      </dgm:t>
    </dgm:pt>
    <dgm:pt modelId="{04C5DD1E-D154-4B2F-A7BF-EFC43C4E3942}" type="parTrans" cxnId="{60F5A71C-C7B9-4D86-B3F6-D37B03EBB610}">
      <dgm:prSet/>
      <dgm:spPr/>
      <dgm:t>
        <a:bodyPr/>
        <a:lstStyle/>
        <a:p>
          <a:endParaRPr lang="en-US"/>
        </a:p>
      </dgm:t>
    </dgm:pt>
    <dgm:pt modelId="{7035CD50-38DC-422E-A95A-876BDF606D69}" type="sibTrans" cxnId="{60F5A71C-C7B9-4D86-B3F6-D37B03EBB610}">
      <dgm:prSet/>
      <dgm:spPr/>
      <dgm:t>
        <a:bodyPr/>
        <a:lstStyle/>
        <a:p>
          <a:endParaRPr lang="en-US"/>
        </a:p>
      </dgm:t>
    </dgm:pt>
    <dgm:pt modelId="{DF172636-A07E-4249-A440-A16C205107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Average capacity in:</a:t>
          </a:r>
          <a:endParaRPr lang="en-US"/>
        </a:p>
      </dgm:t>
    </dgm:pt>
    <dgm:pt modelId="{52DBA8F0-06A0-4A36-A860-3287933E64C3}" type="parTrans" cxnId="{9F308198-47CC-4082-AB63-EDE7F777AF3D}">
      <dgm:prSet/>
      <dgm:spPr/>
      <dgm:t>
        <a:bodyPr/>
        <a:lstStyle/>
        <a:p>
          <a:endParaRPr lang="en-US"/>
        </a:p>
      </dgm:t>
    </dgm:pt>
    <dgm:pt modelId="{BDB38D85-14C4-437B-9B50-3BCEFB9E04CC}" type="sibTrans" cxnId="{9F308198-47CC-4082-AB63-EDE7F777AF3D}">
      <dgm:prSet/>
      <dgm:spPr/>
      <dgm:t>
        <a:bodyPr/>
        <a:lstStyle/>
        <a:p>
          <a:endParaRPr lang="en-US"/>
        </a:p>
      </dgm:t>
    </dgm:pt>
    <dgm:pt modelId="{7C39FA3F-1676-4588-83F8-F3783C75795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dirty="0"/>
            <a:t>Analytical and procurement software</a:t>
          </a:r>
          <a:endParaRPr lang="en-US" sz="1400" dirty="0"/>
        </a:p>
      </dgm:t>
    </dgm:pt>
    <dgm:pt modelId="{7F91C960-83C5-488A-B0BD-865F37D4B8CF}" type="parTrans" cxnId="{9B63A450-35E9-4FB7-A77F-9C2E808D1F89}">
      <dgm:prSet/>
      <dgm:spPr/>
      <dgm:t>
        <a:bodyPr/>
        <a:lstStyle/>
        <a:p>
          <a:endParaRPr lang="en-US"/>
        </a:p>
      </dgm:t>
    </dgm:pt>
    <dgm:pt modelId="{557E3559-6F55-4E8A-A477-2863654CAB63}" type="sibTrans" cxnId="{9B63A450-35E9-4FB7-A77F-9C2E808D1F89}">
      <dgm:prSet/>
      <dgm:spPr/>
      <dgm:t>
        <a:bodyPr/>
        <a:lstStyle/>
        <a:p>
          <a:endParaRPr lang="en-US"/>
        </a:p>
      </dgm:t>
    </dgm:pt>
    <dgm:pt modelId="{E83CD5C5-58B5-44F1-80E1-836C666C4A5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dirty="0"/>
            <a:t>Better competence observed in:</a:t>
          </a:r>
          <a:endParaRPr lang="en-US" sz="1400" dirty="0"/>
        </a:p>
      </dgm:t>
    </dgm:pt>
    <dgm:pt modelId="{874F0BBD-A478-439C-AB9B-02922C2B325A}" type="parTrans" cxnId="{0908B132-1D3D-4AB5-9BFB-5C6644CF8CA4}">
      <dgm:prSet/>
      <dgm:spPr/>
      <dgm:t>
        <a:bodyPr/>
        <a:lstStyle/>
        <a:p>
          <a:endParaRPr lang="en-US"/>
        </a:p>
      </dgm:t>
    </dgm:pt>
    <dgm:pt modelId="{1806DFBD-C805-422C-9886-1FD1AE166E8C}" type="sibTrans" cxnId="{0908B132-1D3D-4AB5-9BFB-5C6644CF8CA4}">
      <dgm:prSet/>
      <dgm:spPr/>
      <dgm:t>
        <a:bodyPr/>
        <a:lstStyle/>
        <a:p>
          <a:endParaRPr lang="en-US"/>
        </a:p>
      </dgm:t>
    </dgm:pt>
    <dgm:pt modelId="{32198297-4552-4E30-8785-ED5AAFB4111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/>
            <a:t>Email correspondence</a:t>
          </a:r>
          <a:endParaRPr lang="en-US" sz="1400"/>
        </a:p>
      </dgm:t>
    </dgm:pt>
    <dgm:pt modelId="{2CE80087-DFE8-4C86-9E2E-EEF28F4331ED}" type="parTrans" cxnId="{01AA11F5-4961-41CF-B9A6-647DB4B39DDD}">
      <dgm:prSet/>
      <dgm:spPr/>
      <dgm:t>
        <a:bodyPr/>
        <a:lstStyle/>
        <a:p>
          <a:endParaRPr lang="en-US"/>
        </a:p>
      </dgm:t>
    </dgm:pt>
    <dgm:pt modelId="{4798BD8E-ABBF-448A-9879-76B624DD8E02}" type="sibTrans" cxnId="{01AA11F5-4961-41CF-B9A6-647DB4B39DDD}">
      <dgm:prSet/>
      <dgm:spPr/>
      <dgm:t>
        <a:bodyPr/>
        <a:lstStyle/>
        <a:p>
          <a:endParaRPr lang="en-US"/>
        </a:p>
      </dgm:t>
    </dgm:pt>
    <dgm:pt modelId="{A02DDACE-50D9-476F-B691-733C1A82ED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dirty="0"/>
            <a:t>Internet-based information search</a:t>
          </a:r>
          <a:endParaRPr lang="en-US" sz="1100" dirty="0"/>
        </a:p>
      </dgm:t>
    </dgm:pt>
    <dgm:pt modelId="{4EBFBEBF-AC00-4140-AECE-C6D04B9BF3B2}" type="parTrans" cxnId="{7B9C0F9D-6C98-44E4-B5FB-63B0DE06404A}">
      <dgm:prSet/>
      <dgm:spPr/>
      <dgm:t>
        <a:bodyPr/>
        <a:lstStyle/>
        <a:p>
          <a:endParaRPr lang="en-US"/>
        </a:p>
      </dgm:t>
    </dgm:pt>
    <dgm:pt modelId="{00F26E9E-DCE0-432B-894E-E8B1D73618DC}" type="sibTrans" cxnId="{7B9C0F9D-6C98-44E4-B5FB-63B0DE06404A}">
      <dgm:prSet/>
      <dgm:spPr/>
      <dgm:t>
        <a:bodyPr/>
        <a:lstStyle/>
        <a:p>
          <a:endParaRPr lang="en-US"/>
        </a:p>
      </dgm:t>
    </dgm:pt>
    <dgm:pt modelId="{7D927625-5C51-4FC5-8A65-F177DF979975}" type="pres">
      <dgm:prSet presAssocID="{A3920C50-BAB5-4F13-8E4F-69BDF6337D94}" presName="root" presStyleCnt="0">
        <dgm:presLayoutVars>
          <dgm:dir/>
          <dgm:resizeHandles val="exact"/>
        </dgm:presLayoutVars>
      </dgm:prSet>
      <dgm:spPr/>
    </dgm:pt>
    <dgm:pt modelId="{00A9B2A0-E4F7-4A96-9F43-E1F53792F57F}" type="pres">
      <dgm:prSet presAssocID="{73843B6C-E470-4DD7-9874-27777EC582B3}" presName="compNode" presStyleCnt="0"/>
      <dgm:spPr/>
    </dgm:pt>
    <dgm:pt modelId="{C99384F6-51E7-44B0-B810-FAE6916171D8}" type="pres">
      <dgm:prSet presAssocID="{73843B6C-E470-4DD7-9874-27777EC582B3}" presName="bgRect" presStyleLbl="bgShp" presStyleIdx="0" presStyleCnt="2"/>
      <dgm:spPr/>
    </dgm:pt>
    <dgm:pt modelId="{97E15CCE-7550-45C1-9F91-E0844678B9FA}" type="pres">
      <dgm:prSet presAssocID="{73843B6C-E470-4DD7-9874-27777EC582B3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FE67A6C-BC74-4CCB-BE46-1CC926BF30AB}" type="pres">
      <dgm:prSet presAssocID="{73843B6C-E470-4DD7-9874-27777EC582B3}" presName="spaceRect" presStyleCnt="0"/>
      <dgm:spPr/>
    </dgm:pt>
    <dgm:pt modelId="{F88D5A1C-5C1E-4F49-8173-4898D45F5BB6}" type="pres">
      <dgm:prSet presAssocID="{73843B6C-E470-4DD7-9874-27777EC582B3}" presName="parTx" presStyleLbl="revTx" presStyleIdx="0" presStyleCnt="3">
        <dgm:presLayoutVars>
          <dgm:chMax val="0"/>
          <dgm:chPref val="0"/>
        </dgm:presLayoutVars>
      </dgm:prSet>
      <dgm:spPr/>
    </dgm:pt>
    <dgm:pt modelId="{3E6B7FFB-7A86-43BB-9ACC-69070C2590F8}" type="pres">
      <dgm:prSet presAssocID="{7035CD50-38DC-422E-A95A-876BDF606D69}" presName="sibTrans" presStyleCnt="0"/>
      <dgm:spPr/>
    </dgm:pt>
    <dgm:pt modelId="{A2626BD2-634D-47D9-B0B1-BDC6A1D53CE0}" type="pres">
      <dgm:prSet presAssocID="{DF172636-A07E-4249-A440-A16C205107CA}" presName="compNode" presStyleCnt="0"/>
      <dgm:spPr/>
    </dgm:pt>
    <dgm:pt modelId="{171A058B-932B-4F59-97DD-4FC916388BE7}" type="pres">
      <dgm:prSet presAssocID="{DF172636-A07E-4249-A440-A16C205107CA}" presName="bgRect" presStyleLbl="bgShp" presStyleIdx="1" presStyleCnt="2"/>
      <dgm:spPr/>
    </dgm:pt>
    <dgm:pt modelId="{233ABFFC-80A1-4183-9CB3-190E03BFCD83}" type="pres">
      <dgm:prSet presAssocID="{DF172636-A07E-4249-A440-A16C205107CA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0E0E4810-BCEA-4CEA-818C-CE67F20C239B}" type="pres">
      <dgm:prSet presAssocID="{DF172636-A07E-4249-A440-A16C205107CA}" presName="spaceRect" presStyleCnt="0"/>
      <dgm:spPr/>
    </dgm:pt>
    <dgm:pt modelId="{8D7AF938-5FD8-414B-B8CC-A74A17111524}" type="pres">
      <dgm:prSet presAssocID="{DF172636-A07E-4249-A440-A16C205107CA}" presName="parTx" presStyleLbl="revTx" presStyleIdx="1" presStyleCnt="3">
        <dgm:presLayoutVars>
          <dgm:chMax val="0"/>
          <dgm:chPref val="0"/>
        </dgm:presLayoutVars>
      </dgm:prSet>
      <dgm:spPr/>
    </dgm:pt>
    <dgm:pt modelId="{24BD6389-EE5A-416E-9D29-00352EA8222A}" type="pres">
      <dgm:prSet presAssocID="{DF172636-A07E-4249-A440-A16C205107CA}" presName="desTx" presStyleLbl="revTx" presStyleIdx="2" presStyleCnt="3">
        <dgm:presLayoutVars/>
      </dgm:prSet>
      <dgm:spPr/>
    </dgm:pt>
  </dgm:ptLst>
  <dgm:cxnLst>
    <dgm:cxn modelId="{3711DF02-9008-42B8-B8C7-742FBC1705B5}" type="presOf" srcId="{7C39FA3F-1676-4588-83F8-F3783C75795A}" destId="{24BD6389-EE5A-416E-9D29-00352EA8222A}" srcOrd="0" destOrd="0" presId="urn:microsoft.com/office/officeart/2018/2/layout/IconVerticalSolidList"/>
    <dgm:cxn modelId="{60F5A71C-C7B9-4D86-B3F6-D37B03EBB610}" srcId="{A3920C50-BAB5-4F13-8E4F-69BDF6337D94}" destId="{73843B6C-E470-4DD7-9874-27777EC582B3}" srcOrd="0" destOrd="0" parTransId="{04C5DD1E-D154-4B2F-A7BF-EFC43C4E3942}" sibTransId="{7035CD50-38DC-422E-A95A-876BDF606D69}"/>
    <dgm:cxn modelId="{F786B42B-3A61-41BA-8C61-3F53C894DB8D}" type="presOf" srcId="{E83CD5C5-58B5-44F1-80E1-836C666C4A56}" destId="{24BD6389-EE5A-416E-9D29-00352EA8222A}" srcOrd="0" destOrd="1" presId="urn:microsoft.com/office/officeart/2018/2/layout/IconVerticalSolidList"/>
    <dgm:cxn modelId="{02EBEB2B-871B-4422-A90C-0DBF420B8F83}" type="presOf" srcId="{DF172636-A07E-4249-A440-A16C205107CA}" destId="{8D7AF938-5FD8-414B-B8CC-A74A17111524}" srcOrd="0" destOrd="0" presId="urn:microsoft.com/office/officeart/2018/2/layout/IconVerticalSolidList"/>
    <dgm:cxn modelId="{0908B132-1D3D-4AB5-9BFB-5C6644CF8CA4}" srcId="{DF172636-A07E-4249-A440-A16C205107CA}" destId="{E83CD5C5-58B5-44F1-80E1-836C666C4A56}" srcOrd="1" destOrd="0" parTransId="{874F0BBD-A478-439C-AB9B-02922C2B325A}" sibTransId="{1806DFBD-C805-422C-9886-1FD1AE166E8C}"/>
    <dgm:cxn modelId="{9B63A450-35E9-4FB7-A77F-9C2E808D1F89}" srcId="{DF172636-A07E-4249-A440-A16C205107CA}" destId="{7C39FA3F-1676-4588-83F8-F3783C75795A}" srcOrd="0" destOrd="0" parTransId="{7F91C960-83C5-488A-B0BD-865F37D4B8CF}" sibTransId="{557E3559-6F55-4E8A-A477-2863654CAB63}"/>
    <dgm:cxn modelId="{6F801394-4FF1-4403-85DD-267EAE3C86D5}" type="presOf" srcId="{A3920C50-BAB5-4F13-8E4F-69BDF6337D94}" destId="{7D927625-5C51-4FC5-8A65-F177DF979975}" srcOrd="0" destOrd="0" presId="urn:microsoft.com/office/officeart/2018/2/layout/IconVerticalSolidList"/>
    <dgm:cxn modelId="{5AB9A895-732A-4387-9464-800B3C775B85}" type="presOf" srcId="{32198297-4552-4E30-8785-ED5AAFB4111A}" destId="{24BD6389-EE5A-416E-9D29-00352EA8222A}" srcOrd="0" destOrd="2" presId="urn:microsoft.com/office/officeart/2018/2/layout/IconVerticalSolidList"/>
    <dgm:cxn modelId="{9F308198-47CC-4082-AB63-EDE7F777AF3D}" srcId="{A3920C50-BAB5-4F13-8E4F-69BDF6337D94}" destId="{DF172636-A07E-4249-A440-A16C205107CA}" srcOrd="1" destOrd="0" parTransId="{52DBA8F0-06A0-4A36-A860-3287933E64C3}" sibTransId="{BDB38D85-14C4-437B-9B50-3BCEFB9E04CC}"/>
    <dgm:cxn modelId="{7B9C0F9D-6C98-44E4-B5FB-63B0DE06404A}" srcId="{DF172636-A07E-4249-A440-A16C205107CA}" destId="{A02DDACE-50D9-476F-B691-733C1A82ED71}" srcOrd="3" destOrd="0" parTransId="{4EBFBEBF-AC00-4140-AECE-C6D04B9BF3B2}" sibTransId="{00F26E9E-DCE0-432B-894E-E8B1D73618DC}"/>
    <dgm:cxn modelId="{84C888C4-AD7A-4196-A4BF-8F8EFCB48467}" type="presOf" srcId="{A02DDACE-50D9-476F-B691-733C1A82ED71}" destId="{24BD6389-EE5A-416E-9D29-00352EA8222A}" srcOrd="0" destOrd="3" presId="urn:microsoft.com/office/officeart/2018/2/layout/IconVerticalSolidList"/>
    <dgm:cxn modelId="{FBDF74DD-DBB6-4ACC-B52E-2E0CAE7CD9FC}" type="presOf" srcId="{73843B6C-E470-4DD7-9874-27777EC582B3}" destId="{F88D5A1C-5C1E-4F49-8173-4898D45F5BB6}" srcOrd="0" destOrd="0" presId="urn:microsoft.com/office/officeart/2018/2/layout/IconVerticalSolidList"/>
    <dgm:cxn modelId="{01AA11F5-4961-41CF-B9A6-647DB4B39DDD}" srcId="{DF172636-A07E-4249-A440-A16C205107CA}" destId="{32198297-4552-4E30-8785-ED5AAFB4111A}" srcOrd="2" destOrd="0" parTransId="{2CE80087-DFE8-4C86-9E2E-EEF28F4331ED}" sibTransId="{4798BD8E-ABBF-448A-9879-76B624DD8E02}"/>
    <dgm:cxn modelId="{F3162F7E-62DF-4E9C-A461-11C4132C01C9}" type="presParOf" srcId="{7D927625-5C51-4FC5-8A65-F177DF979975}" destId="{00A9B2A0-E4F7-4A96-9F43-E1F53792F57F}" srcOrd="0" destOrd="0" presId="urn:microsoft.com/office/officeart/2018/2/layout/IconVerticalSolidList"/>
    <dgm:cxn modelId="{BF1CEB57-43AB-4AEF-884D-BFF1DBBA8121}" type="presParOf" srcId="{00A9B2A0-E4F7-4A96-9F43-E1F53792F57F}" destId="{C99384F6-51E7-44B0-B810-FAE6916171D8}" srcOrd="0" destOrd="0" presId="urn:microsoft.com/office/officeart/2018/2/layout/IconVerticalSolidList"/>
    <dgm:cxn modelId="{6820252F-93AC-4F30-8B42-E0F79D1D2373}" type="presParOf" srcId="{00A9B2A0-E4F7-4A96-9F43-E1F53792F57F}" destId="{97E15CCE-7550-45C1-9F91-E0844678B9FA}" srcOrd="1" destOrd="0" presId="urn:microsoft.com/office/officeart/2018/2/layout/IconVerticalSolidList"/>
    <dgm:cxn modelId="{A88BA73D-CCCA-4A81-83B9-050CA40A15DA}" type="presParOf" srcId="{00A9B2A0-E4F7-4A96-9F43-E1F53792F57F}" destId="{5FE67A6C-BC74-4CCB-BE46-1CC926BF30AB}" srcOrd="2" destOrd="0" presId="urn:microsoft.com/office/officeart/2018/2/layout/IconVerticalSolidList"/>
    <dgm:cxn modelId="{E55F901A-6A3A-4B6C-8A4C-A17E9C583570}" type="presParOf" srcId="{00A9B2A0-E4F7-4A96-9F43-E1F53792F57F}" destId="{F88D5A1C-5C1E-4F49-8173-4898D45F5BB6}" srcOrd="3" destOrd="0" presId="urn:microsoft.com/office/officeart/2018/2/layout/IconVerticalSolidList"/>
    <dgm:cxn modelId="{09186A19-5060-42CD-A7BC-133700A128D1}" type="presParOf" srcId="{7D927625-5C51-4FC5-8A65-F177DF979975}" destId="{3E6B7FFB-7A86-43BB-9ACC-69070C2590F8}" srcOrd="1" destOrd="0" presId="urn:microsoft.com/office/officeart/2018/2/layout/IconVerticalSolidList"/>
    <dgm:cxn modelId="{85249A5D-D9A5-4973-A6DB-A48376DE9BAE}" type="presParOf" srcId="{7D927625-5C51-4FC5-8A65-F177DF979975}" destId="{A2626BD2-634D-47D9-B0B1-BDC6A1D53CE0}" srcOrd="2" destOrd="0" presId="urn:microsoft.com/office/officeart/2018/2/layout/IconVerticalSolidList"/>
    <dgm:cxn modelId="{2A7281B6-E01F-4A15-82D5-0AAFB47A40F0}" type="presParOf" srcId="{A2626BD2-634D-47D9-B0B1-BDC6A1D53CE0}" destId="{171A058B-932B-4F59-97DD-4FC916388BE7}" srcOrd="0" destOrd="0" presId="urn:microsoft.com/office/officeart/2018/2/layout/IconVerticalSolidList"/>
    <dgm:cxn modelId="{A827B3ED-1AD9-4903-A7BC-89BB4705AD99}" type="presParOf" srcId="{A2626BD2-634D-47D9-B0B1-BDC6A1D53CE0}" destId="{233ABFFC-80A1-4183-9CB3-190E03BFCD83}" srcOrd="1" destOrd="0" presId="urn:microsoft.com/office/officeart/2018/2/layout/IconVerticalSolidList"/>
    <dgm:cxn modelId="{AE73EF0B-AF2B-44E3-AC68-A1D6FA98E875}" type="presParOf" srcId="{A2626BD2-634D-47D9-B0B1-BDC6A1D53CE0}" destId="{0E0E4810-BCEA-4CEA-818C-CE67F20C239B}" srcOrd="2" destOrd="0" presId="urn:microsoft.com/office/officeart/2018/2/layout/IconVerticalSolidList"/>
    <dgm:cxn modelId="{A188DA0C-8367-45DB-8569-CB200C11EE79}" type="presParOf" srcId="{A2626BD2-634D-47D9-B0B1-BDC6A1D53CE0}" destId="{8D7AF938-5FD8-414B-B8CC-A74A17111524}" srcOrd="3" destOrd="0" presId="urn:microsoft.com/office/officeart/2018/2/layout/IconVerticalSolidList"/>
    <dgm:cxn modelId="{58C9E3E7-500E-41ED-AE1B-C87D855244F5}" type="presParOf" srcId="{A2626BD2-634D-47D9-B0B1-BDC6A1D53CE0}" destId="{24BD6389-EE5A-416E-9D29-00352EA8222A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EBAB24E-94F1-4CA4-BF43-95C685319C8F}" type="doc">
      <dgm:prSet loTypeId="urn:microsoft.com/office/officeart/2018/2/layout/IconCircle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0970BE-FADD-4A7C-A2C4-15FF26BF8A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assessment confirmed that </a:t>
          </a:r>
          <a:r>
            <a:rPr lang="en-US" b="1" dirty="0"/>
            <a:t>significant skill gaps exist</a:t>
          </a:r>
          <a:r>
            <a:rPr lang="en-US" dirty="0"/>
            <a:t> within the Sub-Professional cadre</a:t>
          </a:r>
        </a:p>
      </dgm:t>
    </dgm:pt>
    <dgm:pt modelId="{757904B2-5124-4EF9-9887-89729902DB5E}" type="parTrans" cxnId="{D81B7F89-9BF0-49E0-8E12-927D6BD7EF54}">
      <dgm:prSet/>
      <dgm:spPr/>
      <dgm:t>
        <a:bodyPr/>
        <a:lstStyle/>
        <a:p>
          <a:endParaRPr lang="en-US"/>
        </a:p>
      </dgm:t>
    </dgm:pt>
    <dgm:pt modelId="{9A216582-00D6-4124-9BBF-427CC0F1C8C4}" type="sibTrans" cxnId="{D81B7F89-9BF0-49E0-8E12-927D6BD7EF5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7E81B4C-F896-4E40-93A7-D1FACE8C260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While basic procurement knowledge is present, </a:t>
          </a:r>
          <a:r>
            <a:rPr lang="en-US" b="1"/>
            <a:t>practical application remains limited</a:t>
          </a:r>
          <a:endParaRPr lang="en-US"/>
        </a:p>
      </dgm:t>
    </dgm:pt>
    <dgm:pt modelId="{27162A23-1F4D-4120-A3D7-81B6B325C8C4}" type="parTrans" cxnId="{16D2E549-7F87-4275-BF32-F12C499DCF54}">
      <dgm:prSet/>
      <dgm:spPr/>
      <dgm:t>
        <a:bodyPr/>
        <a:lstStyle/>
        <a:p>
          <a:endParaRPr lang="en-US"/>
        </a:p>
      </dgm:t>
    </dgm:pt>
    <dgm:pt modelId="{027918AF-BD7A-4D7E-8BA7-2066F7F38207}" type="sibTrans" cxnId="{16D2E549-7F87-4275-BF32-F12C499DCF5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4D5D998-C1F7-4927-9256-7D845C48A6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Capacity gaps in financial management, analysis, and communication affect performance</a:t>
          </a:r>
        </a:p>
      </dgm:t>
    </dgm:pt>
    <dgm:pt modelId="{32D30982-477A-4A07-A065-BD919CCB8921}" type="parTrans" cxnId="{8CBAD2FA-C455-4023-8AE8-D1A1E4B61A02}">
      <dgm:prSet/>
      <dgm:spPr/>
      <dgm:t>
        <a:bodyPr/>
        <a:lstStyle/>
        <a:p>
          <a:endParaRPr lang="en-US"/>
        </a:p>
      </dgm:t>
    </dgm:pt>
    <dgm:pt modelId="{069CA694-DC4F-477B-9E2D-B8F6C8840C03}" type="sibTrans" cxnId="{8CBAD2FA-C455-4023-8AE8-D1A1E4B61A0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B9B064B-D930-460E-9806-BA128E55CFF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exercise successfully identified priority areas for </a:t>
          </a:r>
          <a:r>
            <a:rPr lang="en-US" b="1"/>
            <a:t>targeted capacity-building interventions</a:t>
          </a:r>
          <a:endParaRPr lang="en-US"/>
        </a:p>
      </dgm:t>
    </dgm:pt>
    <dgm:pt modelId="{E7598199-D498-4670-90A6-E6F3B744B8B5}" type="parTrans" cxnId="{74C760F5-A5D9-43E8-B0FB-057669BE33E4}">
      <dgm:prSet/>
      <dgm:spPr/>
      <dgm:t>
        <a:bodyPr/>
        <a:lstStyle/>
        <a:p>
          <a:endParaRPr lang="en-US"/>
        </a:p>
      </dgm:t>
    </dgm:pt>
    <dgm:pt modelId="{90912E2D-DBA2-4EBD-8189-5CCDF076B4C1}" type="sibTrans" cxnId="{74C760F5-A5D9-43E8-B0FB-057669BE33E4}">
      <dgm:prSet/>
      <dgm:spPr/>
      <dgm:t>
        <a:bodyPr/>
        <a:lstStyle/>
        <a:p>
          <a:endParaRPr lang="en-US"/>
        </a:p>
      </dgm:t>
    </dgm:pt>
    <dgm:pt modelId="{881A82AD-A56E-40C9-B600-4A24AEE360C6}" type="pres">
      <dgm:prSet presAssocID="{8EBAB24E-94F1-4CA4-BF43-95C685319C8F}" presName="root" presStyleCnt="0">
        <dgm:presLayoutVars>
          <dgm:dir/>
          <dgm:resizeHandles val="exact"/>
        </dgm:presLayoutVars>
      </dgm:prSet>
      <dgm:spPr/>
    </dgm:pt>
    <dgm:pt modelId="{E5C2DB2B-A063-467E-86C2-067A6BB01CE9}" type="pres">
      <dgm:prSet presAssocID="{8EBAB24E-94F1-4CA4-BF43-95C685319C8F}" presName="container" presStyleCnt="0">
        <dgm:presLayoutVars>
          <dgm:dir/>
          <dgm:resizeHandles val="exact"/>
        </dgm:presLayoutVars>
      </dgm:prSet>
      <dgm:spPr/>
    </dgm:pt>
    <dgm:pt modelId="{6E0E12E8-016F-434A-92E5-EA6C938B6736}" type="pres">
      <dgm:prSet presAssocID="{620970BE-FADD-4A7C-A2C4-15FF26BF8AD3}" presName="compNode" presStyleCnt="0"/>
      <dgm:spPr/>
    </dgm:pt>
    <dgm:pt modelId="{D17AB2B0-2C10-4F94-AC12-0DA4E33082E6}" type="pres">
      <dgm:prSet presAssocID="{620970BE-FADD-4A7C-A2C4-15FF26BF8AD3}" presName="iconBgRect" presStyleLbl="bgShp" presStyleIdx="0" presStyleCnt="4"/>
      <dgm:spPr/>
    </dgm:pt>
    <dgm:pt modelId="{4E792A14-CCEB-4E48-8C9C-F3AB203DE3C2}" type="pres">
      <dgm:prSet presAssocID="{620970BE-FADD-4A7C-A2C4-15FF26BF8AD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BEE15A86-2303-4B05-926D-93CF8ABB99B7}" type="pres">
      <dgm:prSet presAssocID="{620970BE-FADD-4A7C-A2C4-15FF26BF8AD3}" presName="spaceRect" presStyleCnt="0"/>
      <dgm:spPr/>
    </dgm:pt>
    <dgm:pt modelId="{1B6E63CE-E97C-4C00-BF69-C3B20A48D5AB}" type="pres">
      <dgm:prSet presAssocID="{620970BE-FADD-4A7C-A2C4-15FF26BF8AD3}" presName="textRect" presStyleLbl="revTx" presStyleIdx="0" presStyleCnt="4">
        <dgm:presLayoutVars>
          <dgm:chMax val="1"/>
          <dgm:chPref val="1"/>
        </dgm:presLayoutVars>
      </dgm:prSet>
      <dgm:spPr/>
    </dgm:pt>
    <dgm:pt modelId="{398CD5C4-E6AF-48AD-8C5B-7CC83FF7980B}" type="pres">
      <dgm:prSet presAssocID="{9A216582-00D6-4124-9BBF-427CC0F1C8C4}" presName="sibTrans" presStyleLbl="sibTrans2D1" presStyleIdx="0" presStyleCnt="0"/>
      <dgm:spPr/>
    </dgm:pt>
    <dgm:pt modelId="{9B512E10-71B0-4AF9-9496-CDBD6226EFE7}" type="pres">
      <dgm:prSet presAssocID="{F7E81B4C-F896-4E40-93A7-D1FACE8C260D}" presName="compNode" presStyleCnt="0"/>
      <dgm:spPr/>
    </dgm:pt>
    <dgm:pt modelId="{33B088C9-09BD-451D-9686-927568A13FAF}" type="pres">
      <dgm:prSet presAssocID="{F7E81B4C-F896-4E40-93A7-D1FACE8C260D}" presName="iconBgRect" presStyleLbl="bgShp" presStyleIdx="1" presStyleCnt="4"/>
      <dgm:spPr/>
    </dgm:pt>
    <dgm:pt modelId="{428547ED-48C0-476D-AB7B-97AEC7110FCF}" type="pres">
      <dgm:prSet presAssocID="{F7E81B4C-F896-4E40-93A7-D1FACE8C260D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9E879DD-803E-4E91-A500-F4CDDBEEA305}" type="pres">
      <dgm:prSet presAssocID="{F7E81B4C-F896-4E40-93A7-D1FACE8C260D}" presName="spaceRect" presStyleCnt="0"/>
      <dgm:spPr/>
    </dgm:pt>
    <dgm:pt modelId="{76C66A65-553C-44E0-A652-FCADBBA10058}" type="pres">
      <dgm:prSet presAssocID="{F7E81B4C-F896-4E40-93A7-D1FACE8C260D}" presName="textRect" presStyleLbl="revTx" presStyleIdx="1" presStyleCnt="4">
        <dgm:presLayoutVars>
          <dgm:chMax val="1"/>
          <dgm:chPref val="1"/>
        </dgm:presLayoutVars>
      </dgm:prSet>
      <dgm:spPr/>
    </dgm:pt>
    <dgm:pt modelId="{C83F395E-826A-4B94-8085-A37BD84B50EF}" type="pres">
      <dgm:prSet presAssocID="{027918AF-BD7A-4D7E-8BA7-2066F7F38207}" presName="sibTrans" presStyleLbl="sibTrans2D1" presStyleIdx="0" presStyleCnt="0"/>
      <dgm:spPr/>
    </dgm:pt>
    <dgm:pt modelId="{2B6F456A-F578-4956-B3F9-F39EE6D70E76}" type="pres">
      <dgm:prSet presAssocID="{14D5D998-C1F7-4927-9256-7D845C48A688}" presName="compNode" presStyleCnt="0"/>
      <dgm:spPr/>
    </dgm:pt>
    <dgm:pt modelId="{126E2BEF-FEE2-4D20-A638-439CA6058CD0}" type="pres">
      <dgm:prSet presAssocID="{14D5D998-C1F7-4927-9256-7D845C48A688}" presName="iconBgRect" presStyleLbl="bgShp" presStyleIdx="2" presStyleCnt="4"/>
      <dgm:spPr/>
    </dgm:pt>
    <dgm:pt modelId="{AC6DA268-1A2C-4890-8951-51814DB284AA}" type="pres">
      <dgm:prSet presAssocID="{14D5D998-C1F7-4927-9256-7D845C48A688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57D5ED7-C294-4B32-AD59-B7E1C9143041}" type="pres">
      <dgm:prSet presAssocID="{14D5D998-C1F7-4927-9256-7D845C48A688}" presName="spaceRect" presStyleCnt="0"/>
      <dgm:spPr/>
    </dgm:pt>
    <dgm:pt modelId="{DF97B0EF-3ACD-4F99-AF92-02A511B2570A}" type="pres">
      <dgm:prSet presAssocID="{14D5D998-C1F7-4927-9256-7D845C48A688}" presName="textRect" presStyleLbl="revTx" presStyleIdx="2" presStyleCnt="4">
        <dgm:presLayoutVars>
          <dgm:chMax val="1"/>
          <dgm:chPref val="1"/>
        </dgm:presLayoutVars>
      </dgm:prSet>
      <dgm:spPr/>
    </dgm:pt>
    <dgm:pt modelId="{3A4D7B7E-D9C7-462A-97EE-1AC61AA43454}" type="pres">
      <dgm:prSet presAssocID="{069CA694-DC4F-477B-9E2D-B8F6C8840C03}" presName="sibTrans" presStyleLbl="sibTrans2D1" presStyleIdx="0" presStyleCnt="0"/>
      <dgm:spPr/>
    </dgm:pt>
    <dgm:pt modelId="{745309CE-AC24-495B-9376-D102FB823C39}" type="pres">
      <dgm:prSet presAssocID="{7B9B064B-D930-460E-9806-BA128E55CFF8}" presName="compNode" presStyleCnt="0"/>
      <dgm:spPr/>
    </dgm:pt>
    <dgm:pt modelId="{4435A596-1B0C-4B22-9F01-1A96D69A529D}" type="pres">
      <dgm:prSet presAssocID="{7B9B064B-D930-460E-9806-BA128E55CFF8}" presName="iconBgRect" presStyleLbl="bgShp" presStyleIdx="3" presStyleCnt="4"/>
      <dgm:spPr/>
    </dgm:pt>
    <dgm:pt modelId="{6B405995-7466-422D-B469-E9FB338136DB}" type="pres">
      <dgm:prSet presAssocID="{7B9B064B-D930-460E-9806-BA128E55CFF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13F512BA-AC6D-4DE4-8ABC-3977DCA628A4}" type="pres">
      <dgm:prSet presAssocID="{7B9B064B-D930-460E-9806-BA128E55CFF8}" presName="spaceRect" presStyleCnt="0"/>
      <dgm:spPr/>
    </dgm:pt>
    <dgm:pt modelId="{11D6BD2D-8204-4519-8A49-0326DE122E5B}" type="pres">
      <dgm:prSet presAssocID="{7B9B064B-D930-460E-9806-BA128E55CFF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AB6B417-1046-490A-A2F3-B36C3411B051}" type="presOf" srcId="{7B9B064B-D930-460E-9806-BA128E55CFF8}" destId="{11D6BD2D-8204-4519-8A49-0326DE122E5B}" srcOrd="0" destOrd="0" presId="urn:microsoft.com/office/officeart/2018/2/layout/IconCircleList"/>
    <dgm:cxn modelId="{16D2E549-7F87-4275-BF32-F12C499DCF54}" srcId="{8EBAB24E-94F1-4CA4-BF43-95C685319C8F}" destId="{F7E81B4C-F896-4E40-93A7-D1FACE8C260D}" srcOrd="1" destOrd="0" parTransId="{27162A23-1F4D-4120-A3D7-81B6B325C8C4}" sibTransId="{027918AF-BD7A-4D7E-8BA7-2066F7F38207}"/>
    <dgm:cxn modelId="{AA3F9576-EF41-4FAB-B978-4E46F3C91290}" type="presOf" srcId="{069CA694-DC4F-477B-9E2D-B8F6C8840C03}" destId="{3A4D7B7E-D9C7-462A-97EE-1AC61AA43454}" srcOrd="0" destOrd="0" presId="urn:microsoft.com/office/officeart/2018/2/layout/IconCircleList"/>
    <dgm:cxn modelId="{D81B7F89-9BF0-49E0-8E12-927D6BD7EF54}" srcId="{8EBAB24E-94F1-4CA4-BF43-95C685319C8F}" destId="{620970BE-FADD-4A7C-A2C4-15FF26BF8AD3}" srcOrd="0" destOrd="0" parTransId="{757904B2-5124-4EF9-9887-89729902DB5E}" sibTransId="{9A216582-00D6-4124-9BBF-427CC0F1C8C4}"/>
    <dgm:cxn modelId="{1A5251B9-F0E1-45A9-85A2-52A0F7F9E225}" type="presOf" srcId="{9A216582-00D6-4124-9BBF-427CC0F1C8C4}" destId="{398CD5C4-E6AF-48AD-8C5B-7CC83FF7980B}" srcOrd="0" destOrd="0" presId="urn:microsoft.com/office/officeart/2018/2/layout/IconCircleList"/>
    <dgm:cxn modelId="{A04180EA-7E06-4115-BC2A-BBE8CEDE6E92}" type="presOf" srcId="{620970BE-FADD-4A7C-A2C4-15FF26BF8AD3}" destId="{1B6E63CE-E97C-4C00-BF69-C3B20A48D5AB}" srcOrd="0" destOrd="0" presId="urn:microsoft.com/office/officeart/2018/2/layout/IconCircleList"/>
    <dgm:cxn modelId="{022289F2-8BD4-44AB-B0C7-E3F52CC1C7D9}" type="presOf" srcId="{14D5D998-C1F7-4927-9256-7D845C48A688}" destId="{DF97B0EF-3ACD-4F99-AF92-02A511B2570A}" srcOrd="0" destOrd="0" presId="urn:microsoft.com/office/officeart/2018/2/layout/IconCircleList"/>
    <dgm:cxn modelId="{74C760F5-A5D9-43E8-B0FB-057669BE33E4}" srcId="{8EBAB24E-94F1-4CA4-BF43-95C685319C8F}" destId="{7B9B064B-D930-460E-9806-BA128E55CFF8}" srcOrd="3" destOrd="0" parTransId="{E7598199-D498-4670-90A6-E6F3B744B8B5}" sibTransId="{90912E2D-DBA2-4EBD-8189-5CCDF076B4C1}"/>
    <dgm:cxn modelId="{8495C3F9-F145-4743-B2C1-088C5353569D}" type="presOf" srcId="{8EBAB24E-94F1-4CA4-BF43-95C685319C8F}" destId="{881A82AD-A56E-40C9-B600-4A24AEE360C6}" srcOrd="0" destOrd="0" presId="urn:microsoft.com/office/officeart/2018/2/layout/IconCircleList"/>
    <dgm:cxn modelId="{8CBAD2FA-C455-4023-8AE8-D1A1E4B61A02}" srcId="{8EBAB24E-94F1-4CA4-BF43-95C685319C8F}" destId="{14D5D998-C1F7-4927-9256-7D845C48A688}" srcOrd="2" destOrd="0" parTransId="{32D30982-477A-4A07-A065-BD919CCB8921}" sibTransId="{069CA694-DC4F-477B-9E2D-B8F6C8840C03}"/>
    <dgm:cxn modelId="{F6F3D8FE-53F0-465F-B671-AB9FC628F0AE}" type="presOf" srcId="{027918AF-BD7A-4D7E-8BA7-2066F7F38207}" destId="{C83F395E-826A-4B94-8085-A37BD84B50EF}" srcOrd="0" destOrd="0" presId="urn:microsoft.com/office/officeart/2018/2/layout/IconCircleList"/>
    <dgm:cxn modelId="{BF06DDFE-1F34-4DA9-98CB-1C93643FE648}" type="presOf" srcId="{F7E81B4C-F896-4E40-93A7-D1FACE8C260D}" destId="{76C66A65-553C-44E0-A652-FCADBBA10058}" srcOrd="0" destOrd="0" presId="urn:microsoft.com/office/officeart/2018/2/layout/IconCircleList"/>
    <dgm:cxn modelId="{04EF744A-BCD3-4C6B-9505-68D94966782F}" type="presParOf" srcId="{881A82AD-A56E-40C9-B600-4A24AEE360C6}" destId="{E5C2DB2B-A063-467E-86C2-067A6BB01CE9}" srcOrd="0" destOrd="0" presId="urn:microsoft.com/office/officeart/2018/2/layout/IconCircleList"/>
    <dgm:cxn modelId="{951F1E2D-01FB-46B7-9B59-BA69F918F857}" type="presParOf" srcId="{E5C2DB2B-A063-467E-86C2-067A6BB01CE9}" destId="{6E0E12E8-016F-434A-92E5-EA6C938B6736}" srcOrd="0" destOrd="0" presId="urn:microsoft.com/office/officeart/2018/2/layout/IconCircleList"/>
    <dgm:cxn modelId="{DDC29F75-5C59-40F3-9527-9078B61B7C2B}" type="presParOf" srcId="{6E0E12E8-016F-434A-92E5-EA6C938B6736}" destId="{D17AB2B0-2C10-4F94-AC12-0DA4E33082E6}" srcOrd="0" destOrd="0" presId="urn:microsoft.com/office/officeart/2018/2/layout/IconCircleList"/>
    <dgm:cxn modelId="{A0B1418B-22F2-46B6-8566-4536AA3FBFEE}" type="presParOf" srcId="{6E0E12E8-016F-434A-92E5-EA6C938B6736}" destId="{4E792A14-CCEB-4E48-8C9C-F3AB203DE3C2}" srcOrd="1" destOrd="0" presId="urn:microsoft.com/office/officeart/2018/2/layout/IconCircleList"/>
    <dgm:cxn modelId="{02426A85-C3F0-4F74-B65A-8E687D3EFF4A}" type="presParOf" srcId="{6E0E12E8-016F-434A-92E5-EA6C938B6736}" destId="{BEE15A86-2303-4B05-926D-93CF8ABB99B7}" srcOrd="2" destOrd="0" presId="urn:microsoft.com/office/officeart/2018/2/layout/IconCircleList"/>
    <dgm:cxn modelId="{8134C889-2AAE-4F17-82AB-8EEA4225314A}" type="presParOf" srcId="{6E0E12E8-016F-434A-92E5-EA6C938B6736}" destId="{1B6E63CE-E97C-4C00-BF69-C3B20A48D5AB}" srcOrd="3" destOrd="0" presId="urn:microsoft.com/office/officeart/2018/2/layout/IconCircleList"/>
    <dgm:cxn modelId="{93906987-C1B4-4EAE-B9D9-3E854B475EB7}" type="presParOf" srcId="{E5C2DB2B-A063-467E-86C2-067A6BB01CE9}" destId="{398CD5C4-E6AF-48AD-8C5B-7CC83FF7980B}" srcOrd="1" destOrd="0" presId="urn:microsoft.com/office/officeart/2018/2/layout/IconCircleList"/>
    <dgm:cxn modelId="{3D6C8713-AB28-4550-A3A1-E2CD89E87B02}" type="presParOf" srcId="{E5C2DB2B-A063-467E-86C2-067A6BB01CE9}" destId="{9B512E10-71B0-4AF9-9496-CDBD6226EFE7}" srcOrd="2" destOrd="0" presId="urn:microsoft.com/office/officeart/2018/2/layout/IconCircleList"/>
    <dgm:cxn modelId="{DD0B8093-B6F5-4707-86D6-7C01C5500F7B}" type="presParOf" srcId="{9B512E10-71B0-4AF9-9496-CDBD6226EFE7}" destId="{33B088C9-09BD-451D-9686-927568A13FAF}" srcOrd="0" destOrd="0" presId="urn:microsoft.com/office/officeart/2018/2/layout/IconCircleList"/>
    <dgm:cxn modelId="{79B22900-E653-457D-9B2E-7C44909ACE7C}" type="presParOf" srcId="{9B512E10-71B0-4AF9-9496-CDBD6226EFE7}" destId="{428547ED-48C0-476D-AB7B-97AEC7110FCF}" srcOrd="1" destOrd="0" presId="urn:microsoft.com/office/officeart/2018/2/layout/IconCircleList"/>
    <dgm:cxn modelId="{16E48278-CD51-40BF-A72F-DA315567FAEB}" type="presParOf" srcId="{9B512E10-71B0-4AF9-9496-CDBD6226EFE7}" destId="{99E879DD-803E-4E91-A500-F4CDDBEEA305}" srcOrd="2" destOrd="0" presId="urn:microsoft.com/office/officeart/2018/2/layout/IconCircleList"/>
    <dgm:cxn modelId="{BEE54649-1E9B-4469-8D59-EE614C524EE0}" type="presParOf" srcId="{9B512E10-71B0-4AF9-9496-CDBD6226EFE7}" destId="{76C66A65-553C-44E0-A652-FCADBBA10058}" srcOrd="3" destOrd="0" presId="urn:microsoft.com/office/officeart/2018/2/layout/IconCircleList"/>
    <dgm:cxn modelId="{17AB8339-ADFC-4387-BA14-091ADAA2F6E6}" type="presParOf" srcId="{E5C2DB2B-A063-467E-86C2-067A6BB01CE9}" destId="{C83F395E-826A-4B94-8085-A37BD84B50EF}" srcOrd="3" destOrd="0" presId="urn:microsoft.com/office/officeart/2018/2/layout/IconCircleList"/>
    <dgm:cxn modelId="{E1D6C2D5-BF47-4278-9E9E-B200E08BA878}" type="presParOf" srcId="{E5C2DB2B-A063-467E-86C2-067A6BB01CE9}" destId="{2B6F456A-F578-4956-B3F9-F39EE6D70E76}" srcOrd="4" destOrd="0" presId="urn:microsoft.com/office/officeart/2018/2/layout/IconCircleList"/>
    <dgm:cxn modelId="{A8FE6F1C-5CD7-48CB-B624-674FEC938E71}" type="presParOf" srcId="{2B6F456A-F578-4956-B3F9-F39EE6D70E76}" destId="{126E2BEF-FEE2-4D20-A638-439CA6058CD0}" srcOrd="0" destOrd="0" presId="urn:microsoft.com/office/officeart/2018/2/layout/IconCircleList"/>
    <dgm:cxn modelId="{15A526ED-15D4-4463-9EEB-88BAED9F6F68}" type="presParOf" srcId="{2B6F456A-F578-4956-B3F9-F39EE6D70E76}" destId="{AC6DA268-1A2C-4890-8951-51814DB284AA}" srcOrd="1" destOrd="0" presId="urn:microsoft.com/office/officeart/2018/2/layout/IconCircleList"/>
    <dgm:cxn modelId="{1FB37F45-5ABF-4A86-A03E-9A341D1A8EF1}" type="presParOf" srcId="{2B6F456A-F578-4956-B3F9-F39EE6D70E76}" destId="{B57D5ED7-C294-4B32-AD59-B7E1C9143041}" srcOrd="2" destOrd="0" presId="urn:microsoft.com/office/officeart/2018/2/layout/IconCircleList"/>
    <dgm:cxn modelId="{9B178E53-D4F5-4C32-B1D9-38CA0054A229}" type="presParOf" srcId="{2B6F456A-F578-4956-B3F9-F39EE6D70E76}" destId="{DF97B0EF-3ACD-4F99-AF92-02A511B2570A}" srcOrd="3" destOrd="0" presId="urn:microsoft.com/office/officeart/2018/2/layout/IconCircleList"/>
    <dgm:cxn modelId="{88462A7A-C53B-4B6B-8716-3BE08EB84AC4}" type="presParOf" srcId="{E5C2DB2B-A063-467E-86C2-067A6BB01CE9}" destId="{3A4D7B7E-D9C7-462A-97EE-1AC61AA43454}" srcOrd="5" destOrd="0" presId="urn:microsoft.com/office/officeart/2018/2/layout/IconCircleList"/>
    <dgm:cxn modelId="{C791A9BA-FE99-437E-97EC-A95C18F9BFF0}" type="presParOf" srcId="{E5C2DB2B-A063-467E-86C2-067A6BB01CE9}" destId="{745309CE-AC24-495B-9376-D102FB823C39}" srcOrd="6" destOrd="0" presId="urn:microsoft.com/office/officeart/2018/2/layout/IconCircleList"/>
    <dgm:cxn modelId="{4BF0BD84-A8DF-4E0D-8BFC-7689B3731227}" type="presParOf" srcId="{745309CE-AC24-495B-9376-D102FB823C39}" destId="{4435A596-1B0C-4B22-9F01-1A96D69A529D}" srcOrd="0" destOrd="0" presId="urn:microsoft.com/office/officeart/2018/2/layout/IconCircleList"/>
    <dgm:cxn modelId="{9E4DF7BD-B280-4827-BD9D-D222D7430A89}" type="presParOf" srcId="{745309CE-AC24-495B-9376-D102FB823C39}" destId="{6B405995-7466-422D-B469-E9FB338136DB}" srcOrd="1" destOrd="0" presId="urn:microsoft.com/office/officeart/2018/2/layout/IconCircleList"/>
    <dgm:cxn modelId="{487CCACA-07DB-4719-B4F3-B77800B34CC8}" type="presParOf" srcId="{745309CE-AC24-495B-9376-D102FB823C39}" destId="{13F512BA-AC6D-4DE4-8ABC-3977DCA628A4}" srcOrd="2" destOrd="0" presId="urn:microsoft.com/office/officeart/2018/2/layout/IconCircleList"/>
    <dgm:cxn modelId="{D171A459-50A0-4633-BF15-EFCEDBC7A300}" type="presParOf" srcId="{745309CE-AC24-495B-9376-D102FB823C39}" destId="{11D6BD2D-8204-4519-8A49-0326DE122E5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AD72C05-60AB-4C70-930F-807A92CAE813}" type="doc">
      <dgm:prSet loTypeId="urn:microsoft.com/office/officeart/2005/8/layout/vList5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724D41C1-4C78-418B-A728-A9D39198FEFC}">
      <dgm:prSet/>
      <dgm:spPr/>
      <dgm:t>
        <a:bodyPr/>
        <a:lstStyle/>
        <a:p>
          <a:r>
            <a:rPr lang="en-US" dirty="0"/>
            <a:t>The Unit manages procurement-related data and information to support evidence-based decision-making</a:t>
          </a:r>
        </a:p>
      </dgm:t>
    </dgm:pt>
    <dgm:pt modelId="{BC7F75DD-07D5-4537-BB5D-55C00F1FDA3A}" type="parTrans" cxnId="{46B826DF-1131-4FB3-B75C-45BA3885719C}">
      <dgm:prSet/>
      <dgm:spPr/>
      <dgm:t>
        <a:bodyPr/>
        <a:lstStyle/>
        <a:p>
          <a:endParaRPr lang="en-US"/>
        </a:p>
      </dgm:t>
    </dgm:pt>
    <dgm:pt modelId="{7948A7FF-63CC-4C76-9758-7E1A403A49CF}" type="sibTrans" cxnId="{46B826DF-1131-4FB3-B75C-45BA3885719C}">
      <dgm:prSet/>
      <dgm:spPr/>
      <dgm:t>
        <a:bodyPr/>
        <a:lstStyle/>
        <a:p>
          <a:endParaRPr lang="en-US"/>
        </a:p>
      </dgm:t>
    </dgm:pt>
    <dgm:pt modelId="{FA004A65-1E17-4774-B9F6-440592EBD256}">
      <dgm:prSet/>
      <dgm:spPr/>
      <dgm:t>
        <a:bodyPr/>
        <a:lstStyle/>
        <a:p>
          <a:r>
            <a:rPr lang="en-US" dirty="0"/>
            <a:t>Based on gaps identified through research and assessment, the Standard Unit successfully organized four (4) training programmes in 2025:</a:t>
          </a:r>
        </a:p>
      </dgm:t>
    </dgm:pt>
    <dgm:pt modelId="{4C2D6875-3C61-4978-B573-A0CC280BF87F}" type="parTrans" cxnId="{6993BFF2-9DF8-4251-98ED-0BD250BD5691}">
      <dgm:prSet/>
      <dgm:spPr/>
      <dgm:t>
        <a:bodyPr/>
        <a:lstStyle/>
        <a:p>
          <a:endParaRPr lang="en-US"/>
        </a:p>
      </dgm:t>
    </dgm:pt>
    <dgm:pt modelId="{25FDE872-B3F5-428F-81F7-AB9A089DA67D}" type="sibTrans" cxnId="{6993BFF2-9DF8-4251-98ED-0BD250BD5691}">
      <dgm:prSet/>
      <dgm:spPr/>
      <dgm:t>
        <a:bodyPr/>
        <a:lstStyle/>
        <a:p>
          <a:endParaRPr lang="en-US"/>
        </a:p>
      </dgm:t>
    </dgm:pt>
    <dgm:pt modelId="{E9EF6839-FA69-41E4-BA27-8D75DB4B4591}">
      <dgm:prSet/>
      <dgm:spPr/>
      <dgm:t>
        <a:bodyPr/>
        <a:lstStyle/>
        <a:p>
          <a:r>
            <a:rPr lang="en-US" dirty="0"/>
            <a:t>Three (3) Face-to-Face Trainings:</a:t>
          </a:r>
        </a:p>
      </dgm:t>
    </dgm:pt>
    <dgm:pt modelId="{4CC4529C-1E84-49AE-83D7-C94AEE9355A3}" type="parTrans" cxnId="{2D61B353-5540-4E67-B192-B0FFDB1B2123}">
      <dgm:prSet/>
      <dgm:spPr/>
      <dgm:t>
        <a:bodyPr/>
        <a:lstStyle/>
        <a:p>
          <a:endParaRPr lang="en-US"/>
        </a:p>
      </dgm:t>
    </dgm:pt>
    <dgm:pt modelId="{92197936-DDC0-4908-84EE-72E5A3722626}" type="sibTrans" cxnId="{2D61B353-5540-4E67-B192-B0FFDB1B2123}">
      <dgm:prSet/>
      <dgm:spPr/>
      <dgm:t>
        <a:bodyPr/>
        <a:lstStyle/>
        <a:p>
          <a:endParaRPr lang="en-US"/>
        </a:p>
      </dgm:t>
    </dgm:pt>
    <dgm:pt modelId="{F1D4A864-97C8-4108-A6DE-31892AE76200}">
      <dgm:prSet/>
      <dgm:spPr/>
      <dgm:t>
        <a:bodyPr/>
        <a:lstStyle/>
        <a:p>
          <a:r>
            <a:rPr lang="en-US"/>
            <a:t>Assets Management and Disposal</a:t>
          </a:r>
        </a:p>
      </dgm:t>
    </dgm:pt>
    <dgm:pt modelId="{5A683790-0341-4B58-AB90-0A938D2796AC}" type="parTrans" cxnId="{EB80AF0F-FCB7-4D7F-93D7-9C1EDF0B900B}">
      <dgm:prSet/>
      <dgm:spPr/>
      <dgm:t>
        <a:bodyPr/>
        <a:lstStyle/>
        <a:p>
          <a:endParaRPr lang="en-US"/>
        </a:p>
      </dgm:t>
    </dgm:pt>
    <dgm:pt modelId="{351172CE-CA62-471F-B802-3D71423F740D}" type="sibTrans" cxnId="{EB80AF0F-FCB7-4D7F-93D7-9C1EDF0B900B}">
      <dgm:prSet/>
      <dgm:spPr/>
      <dgm:t>
        <a:bodyPr/>
        <a:lstStyle/>
        <a:p>
          <a:endParaRPr lang="en-US"/>
        </a:p>
      </dgm:t>
    </dgm:pt>
    <dgm:pt modelId="{1A479AAD-A32A-4ABB-AD6F-87FB13D8786E}">
      <dgm:prSet/>
      <dgm:spPr/>
      <dgm:t>
        <a:bodyPr/>
        <a:lstStyle/>
        <a:p>
          <a:r>
            <a:rPr lang="en-US"/>
            <a:t>Works Procurement</a:t>
          </a:r>
        </a:p>
      </dgm:t>
    </dgm:pt>
    <dgm:pt modelId="{B8764F6C-6562-44BA-9902-D3D21BDBF3EF}" type="parTrans" cxnId="{92E303EB-3868-42CD-80EA-2F54B08009BE}">
      <dgm:prSet/>
      <dgm:spPr/>
      <dgm:t>
        <a:bodyPr/>
        <a:lstStyle/>
        <a:p>
          <a:endParaRPr lang="en-US"/>
        </a:p>
      </dgm:t>
    </dgm:pt>
    <dgm:pt modelId="{1C5C414E-FDE6-4DA1-AD80-1E3FF468593C}" type="sibTrans" cxnId="{92E303EB-3868-42CD-80EA-2F54B08009BE}">
      <dgm:prSet/>
      <dgm:spPr/>
      <dgm:t>
        <a:bodyPr/>
        <a:lstStyle/>
        <a:p>
          <a:endParaRPr lang="en-US"/>
        </a:p>
      </dgm:t>
    </dgm:pt>
    <dgm:pt modelId="{ADB5F591-63C5-4CB5-A11D-86A934BE4E3F}">
      <dgm:prSet/>
      <dgm:spPr/>
      <dgm:t>
        <a:bodyPr/>
        <a:lstStyle/>
        <a:p>
          <a:r>
            <a:rPr lang="en-US"/>
            <a:t>Stores and Inventory Control Management</a:t>
          </a:r>
        </a:p>
      </dgm:t>
    </dgm:pt>
    <dgm:pt modelId="{000BD9BA-01D1-44C6-AC89-FA1CDC00FD17}" type="parTrans" cxnId="{45B7D999-9C77-4BF1-9A2B-4E10E98C026E}">
      <dgm:prSet/>
      <dgm:spPr/>
      <dgm:t>
        <a:bodyPr/>
        <a:lstStyle/>
        <a:p>
          <a:endParaRPr lang="en-US"/>
        </a:p>
      </dgm:t>
    </dgm:pt>
    <dgm:pt modelId="{5180CB78-F567-4BAC-A689-B906271DDCC8}" type="sibTrans" cxnId="{45B7D999-9C77-4BF1-9A2B-4E10E98C026E}">
      <dgm:prSet/>
      <dgm:spPr/>
      <dgm:t>
        <a:bodyPr/>
        <a:lstStyle/>
        <a:p>
          <a:endParaRPr lang="en-US"/>
        </a:p>
      </dgm:t>
    </dgm:pt>
    <dgm:pt modelId="{3C634B3D-C6C4-4E5E-9850-4157B5995819}">
      <dgm:prSet/>
      <dgm:spPr/>
      <dgm:t>
        <a:bodyPr/>
        <a:lstStyle/>
        <a:p>
          <a:r>
            <a:rPr lang="en-US"/>
            <a:t>One (1) Online Training:</a:t>
          </a:r>
        </a:p>
      </dgm:t>
    </dgm:pt>
    <dgm:pt modelId="{923CBDE4-AC05-4985-9042-5122C6BBAC5F}" type="parTrans" cxnId="{DD037CFD-EE8B-4F54-8888-50F7FF426617}">
      <dgm:prSet/>
      <dgm:spPr/>
      <dgm:t>
        <a:bodyPr/>
        <a:lstStyle/>
        <a:p>
          <a:endParaRPr lang="en-US"/>
        </a:p>
      </dgm:t>
    </dgm:pt>
    <dgm:pt modelId="{3D93E7B7-D057-40F7-BEB2-A0C5C4C92C3E}" type="sibTrans" cxnId="{DD037CFD-EE8B-4F54-8888-50F7FF426617}">
      <dgm:prSet/>
      <dgm:spPr/>
      <dgm:t>
        <a:bodyPr/>
        <a:lstStyle/>
        <a:p>
          <a:endParaRPr lang="en-US"/>
        </a:p>
      </dgm:t>
    </dgm:pt>
    <dgm:pt modelId="{83E1CD64-548C-42F6-B46C-DFD8819C2FA7}">
      <dgm:prSet/>
      <dgm:spPr/>
      <dgm:t>
        <a:bodyPr/>
        <a:lstStyle/>
        <a:p>
          <a:r>
            <a:rPr lang="en-US"/>
            <a:t>Contract Management</a:t>
          </a:r>
        </a:p>
      </dgm:t>
    </dgm:pt>
    <dgm:pt modelId="{E46F6520-6006-4873-B1E3-AE8D8F9D6A2E}" type="parTrans" cxnId="{C9BDF7FE-D001-4691-A07C-F533D450505F}">
      <dgm:prSet/>
      <dgm:spPr/>
      <dgm:t>
        <a:bodyPr/>
        <a:lstStyle/>
        <a:p>
          <a:endParaRPr lang="en-US"/>
        </a:p>
      </dgm:t>
    </dgm:pt>
    <dgm:pt modelId="{DBD5DB1A-7F31-4539-9A89-4D43374E3377}" type="sibTrans" cxnId="{C9BDF7FE-D001-4691-A07C-F533D450505F}">
      <dgm:prSet/>
      <dgm:spPr/>
      <dgm:t>
        <a:bodyPr/>
        <a:lstStyle/>
        <a:p>
          <a:endParaRPr lang="en-US"/>
        </a:p>
      </dgm:t>
    </dgm:pt>
    <dgm:pt modelId="{B280C00E-B14A-404C-ABB9-F7CE53F8530D}">
      <dgm:prSet/>
      <dgm:spPr/>
      <dgm:t>
        <a:bodyPr/>
        <a:lstStyle/>
        <a:p>
          <a:r>
            <a:rPr lang="en-US" dirty="0"/>
            <a:t>These trainings were designed to equip procurement practitioners with practical skills and address priority capacity gaps.</a:t>
          </a:r>
        </a:p>
      </dgm:t>
    </dgm:pt>
    <dgm:pt modelId="{A9BE04F4-9123-43DB-A258-5A0AD58712A3}" type="parTrans" cxnId="{4FEFF1A9-122A-4DFB-AAAC-761782CC416A}">
      <dgm:prSet/>
      <dgm:spPr/>
      <dgm:t>
        <a:bodyPr/>
        <a:lstStyle/>
        <a:p>
          <a:endParaRPr lang="en-US"/>
        </a:p>
      </dgm:t>
    </dgm:pt>
    <dgm:pt modelId="{AD6B6FD6-DEC3-4ACE-9860-734D055C2E45}" type="sibTrans" cxnId="{4FEFF1A9-122A-4DFB-AAAC-761782CC416A}">
      <dgm:prSet/>
      <dgm:spPr/>
      <dgm:t>
        <a:bodyPr/>
        <a:lstStyle/>
        <a:p>
          <a:endParaRPr lang="en-US"/>
        </a:p>
      </dgm:t>
    </dgm:pt>
    <dgm:pt modelId="{C5A5E975-042B-4E13-A229-14DBAD9694D7}" type="pres">
      <dgm:prSet presAssocID="{2AD72C05-60AB-4C70-930F-807A92CAE813}" presName="Name0" presStyleCnt="0">
        <dgm:presLayoutVars>
          <dgm:dir/>
          <dgm:animLvl val="lvl"/>
          <dgm:resizeHandles val="exact"/>
        </dgm:presLayoutVars>
      </dgm:prSet>
      <dgm:spPr/>
    </dgm:pt>
    <dgm:pt modelId="{E8AB04C2-8BA7-4D74-965F-47DE4999898A}" type="pres">
      <dgm:prSet presAssocID="{724D41C1-4C78-418B-A728-A9D39198FEFC}" presName="linNode" presStyleCnt="0"/>
      <dgm:spPr/>
    </dgm:pt>
    <dgm:pt modelId="{A9A40998-3B0A-4975-B848-2AC4965E0C6A}" type="pres">
      <dgm:prSet presAssocID="{724D41C1-4C78-418B-A728-A9D39198FEFC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F65E7761-B955-44AE-B40A-D8E81BE52663}" type="pres">
      <dgm:prSet presAssocID="{7948A7FF-63CC-4C76-9758-7E1A403A49CF}" presName="sp" presStyleCnt="0"/>
      <dgm:spPr/>
    </dgm:pt>
    <dgm:pt modelId="{DE35BC3E-CB6B-4877-A2E5-943B7622A5D2}" type="pres">
      <dgm:prSet presAssocID="{FA004A65-1E17-4774-B9F6-440592EBD256}" presName="linNode" presStyleCnt="0"/>
      <dgm:spPr/>
    </dgm:pt>
    <dgm:pt modelId="{BA7025B2-AD86-46BB-AF5E-3D379D52A214}" type="pres">
      <dgm:prSet presAssocID="{FA004A65-1E17-4774-B9F6-440592EBD256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4FCC5FCF-A026-4CCF-B385-44EA59FD6AF3}" type="pres">
      <dgm:prSet presAssocID="{25FDE872-B3F5-428F-81F7-AB9A089DA67D}" presName="sp" presStyleCnt="0"/>
      <dgm:spPr/>
    </dgm:pt>
    <dgm:pt modelId="{637A3864-A0E7-423A-893B-A6860F154732}" type="pres">
      <dgm:prSet presAssocID="{E9EF6839-FA69-41E4-BA27-8D75DB4B4591}" presName="linNode" presStyleCnt="0"/>
      <dgm:spPr/>
    </dgm:pt>
    <dgm:pt modelId="{DF1255EC-678C-422C-9315-098AA249ADD8}" type="pres">
      <dgm:prSet presAssocID="{E9EF6839-FA69-41E4-BA27-8D75DB4B4591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08569F88-370C-472B-BFA1-1C8F6BFED23B}" type="pres">
      <dgm:prSet presAssocID="{E9EF6839-FA69-41E4-BA27-8D75DB4B4591}" presName="descendantText" presStyleLbl="alignAccFollowNode1" presStyleIdx="0" presStyleCnt="2">
        <dgm:presLayoutVars>
          <dgm:bulletEnabled val="1"/>
        </dgm:presLayoutVars>
      </dgm:prSet>
      <dgm:spPr/>
    </dgm:pt>
    <dgm:pt modelId="{1D59972A-BE32-4941-A92B-9CA985C4296F}" type="pres">
      <dgm:prSet presAssocID="{92197936-DDC0-4908-84EE-72E5A3722626}" presName="sp" presStyleCnt="0"/>
      <dgm:spPr/>
    </dgm:pt>
    <dgm:pt modelId="{41A5093E-CEF5-48B6-BD15-0CCB0D2CDD8C}" type="pres">
      <dgm:prSet presAssocID="{3C634B3D-C6C4-4E5E-9850-4157B5995819}" presName="linNode" presStyleCnt="0"/>
      <dgm:spPr/>
    </dgm:pt>
    <dgm:pt modelId="{E779C718-5631-4D8D-B900-2ACD431383C7}" type="pres">
      <dgm:prSet presAssocID="{3C634B3D-C6C4-4E5E-9850-4157B5995819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27D2F1BE-9EB1-4DB8-A85F-ACDB80C97B34}" type="pres">
      <dgm:prSet presAssocID="{3C634B3D-C6C4-4E5E-9850-4157B5995819}" presName="descendantText" presStyleLbl="alignAccFollowNode1" presStyleIdx="1" presStyleCnt="2">
        <dgm:presLayoutVars>
          <dgm:bulletEnabled val="1"/>
        </dgm:presLayoutVars>
      </dgm:prSet>
      <dgm:spPr/>
    </dgm:pt>
    <dgm:pt modelId="{60D59C26-63D7-430A-BD34-624D8E088D66}" type="pres">
      <dgm:prSet presAssocID="{3D93E7B7-D057-40F7-BEB2-A0C5C4C92C3E}" presName="sp" presStyleCnt="0"/>
      <dgm:spPr/>
    </dgm:pt>
    <dgm:pt modelId="{0A491776-A2FF-4414-AA6C-2B21D7145DBD}" type="pres">
      <dgm:prSet presAssocID="{B280C00E-B14A-404C-ABB9-F7CE53F8530D}" presName="linNode" presStyleCnt="0"/>
      <dgm:spPr/>
    </dgm:pt>
    <dgm:pt modelId="{A3C65871-60BD-418C-93F2-9658E0DD8622}" type="pres">
      <dgm:prSet presAssocID="{B280C00E-B14A-404C-ABB9-F7CE53F8530D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24EA7509-0A79-4B9A-90F2-0B8B991C27D1}" type="presOf" srcId="{ADB5F591-63C5-4CB5-A11D-86A934BE4E3F}" destId="{08569F88-370C-472B-BFA1-1C8F6BFED23B}" srcOrd="0" destOrd="2" presId="urn:microsoft.com/office/officeart/2005/8/layout/vList5"/>
    <dgm:cxn modelId="{CCECEC0D-F9D5-42C3-A278-72B7C9757664}" type="presOf" srcId="{3C634B3D-C6C4-4E5E-9850-4157B5995819}" destId="{E779C718-5631-4D8D-B900-2ACD431383C7}" srcOrd="0" destOrd="0" presId="urn:microsoft.com/office/officeart/2005/8/layout/vList5"/>
    <dgm:cxn modelId="{EB80AF0F-FCB7-4D7F-93D7-9C1EDF0B900B}" srcId="{E9EF6839-FA69-41E4-BA27-8D75DB4B4591}" destId="{F1D4A864-97C8-4108-A6DE-31892AE76200}" srcOrd="0" destOrd="0" parTransId="{5A683790-0341-4B58-AB90-0A938D2796AC}" sibTransId="{351172CE-CA62-471F-B802-3D71423F740D}"/>
    <dgm:cxn modelId="{782DF425-75D5-4AEE-862A-039CDFBA367D}" type="presOf" srcId="{F1D4A864-97C8-4108-A6DE-31892AE76200}" destId="{08569F88-370C-472B-BFA1-1C8F6BFED23B}" srcOrd="0" destOrd="0" presId="urn:microsoft.com/office/officeart/2005/8/layout/vList5"/>
    <dgm:cxn modelId="{94577530-4499-4900-8D7D-5B5DED68F396}" type="presOf" srcId="{E9EF6839-FA69-41E4-BA27-8D75DB4B4591}" destId="{DF1255EC-678C-422C-9315-098AA249ADD8}" srcOrd="0" destOrd="0" presId="urn:microsoft.com/office/officeart/2005/8/layout/vList5"/>
    <dgm:cxn modelId="{2D61B353-5540-4E67-B192-B0FFDB1B2123}" srcId="{2AD72C05-60AB-4C70-930F-807A92CAE813}" destId="{E9EF6839-FA69-41E4-BA27-8D75DB4B4591}" srcOrd="2" destOrd="0" parTransId="{4CC4529C-1E84-49AE-83D7-C94AEE9355A3}" sibTransId="{92197936-DDC0-4908-84EE-72E5A3722626}"/>
    <dgm:cxn modelId="{45B7D999-9C77-4BF1-9A2B-4E10E98C026E}" srcId="{E9EF6839-FA69-41E4-BA27-8D75DB4B4591}" destId="{ADB5F591-63C5-4CB5-A11D-86A934BE4E3F}" srcOrd="2" destOrd="0" parTransId="{000BD9BA-01D1-44C6-AC89-FA1CDC00FD17}" sibTransId="{5180CB78-F567-4BAC-A689-B906271DDCC8}"/>
    <dgm:cxn modelId="{AE34BBA2-B8BC-46A1-9B69-D921DD87ED52}" type="presOf" srcId="{83E1CD64-548C-42F6-B46C-DFD8819C2FA7}" destId="{27D2F1BE-9EB1-4DB8-A85F-ACDB80C97B34}" srcOrd="0" destOrd="0" presId="urn:microsoft.com/office/officeart/2005/8/layout/vList5"/>
    <dgm:cxn modelId="{4FEFF1A9-122A-4DFB-AAAC-761782CC416A}" srcId="{2AD72C05-60AB-4C70-930F-807A92CAE813}" destId="{B280C00E-B14A-404C-ABB9-F7CE53F8530D}" srcOrd="4" destOrd="0" parTransId="{A9BE04F4-9123-43DB-A258-5A0AD58712A3}" sibTransId="{AD6B6FD6-DEC3-4ACE-9860-734D055C2E45}"/>
    <dgm:cxn modelId="{32588FCB-7755-40B7-9A7E-3DF2D4E93F9C}" type="presOf" srcId="{2AD72C05-60AB-4C70-930F-807A92CAE813}" destId="{C5A5E975-042B-4E13-A229-14DBAD9694D7}" srcOrd="0" destOrd="0" presId="urn:microsoft.com/office/officeart/2005/8/layout/vList5"/>
    <dgm:cxn modelId="{A0C9D2D7-8FA4-4F1A-999C-EA77BD2CD034}" type="presOf" srcId="{1A479AAD-A32A-4ABB-AD6F-87FB13D8786E}" destId="{08569F88-370C-472B-BFA1-1C8F6BFED23B}" srcOrd="0" destOrd="1" presId="urn:microsoft.com/office/officeart/2005/8/layout/vList5"/>
    <dgm:cxn modelId="{235B23DE-4BC2-47C7-B34C-02690FBD4961}" type="presOf" srcId="{724D41C1-4C78-418B-A728-A9D39198FEFC}" destId="{A9A40998-3B0A-4975-B848-2AC4965E0C6A}" srcOrd="0" destOrd="0" presId="urn:microsoft.com/office/officeart/2005/8/layout/vList5"/>
    <dgm:cxn modelId="{46B826DF-1131-4FB3-B75C-45BA3885719C}" srcId="{2AD72C05-60AB-4C70-930F-807A92CAE813}" destId="{724D41C1-4C78-418B-A728-A9D39198FEFC}" srcOrd="0" destOrd="0" parTransId="{BC7F75DD-07D5-4537-BB5D-55C00F1FDA3A}" sibTransId="{7948A7FF-63CC-4C76-9758-7E1A403A49CF}"/>
    <dgm:cxn modelId="{E010F7E0-F620-4D06-A822-89C6E6F5D47A}" type="presOf" srcId="{B280C00E-B14A-404C-ABB9-F7CE53F8530D}" destId="{A3C65871-60BD-418C-93F2-9658E0DD8622}" srcOrd="0" destOrd="0" presId="urn:microsoft.com/office/officeart/2005/8/layout/vList5"/>
    <dgm:cxn modelId="{B41AFDE9-BB48-45EC-BDD8-0D07A2EFEA6A}" type="presOf" srcId="{FA004A65-1E17-4774-B9F6-440592EBD256}" destId="{BA7025B2-AD86-46BB-AF5E-3D379D52A214}" srcOrd="0" destOrd="0" presId="urn:microsoft.com/office/officeart/2005/8/layout/vList5"/>
    <dgm:cxn modelId="{92E303EB-3868-42CD-80EA-2F54B08009BE}" srcId="{E9EF6839-FA69-41E4-BA27-8D75DB4B4591}" destId="{1A479AAD-A32A-4ABB-AD6F-87FB13D8786E}" srcOrd="1" destOrd="0" parTransId="{B8764F6C-6562-44BA-9902-D3D21BDBF3EF}" sibTransId="{1C5C414E-FDE6-4DA1-AD80-1E3FF468593C}"/>
    <dgm:cxn modelId="{6993BFF2-9DF8-4251-98ED-0BD250BD5691}" srcId="{2AD72C05-60AB-4C70-930F-807A92CAE813}" destId="{FA004A65-1E17-4774-B9F6-440592EBD256}" srcOrd="1" destOrd="0" parTransId="{4C2D6875-3C61-4978-B573-A0CC280BF87F}" sibTransId="{25FDE872-B3F5-428F-81F7-AB9A089DA67D}"/>
    <dgm:cxn modelId="{DD037CFD-EE8B-4F54-8888-50F7FF426617}" srcId="{2AD72C05-60AB-4C70-930F-807A92CAE813}" destId="{3C634B3D-C6C4-4E5E-9850-4157B5995819}" srcOrd="3" destOrd="0" parTransId="{923CBDE4-AC05-4985-9042-5122C6BBAC5F}" sibTransId="{3D93E7B7-D057-40F7-BEB2-A0C5C4C92C3E}"/>
    <dgm:cxn modelId="{C9BDF7FE-D001-4691-A07C-F533D450505F}" srcId="{3C634B3D-C6C4-4E5E-9850-4157B5995819}" destId="{83E1CD64-548C-42F6-B46C-DFD8819C2FA7}" srcOrd="0" destOrd="0" parTransId="{E46F6520-6006-4873-B1E3-AE8D8F9D6A2E}" sibTransId="{DBD5DB1A-7F31-4539-9A89-4D43374E3377}"/>
    <dgm:cxn modelId="{F4257E04-5A45-4454-B7D0-B018681C1A59}" type="presParOf" srcId="{C5A5E975-042B-4E13-A229-14DBAD9694D7}" destId="{E8AB04C2-8BA7-4D74-965F-47DE4999898A}" srcOrd="0" destOrd="0" presId="urn:microsoft.com/office/officeart/2005/8/layout/vList5"/>
    <dgm:cxn modelId="{A85B0F84-9F1F-48F4-9DA0-B663D56650E5}" type="presParOf" srcId="{E8AB04C2-8BA7-4D74-965F-47DE4999898A}" destId="{A9A40998-3B0A-4975-B848-2AC4965E0C6A}" srcOrd="0" destOrd="0" presId="urn:microsoft.com/office/officeart/2005/8/layout/vList5"/>
    <dgm:cxn modelId="{C576AF71-1209-4447-A11F-D750D6ABDAB6}" type="presParOf" srcId="{C5A5E975-042B-4E13-A229-14DBAD9694D7}" destId="{F65E7761-B955-44AE-B40A-D8E81BE52663}" srcOrd="1" destOrd="0" presId="urn:microsoft.com/office/officeart/2005/8/layout/vList5"/>
    <dgm:cxn modelId="{7561A48F-5D6A-4933-A3B4-AE7A38C95F3C}" type="presParOf" srcId="{C5A5E975-042B-4E13-A229-14DBAD9694D7}" destId="{DE35BC3E-CB6B-4877-A2E5-943B7622A5D2}" srcOrd="2" destOrd="0" presId="urn:microsoft.com/office/officeart/2005/8/layout/vList5"/>
    <dgm:cxn modelId="{933D3DDB-D3CA-4E3C-9A0A-3B7D8E795812}" type="presParOf" srcId="{DE35BC3E-CB6B-4877-A2E5-943B7622A5D2}" destId="{BA7025B2-AD86-46BB-AF5E-3D379D52A214}" srcOrd="0" destOrd="0" presId="urn:microsoft.com/office/officeart/2005/8/layout/vList5"/>
    <dgm:cxn modelId="{3DA82B39-9196-494F-A392-35E6B6A2B315}" type="presParOf" srcId="{C5A5E975-042B-4E13-A229-14DBAD9694D7}" destId="{4FCC5FCF-A026-4CCF-B385-44EA59FD6AF3}" srcOrd="3" destOrd="0" presId="urn:microsoft.com/office/officeart/2005/8/layout/vList5"/>
    <dgm:cxn modelId="{DD8870C3-C9F1-4A3E-A7D2-FCB6F2358BE6}" type="presParOf" srcId="{C5A5E975-042B-4E13-A229-14DBAD9694D7}" destId="{637A3864-A0E7-423A-893B-A6860F154732}" srcOrd="4" destOrd="0" presId="urn:microsoft.com/office/officeart/2005/8/layout/vList5"/>
    <dgm:cxn modelId="{64605C40-E8E9-435A-A26F-2729530FCEA8}" type="presParOf" srcId="{637A3864-A0E7-423A-893B-A6860F154732}" destId="{DF1255EC-678C-422C-9315-098AA249ADD8}" srcOrd="0" destOrd="0" presId="urn:microsoft.com/office/officeart/2005/8/layout/vList5"/>
    <dgm:cxn modelId="{032CFC2B-BA1E-4B50-9D7F-0D03D575B9A9}" type="presParOf" srcId="{637A3864-A0E7-423A-893B-A6860F154732}" destId="{08569F88-370C-472B-BFA1-1C8F6BFED23B}" srcOrd="1" destOrd="0" presId="urn:microsoft.com/office/officeart/2005/8/layout/vList5"/>
    <dgm:cxn modelId="{9AFC8C00-5FFE-4184-8B4F-1CC34E71242E}" type="presParOf" srcId="{C5A5E975-042B-4E13-A229-14DBAD9694D7}" destId="{1D59972A-BE32-4941-A92B-9CA985C4296F}" srcOrd="5" destOrd="0" presId="urn:microsoft.com/office/officeart/2005/8/layout/vList5"/>
    <dgm:cxn modelId="{4CDB0C79-6A7C-41F4-B197-A7AACBD32178}" type="presParOf" srcId="{C5A5E975-042B-4E13-A229-14DBAD9694D7}" destId="{41A5093E-CEF5-48B6-BD15-0CCB0D2CDD8C}" srcOrd="6" destOrd="0" presId="urn:microsoft.com/office/officeart/2005/8/layout/vList5"/>
    <dgm:cxn modelId="{4AE3B21C-BC7C-4DE9-A511-7A359C190A27}" type="presParOf" srcId="{41A5093E-CEF5-48B6-BD15-0CCB0D2CDD8C}" destId="{E779C718-5631-4D8D-B900-2ACD431383C7}" srcOrd="0" destOrd="0" presId="urn:microsoft.com/office/officeart/2005/8/layout/vList5"/>
    <dgm:cxn modelId="{B5673BBB-994C-4F68-9518-949185BBE55A}" type="presParOf" srcId="{41A5093E-CEF5-48B6-BD15-0CCB0D2CDD8C}" destId="{27D2F1BE-9EB1-4DB8-A85F-ACDB80C97B34}" srcOrd="1" destOrd="0" presId="urn:microsoft.com/office/officeart/2005/8/layout/vList5"/>
    <dgm:cxn modelId="{F520356E-7C22-4C84-A4F7-19890B431360}" type="presParOf" srcId="{C5A5E975-042B-4E13-A229-14DBAD9694D7}" destId="{60D59C26-63D7-430A-BD34-624D8E088D66}" srcOrd="7" destOrd="0" presId="urn:microsoft.com/office/officeart/2005/8/layout/vList5"/>
    <dgm:cxn modelId="{73D49A80-BD11-4856-B137-B8567B811F36}" type="presParOf" srcId="{C5A5E975-042B-4E13-A229-14DBAD9694D7}" destId="{0A491776-A2FF-4414-AA6C-2B21D7145DBD}" srcOrd="8" destOrd="0" presId="urn:microsoft.com/office/officeart/2005/8/layout/vList5"/>
    <dgm:cxn modelId="{617B0531-9089-4CA9-8243-52AA15A18A42}" type="presParOf" srcId="{0A491776-A2FF-4414-AA6C-2B21D7145DBD}" destId="{A3C65871-60BD-418C-93F2-9658E0DD862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688DAC-CDE5-49E1-ADD2-D52F715177C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73E5E7C-93DB-4F4C-9E5F-F5C5F4FC1436}">
      <dgm:prSet/>
      <dgm:spPr/>
      <dgm:t>
        <a:bodyPr/>
        <a:lstStyle/>
        <a:p>
          <a:r>
            <a:rPr lang="en-US" b="1"/>
            <a:t>INTRODUCTION</a:t>
          </a:r>
          <a:endParaRPr lang="en-US"/>
        </a:p>
      </dgm:t>
    </dgm:pt>
    <dgm:pt modelId="{3C279EF4-2075-4C6A-91C3-3163B0BBE2A6}" type="parTrans" cxnId="{9298BA3D-3118-4695-801F-B74969070E1D}">
      <dgm:prSet/>
      <dgm:spPr/>
      <dgm:t>
        <a:bodyPr/>
        <a:lstStyle/>
        <a:p>
          <a:endParaRPr lang="en-US"/>
        </a:p>
      </dgm:t>
    </dgm:pt>
    <dgm:pt modelId="{45E2DCCB-EB6E-4656-BDBA-1F940532BD3E}" type="sibTrans" cxnId="{9298BA3D-3118-4695-801F-B74969070E1D}">
      <dgm:prSet/>
      <dgm:spPr/>
      <dgm:t>
        <a:bodyPr/>
        <a:lstStyle/>
        <a:p>
          <a:endParaRPr lang="en-US"/>
        </a:p>
      </dgm:t>
    </dgm:pt>
    <dgm:pt modelId="{B44F9D86-50F4-4BD4-8E18-5A20B8AEA920}">
      <dgm:prSet/>
      <dgm:spPr/>
      <dgm:t>
        <a:bodyPr/>
        <a:lstStyle/>
        <a:p>
          <a:r>
            <a:rPr lang="en-US"/>
            <a:t>Research findings are used to identify skills gaps and guide the Standards Unit in designing targeted training programmes.</a:t>
          </a:r>
        </a:p>
      </dgm:t>
    </dgm:pt>
    <dgm:pt modelId="{74BC8D24-C743-40C3-AA84-B26E4BB02470}" type="parTrans" cxnId="{A00615B4-F384-44CB-9157-A98F6715B161}">
      <dgm:prSet/>
      <dgm:spPr/>
      <dgm:t>
        <a:bodyPr/>
        <a:lstStyle/>
        <a:p>
          <a:endParaRPr lang="en-US"/>
        </a:p>
      </dgm:t>
    </dgm:pt>
    <dgm:pt modelId="{54006B08-27F9-4F9D-98E5-9827916F47E3}" type="sibTrans" cxnId="{A00615B4-F384-44CB-9157-A98F6715B161}">
      <dgm:prSet/>
      <dgm:spPr/>
      <dgm:t>
        <a:bodyPr/>
        <a:lstStyle/>
        <a:p>
          <a:endParaRPr lang="en-US"/>
        </a:p>
      </dgm:t>
    </dgm:pt>
    <dgm:pt modelId="{A50C5876-A1E9-4CD3-91C3-035C0D1F42F7}" type="pres">
      <dgm:prSet presAssocID="{A4688DAC-CDE5-49E1-ADD2-D52F715177C1}" presName="root" presStyleCnt="0">
        <dgm:presLayoutVars>
          <dgm:dir/>
          <dgm:resizeHandles val="exact"/>
        </dgm:presLayoutVars>
      </dgm:prSet>
      <dgm:spPr/>
    </dgm:pt>
    <dgm:pt modelId="{F3245C56-F31C-4F24-8ED8-0C8096CA1F2D}" type="pres">
      <dgm:prSet presAssocID="{F73E5E7C-93DB-4F4C-9E5F-F5C5F4FC1436}" presName="compNode" presStyleCnt="0"/>
      <dgm:spPr/>
    </dgm:pt>
    <dgm:pt modelId="{3E821D8B-956A-4C64-89A4-E1614FB3E329}" type="pres">
      <dgm:prSet presAssocID="{F73E5E7C-93DB-4F4C-9E5F-F5C5F4FC1436}" presName="bgRect" presStyleLbl="bgShp" presStyleIdx="0" presStyleCnt="2"/>
      <dgm:spPr/>
    </dgm:pt>
    <dgm:pt modelId="{52E7D7E4-26D2-46C6-9DCE-B7FB0A8F678B}" type="pres">
      <dgm:prSet presAssocID="{F73E5E7C-93DB-4F4C-9E5F-F5C5F4FC1436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ke"/>
        </a:ext>
      </dgm:extLst>
    </dgm:pt>
    <dgm:pt modelId="{A61014F7-36B0-4BC1-A6BF-A804B245EA0D}" type="pres">
      <dgm:prSet presAssocID="{F73E5E7C-93DB-4F4C-9E5F-F5C5F4FC1436}" presName="spaceRect" presStyleCnt="0"/>
      <dgm:spPr/>
    </dgm:pt>
    <dgm:pt modelId="{5D60DC86-6A26-42F2-BD30-E43B421A193E}" type="pres">
      <dgm:prSet presAssocID="{F73E5E7C-93DB-4F4C-9E5F-F5C5F4FC1436}" presName="parTx" presStyleLbl="revTx" presStyleIdx="0" presStyleCnt="2">
        <dgm:presLayoutVars>
          <dgm:chMax val="0"/>
          <dgm:chPref val="0"/>
        </dgm:presLayoutVars>
      </dgm:prSet>
      <dgm:spPr/>
    </dgm:pt>
    <dgm:pt modelId="{168A67CF-2148-47EA-A723-DF4DF5A4C274}" type="pres">
      <dgm:prSet presAssocID="{45E2DCCB-EB6E-4656-BDBA-1F940532BD3E}" presName="sibTrans" presStyleCnt="0"/>
      <dgm:spPr/>
    </dgm:pt>
    <dgm:pt modelId="{D4EA9BA0-28E4-41E7-BACC-0A4B04D676D7}" type="pres">
      <dgm:prSet presAssocID="{B44F9D86-50F4-4BD4-8E18-5A20B8AEA920}" presName="compNode" presStyleCnt="0"/>
      <dgm:spPr/>
    </dgm:pt>
    <dgm:pt modelId="{6D82D04F-4C36-44E4-827C-454EA6CB0FA1}" type="pres">
      <dgm:prSet presAssocID="{B44F9D86-50F4-4BD4-8E18-5A20B8AEA920}" presName="bgRect" presStyleLbl="bgShp" presStyleIdx="1" presStyleCnt="2"/>
      <dgm:spPr/>
    </dgm:pt>
    <dgm:pt modelId="{E3894FBF-8921-492F-927A-29EF12CAE3F3}" type="pres">
      <dgm:prSet presAssocID="{B44F9D86-50F4-4BD4-8E18-5A20B8AEA920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 Secure"/>
        </a:ext>
      </dgm:extLst>
    </dgm:pt>
    <dgm:pt modelId="{5114C840-B48B-426B-B2FC-3C482AEB237E}" type="pres">
      <dgm:prSet presAssocID="{B44F9D86-50F4-4BD4-8E18-5A20B8AEA920}" presName="spaceRect" presStyleCnt="0"/>
      <dgm:spPr/>
    </dgm:pt>
    <dgm:pt modelId="{31FDBDEF-8F04-4328-8D53-F0CB908CD11E}" type="pres">
      <dgm:prSet presAssocID="{B44F9D86-50F4-4BD4-8E18-5A20B8AEA92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FA6A200-A9A7-4C0D-B4FC-9E15D007F545}" type="presOf" srcId="{B44F9D86-50F4-4BD4-8E18-5A20B8AEA920}" destId="{31FDBDEF-8F04-4328-8D53-F0CB908CD11E}" srcOrd="0" destOrd="0" presId="urn:microsoft.com/office/officeart/2018/2/layout/IconVerticalSolidList"/>
    <dgm:cxn modelId="{3650CD29-302A-42B3-A943-81C40BE90165}" type="presOf" srcId="{A4688DAC-CDE5-49E1-ADD2-D52F715177C1}" destId="{A50C5876-A1E9-4CD3-91C3-035C0D1F42F7}" srcOrd="0" destOrd="0" presId="urn:microsoft.com/office/officeart/2018/2/layout/IconVerticalSolidList"/>
    <dgm:cxn modelId="{296D1537-8D9B-40BA-9E33-C3A528E00250}" type="presOf" srcId="{F73E5E7C-93DB-4F4C-9E5F-F5C5F4FC1436}" destId="{5D60DC86-6A26-42F2-BD30-E43B421A193E}" srcOrd="0" destOrd="0" presId="urn:microsoft.com/office/officeart/2018/2/layout/IconVerticalSolidList"/>
    <dgm:cxn modelId="{9298BA3D-3118-4695-801F-B74969070E1D}" srcId="{A4688DAC-CDE5-49E1-ADD2-D52F715177C1}" destId="{F73E5E7C-93DB-4F4C-9E5F-F5C5F4FC1436}" srcOrd="0" destOrd="0" parTransId="{3C279EF4-2075-4C6A-91C3-3163B0BBE2A6}" sibTransId="{45E2DCCB-EB6E-4656-BDBA-1F940532BD3E}"/>
    <dgm:cxn modelId="{A00615B4-F384-44CB-9157-A98F6715B161}" srcId="{A4688DAC-CDE5-49E1-ADD2-D52F715177C1}" destId="{B44F9D86-50F4-4BD4-8E18-5A20B8AEA920}" srcOrd="1" destOrd="0" parTransId="{74BC8D24-C743-40C3-AA84-B26E4BB02470}" sibTransId="{54006B08-27F9-4F9D-98E5-9827916F47E3}"/>
    <dgm:cxn modelId="{ED8FF9D2-9C5D-466A-8277-F0CE7C05AAC7}" type="presParOf" srcId="{A50C5876-A1E9-4CD3-91C3-035C0D1F42F7}" destId="{F3245C56-F31C-4F24-8ED8-0C8096CA1F2D}" srcOrd="0" destOrd="0" presId="urn:microsoft.com/office/officeart/2018/2/layout/IconVerticalSolidList"/>
    <dgm:cxn modelId="{ED5F9C53-BEFC-42CA-8119-8EBAA872DF95}" type="presParOf" srcId="{F3245C56-F31C-4F24-8ED8-0C8096CA1F2D}" destId="{3E821D8B-956A-4C64-89A4-E1614FB3E329}" srcOrd="0" destOrd="0" presId="urn:microsoft.com/office/officeart/2018/2/layout/IconVerticalSolidList"/>
    <dgm:cxn modelId="{E8244FEA-E9F0-4054-AA72-49CECE169F4D}" type="presParOf" srcId="{F3245C56-F31C-4F24-8ED8-0C8096CA1F2D}" destId="{52E7D7E4-26D2-46C6-9DCE-B7FB0A8F678B}" srcOrd="1" destOrd="0" presId="urn:microsoft.com/office/officeart/2018/2/layout/IconVerticalSolidList"/>
    <dgm:cxn modelId="{A4D6A43A-93E7-4DAD-B1DA-84CB75B5C6E8}" type="presParOf" srcId="{F3245C56-F31C-4F24-8ED8-0C8096CA1F2D}" destId="{A61014F7-36B0-4BC1-A6BF-A804B245EA0D}" srcOrd="2" destOrd="0" presId="urn:microsoft.com/office/officeart/2018/2/layout/IconVerticalSolidList"/>
    <dgm:cxn modelId="{AAEE1DB5-53AF-4BE0-A022-9CFD62A3A0CD}" type="presParOf" srcId="{F3245C56-F31C-4F24-8ED8-0C8096CA1F2D}" destId="{5D60DC86-6A26-42F2-BD30-E43B421A193E}" srcOrd="3" destOrd="0" presId="urn:microsoft.com/office/officeart/2018/2/layout/IconVerticalSolidList"/>
    <dgm:cxn modelId="{5E95A41C-FCF2-4FF1-9133-B3E8B966BC43}" type="presParOf" srcId="{A50C5876-A1E9-4CD3-91C3-035C0D1F42F7}" destId="{168A67CF-2148-47EA-A723-DF4DF5A4C274}" srcOrd="1" destOrd="0" presId="urn:microsoft.com/office/officeart/2018/2/layout/IconVerticalSolidList"/>
    <dgm:cxn modelId="{C8A1D413-B570-47BD-83A9-78EF1E1EFECD}" type="presParOf" srcId="{A50C5876-A1E9-4CD3-91C3-035C0D1F42F7}" destId="{D4EA9BA0-28E4-41E7-BACC-0A4B04D676D7}" srcOrd="2" destOrd="0" presId="urn:microsoft.com/office/officeart/2018/2/layout/IconVerticalSolidList"/>
    <dgm:cxn modelId="{19165699-D3F4-45CF-A716-98A40AC50917}" type="presParOf" srcId="{D4EA9BA0-28E4-41E7-BACC-0A4B04D676D7}" destId="{6D82D04F-4C36-44E4-827C-454EA6CB0FA1}" srcOrd="0" destOrd="0" presId="urn:microsoft.com/office/officeart/2018/2/layout/IconVerticalSolidList"/>
    <dgm:cxn modelId="{BCB34EEB-3C44-4CD2-B2F3-87EBACE7EB85}" type="presParOf" srcId="{D4EA9BA0-28E4-41E7-BACC-0A4B04D676D7}" destId="{E3894FBF-8921-492F-927A-29EF12CAE3F3}" srcOrd="1" destOrd="0" presId="urn:microsoft.com/office/officeart/2018/2/layout/IconVerticalSolidList"/>
    <dgm:cxn modelId="{8469F878-D4D2-4B45-B437-694B7F6A1D6C}" type="presParOf" srcId="{D4EA9BA0-28E4-41E7-BACC-0A4B04D676D7}" destId="{5114C840-B48B-426B-B2FC-3C482AEB237E}" srcOrd="2" destOrd="0" presId="urn:microsoft.com/office/officeart/2018/2/layout/IconVerticalSolidList"/>
    <dgm:cxn modelId="{4E07A57E-2054-4D55-A347-53E2F46248FC}" type="presParOf" srcId="{D4EA9BA0-28E4-41E7-BACC-0A4B04D676D7}" destId="{31FDBDEF-8F04-4328-8D53-F0CB908CD11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3B39FFC-2543-4C7D-BB78-CBA828B7AB1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9646D33-D44A-4F94-A9C8-959ED33196A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All research findings, training outcomes and relevant materials are published on the Department’s website:</a:t>
          </a:r>
          <a:br>
            <a:rPr lang="en-US" b="1" dirty="0"/>
          </a:br>
          <a:r>
            <a:rPr lang="en-US" b="1" i="1" u="sng" dirty="0"/>
            <a:t>Procurement and Supply Chain Management Department (</a:t>
          </a:r>
          <a:r>
            <a:rPr lang="en-US" b="1" i="1" u="sng"/>
            <a:t>PSCMD.GOV.GH)</a:t>
          </a:r>
          <a:endParaRPr lang="en-US" dirty="0"/>
        </a:p>
      </dgm:t>
    </dgm:pt>
    <dgm:pt modelId="{073894FD-8A5F-4A4E-B9CF-EA0878B6A884}" type="parTrans" cxnId="{2E98AC7B-EF7C-4967-B481-AF8F4E0E6805}">
      <dgm:prSet/>
      <dgm:spPr/>
      <dgm:t>
        <a:bodyPr/>
        <a:lstStyle/>
        <a:p>
          <a:endParaRPr lang="en-US"/>
        </a:p>
      </dgm:t>
    </dgm:pt>
    <dgm:pt modelId="{07A407A7-393B-4BBA-A21A-FCF09F2827AC}" type="sibTrans" cxnId="{2E98AC7B-EF7C-4967-B481-AF8F4E0E6805}">
      <dgm:prSet/>
      <dgm:spPr/>
      <dgm:t>
        <a:bodyPr/>
        <a:lstStyle/>
        <a:p>
          <a:endParaRPr lang="en-US"/>
        </a:p>
      </dgm:t>
    </dgm:pt>
    <dgm:pt modelId="{FCB2504F-9E8A-494B-A402-978033898BC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Communication Channels</a:t>
          </a:r>
          <a:endParaRPr lang="en-US" dirty="0"/>
        </a:p>
      </dgm:t>
    </dgm:pt>
    <dgm:pt modelId="{C4BCA795-2054-4176-B619-3EFC3AF577BF}" type="parTrans" cxnId="{3646A0BA-F1FC-4FE9-990F-C83E7B238FA1}">
      <dgm:prSet/>
      <dgm:spPr/>
      <dgm:t>
        <a:bodyPr/>
        <a:lstStyle/>
        <a:p>
          <a:endParaRPr lang="en-US"/>
        </a:p>
      </dgm:t>
    </dgm:pt>
    <dgm:pt modelId="{B6953BE2-8326-4558-B388-0F1ABE623BA6}" type="sibTrans" cxnId="{3646A0BA-F1FC-4FE9-990F-C83E7B238FA1}">
      <dgm:prSet/>
      <dgm:spPr/>
      <dgm:t>
        <a:bodyPr/>
        <a:lstStyle/>
        <a:p>
          <a:endParaRPr lang="en-US"/>
        </a:p>
      </dgm:t>
    </dgm:pt>
    <dgm:pt modelId="{7325C563-A530-478C-8287-73150EE324A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Dedicated WhatsApp platform for all procurement practitioners</a:t>
          </a:r>
          <a:endParaRPr lang="en-US"/>
        </a:p>
      </dgm:t>
    </dgm:pt>
    <dgm:pt modelId="{23BEB0AF-C6DC-4351-828A-2EED67C54A40}" type="parTrans" cxnId="{AE47B73B-685A-4080-9D78-9D3C9CABA911}">
      <dgm:prSet/>
      <dgm:spPr/>
      <dgm:t>
        <a:bodyPr/>
        <a:lstStyle/>
        <a:p>
          <a:endParaRPr lang="en-US"/>
        </a:p>
      </dgm:t>
    </dgm:pt>
    <dgm:pt modelId="{DAA9B58D-9B28-49C9-A14C-58B336BEEB57}" type="sibTrans" cxnId="{AE47B73B-685A-4080-9D78-9D3C9CABA911}">
      <dgm:prSet/>
      <dgm:spPr/>
      <dgm:t>
        <a:bodyPr/>
        <a:lstStyle/>
        <a:p>
          <a:endParaRPr lang="en-US"/>
        </a:p>
      </dgm:t>
    </dgm:pt>
    <dgm:pt modelId="{662E2485-DC78-428B-B80D-F77D4D0ABA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Used for sharing procurement updates, training flyers, circulars and regulatory information</a:t>
          </a:r>
          <a:endParaRPr lang="en-US" dirty="0"/>
        </a:p>
      </dgm:t>
    </dgm:pt>
    <dgm:pt modelId="{A7B5D8EF-F3D3-48E5-95D6-3EEC9964C8CF}" type="parTrans" cxnId="{69E85464-AD5A-48DC-8EB7-14FDEC9C6AB1}">
      <dgm:prSet/>
      <dgm:spPr/>
      <dgm:t>
        <a:bodyPr/>
        <a:lstStyle/>
        <a:p>
          <a:endParaRPr lang="en-US"/>
        </a:p>
      </dgm:t>
    </dgm:pt>
    <dgm:pt modelId="{1DF9143A-2EFD-4699-9006-539E9F61ACAA}" type="sibTrans" cxnId="{69E85464-AD5A-48DC-8EB7-14FDEC9C6AB1}">
      <dgm:prSet/>
      <dgm:spPr/>
      <dgm:t>
        <a:bodyPr/>
        <a:lstStyle/>
        <a:p>
          <a:endParaRPr lang="en-US"/>
        </a:p>
      </dgm:t>
    </dgm:pt>
    <dgm:pt modelId="{75512E9C-C7F6-4B53-A9E4-8D493D613C2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In collaboration with the Public Procurement Authority (PPA), experts are invited to educate staff on procurement laws, regulations and best practices</a:t>
          </a:r>
          <a:endParaRPr lang="en-US"/>
        </a:p>
      </dgm:t>
    </dgm:pt>
    <dgm:pt modelId="{A2F1DD3B-C63A-4D70-AD84-8D2C38F4BFBD}" type="parTrans" cxnId="{7CDD04B3-0423-43D0-9404-EDD5D4050827}">
      <dgm:prSet/>
      <dgm:spPr/>
      <dgm:t>
        <a:bodyPr/>
        <a:lstStyle/>
        <a:p>
          <a:endParaRPr lang="en-US"/>
        </a:p>
      </dgm:t>
    </dgm:pt>
    <dgm:pt modelId="{632C7CCC-CE63-4550-95B9-9B2341AB2225}" type="sibTrans" cxnId="{7CDD04B3-0423-43D0-9404-EDD5D4050827}">
      <dgm:prSet/>
      <dgm:spPr/>
      <dgm:t>
        <a:bodyPr/>
        <a:lstStyle/>
        <a:p>
          <a:endParaRPr lang="en-US"/>
        </a:p>
      </dgm:t>
    </dgm:pt>
    <dgm:pt modelId="{8CD1EECC-C03C-4E08-8EB5-7A37A8A9317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1"/>
            <a:t>Facebook Page: Procurement and Supply Chain Management Dept – PSCMD</a:t>
          </a:r>
          <a:endParaRPr lang="en-US"/>
        </a:p>
      </dgm:t>
    </dgm:pt>
    <dgm:pt modelId="{A077EED7-0800-4E51-A358-268180F7D5FF}" type="sibTrans" cxnId="{4020F6BC-4B3F-474B-9219-24211885A4A2}">
      <dgm:prSet/>
      <dgm:spPr/>
      <dgm:t>
        <a:bodyPr/>
        <a:lstStyle/>
        <a:p>
          <a:endParaRPr lang="en-US"/>
        </a:p>
      </dgm:t>
    </dgm:pt>
    <dgm:pt modelId="{E0C8319E-9AEF-47FD-BB67-E19FAD2D2C67}" type="parTrans" cxnId="{4020F6BC-4B3F-474B-9219-24211885A4A2}">
      <dgm:prSet/>
      <dgm:spPr/>
      <dgm:t>
        <a:bodyPr/>
        <a:lstStyle/>
        <a:p>
          <a:endParaRPr lang="en-US"/>
        </a:p>
      </dgm:t>
    </dgm:pt>
    <dgm:pt modelId="{76866660-DCF2-4D8F-A330-5523CE28BC4C}" type="pres">
      <dgm:prSet presAssocID="{F3B39FFC-2543-4C7D-BB78-CBA828B7AB14}" presName="root" presStyleCnt="0">
        <dgm:presLayoutVars>
          <dgm:dir/>
          <dgm:resizeHandles val="exact"/>
        </dgm:presLayoutVars>
      </dgm:prSet>
      <dgm:spPr/>
    </dgm:pt>
    <dgm:pt modelId="{D5898C2D-AC5F-408C-B80E-D03F904F5B33}" type="pres">
      <dgm:prSet presAssocID="{29646D33-D44A-4F94-A9C8-959ED33196AB}" presName="compNode" presStyleCnt="0"/>
      <dgm:spPr/>
    </dgm:pt>
    <dgm:pt modelId="{0703DBC6-E800-4DFB-98F8-5B8A9B3BBE38}" type="pres">
      <dgm:prSet presAssocID="{29646D33-D44A-4F94-A9C8-959ED33196AB}" presName="bgRect" presStyleLbl="bgShp" presStyleIdx="0" presStyleCnt="6"/>
      <dgm:spPr/>
    </dgm:pt>
    <dgm:pt modelId="{593E373C-2E9A-43FE-BD4E-01D9818974E1}" type="pres">
      <dgm:prSet presAssocID="{29646D33-D44A-4F94-A9C8-959ED33196AB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3A350B6D-45B6-4ED2-BCA2-83A30E8BC0DC}" type="pres">
      <dgm:prSet presAssocID="{29646D33-D44A-4F94-A9C8-959ED33196AB}" presName="spaceRect" presStyleCnt="0"/>
      <dgm:spPr/>
    </dgm:pt>
    <dgm:pt modelId="{488052C3-6EB4-469C-B970-46B003E5CE45}" type="pres">
      <dgm:prSet presAssocID="{29646D33-D44A-4F94-A9C8-959ED33196AB}" presName="parTx" presStyleLbl="revTx" presStyleIdx="0" presStyleCnt="6">
        <dgm:presLayoutVars>
          <dgm:chMax val="0"/>
          <dgm:chPref val="0"/>
        </dgm:presLayoutVars>
      </dgm:prSet>
      <dgm:spPr/>
    </dgm:pt>
    <dgm:pt modelId="{7F0F657C-D42F-4F53-8E0E-378A9949AAB3}" type="pres">
      <dgm:prSet presAssocID="{07A407A7-393B-4BBA-A21A-FCF09F2827AC}" presName="sibTrans" presStyleCnt="0"/>
      <dgm:spPr/>
    </dgm:pt>
    <dgm:pt modelId="{67B47151-3C57-4BA3-BDB5-2830E5F0734F}" type="pres">
      <dgm:prSet presAssocID="{FCB2504F-9E8A-494B-A402-978033898BC2}" presName="compNode" presStyleCnt="0"/>
      <dgm:spPr/>
    </dgm:pt>
    <dgm:pt modelId="{82783C5B-6CDC-4DDD-BB48-F044C60644C0}" type="pres">
      <dgm:prSet presAssocID="{FCB2504F-9E8A-494B-A402-978033898BC2}" presName="bgRect" presStyleLbl="bgShp" presStyleIdx="1" presStyleCnt="6"/>
      <dgm:spPr/>
    </dgm:pt>
    <dgm:pt modelId="{C80F11F4-EFF1-4397-976F-415B1EAA6152}" type="pres">
      <dgm:prSet presAssocID="{FCB2504F-9E8A-494B-A402-978033898BC2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A7945A50-8D69-47A1-A4A0-5E1F360B01E8}" type="pres">
      <dgm:prSet presAssocID="{FCB2504F-9E8A-494B-A402-978033898BC2}" presName="spaceRect" presStyleCnt="0"/>
      <dgm:spPr/>
    </dgm:pt>
    <dgm:pt modelId="{7B971535-2C76-4F0C-878C-7B1232DA2C4D}" type="pres">
      <dgm:prSet presAssocID="{FCB2504F-9E8A-494B-A402-978033898BC2}" presName="parTx" presStyleLbl="revTx" presStyleIdx="1" presStyleCnt="6">
        <dgm:presLayoutVars>
          <dgm:chMax val="0"/>
          <dgm:chPref val="0"/>
        </dgm:presLayoutVars>
      </dgm:prSet>
      <dgm:spPr/>
    </dgm:pt>
    <dgm:pt modelId="{F69C618A-4FCA-4230-BD70-F1F472BCA618}" type="pres">
      <dgm:prSet presAssocID="{B6953BE2-8326-4558-B388-0F1ABE623BA6}" presName="sibTrans" presStyleCnt="0"/>
      <dgm:spPr/>
    </dgm:pt>
    <dgm:pt modelId="{91AB4D5F-4E5C-40DC-B6C9-B4E3BAA6E952}" type="pres">
      <dgm:prSet presAssocID="{7325C563-A530-478C-8287-73150EE324A0}" presName="compNode" presStyleCnt="0"/>
      <dgm:spPr/>
    </dgm:pt>
    <dgm:pt modelId="{C7EF38A3-593D-4E67-9110-104EA5194BA2}" type="pres">
      <dgm:prSet presAssocID="{7325C563-A530-478C-8287-73150EE324A0}" presName="bgRect" presStyleLbl="bgShp" presStyleIdx="2" presStyleCnt="6"/>
      <dgm:spPr/>
    </dgm:pt>
    <dgm:pt modelId="{0A2FCAE5-3796-4901-9CDB-73D48B6B9CB5}" type="pres">
      <dgm:prSet presAssocID="{7325C563-A530-478C-8287-73150EE324A0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2F18DF4-9FB5-4445-98E5-C47C5B932EBD}" type="pres">
      <dgm:prSet presAssocID="{7325C563-A530-478C-8287-73150EE324A0}" presName="spaceRect" presStyleCnt="0"/>
      <dgm:spPr/>
    </dgm:pt>
    <dgm:pt modelId="{FCDB5F8C-727E-4C30-94D0-1BF0B635BEDB}" type="pres">
      <dgm:prSet presAssocID="{7325C563-A530-478C-8287-73150EE324A0}" presName="parTx" presStyleLbl="revTx" presStyleIdx="2" presStyleCnt="6">
        <dgm:presLayoutVars>
          <dgm:chMax val="0"/>
          <dgm:chPref val="0"/>
        </dgm:presLayoutVars>
      </dgm:prSet>
      <dgm:spPr/>
    </dgm:pt>
    <dgm:pt modelId="{84379FFB-6CD2-4D70-BAB0-2D96E6C50EE5}" type="pres">
      <dgm:prSet presAssocID="{DAA9B58D-9B28-49C9-A14C-58B336BEEB57}" presName="sibTrans" presStyleCnt="0"/>
      <dgm:spPr/>
    </dgm:pt>
    <dgm:pt modelId="{E1795731-1D1E-4232-B17D-2740F9AC3753}" type="pres">
      <dgm:prSet presAssocID="{8CD1EECC-C03C-4E08-8EB5-7A37A8A93172}" presName="compNode" presStyleCnt="0"/>
      <dgm:spPr/>
    </dgm:pt>
    <dgm:pt modelId="{60F0555B-166E-4A11-B9DF-00118A3251A6}" type="pres">
      <dgm:prSet presAssocID="{8CD1EECC-C03C-4E08-8EB5-7A37A8A93172}" presName="bgRect" presStyleLbl="bgShp" presStyleIdx="3" presStyleCnt="6"/>
      <dgm:spPr/>
    </dgm:pt>
    <dgm:pt modelId="{9F561E71-B872-478A-8862-D3AE4B626C04}" type="pres">
      <dgm:prSet presAssocID="{8CD1EECC-C03C-4E08-8EB5-7A37A8A93172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osk"/>
        </a:ext>
      </dgm:extLst>
    </dgm:pt>
    <dgm:pt modelId="{62898A69-5B1E-4CDD-A0C2-C87DF6A522A6}" type="pres">
      <dgm:prSet presAssocID="{8CD1EECC-C03C-4E08-8EB5-7A37A8A93172}" presName="spaceRect" presStyleCnt="0"/>
      <dgm:spPr/>
    </dgm:pt>
    <dgm:pt modelId="{7E2BFC9E-091A-43AA-9C45-E21101FE1EAB}" type="pres">
      <dgm:prSet presAssocID="{8CD1EECC-C03C-4E08-8EB5-7A37A8A93172}" presName="parTx" presStyleLbl="revTx" presStyleIdx="3" presStyleCnt="6">
        <dgm:presLayoutVars>
          <dgm:chMax val="0"/>
          <dgm:chPref val="0"/>
        </dgm:presLayoutVars>
      </dgm:prSet>
      <dgm:spPr/>
    </dgm:pt>
    <dgm:pt modelId="{EE6D95D2-F3E4-42DE-A4B1-834A753A3066}" type="pres">
      <dgm:prSet presAssocID="{A077EED7-0800-4E51-A358-268180F7D5FF}" presName="sibTrans" presStyleCnt="0"/>
      <dgm:spPr/>
    </dgm:pt>
    <dgm:pt modelId="{4F97BEDD-BB58-423A-A09C-D87E2C245E7C}" type="pres">
      <dgm:prSet presAssocID="{662E2485-DC78-428B-B80D-F77D4D0ABABB}" presName="compNode" presStyleCnt="0"/>
      <dgm:spPr/>
    </dgm:pt>
    <dgm:pt modelId="{78282146-7005-49D1-84A6-EB2DFC79B256}" type="pres">
      <dgm:prSet presAssocID="{662E2485-DC78-428B-B80D-F77D4D0ABABB}" presName="bgRect" presStyleLbl="bgShp" presStyleIdx="4" presStyleCnt="6"/>
      <dgm:spPr/>
    </dgm:pt>
    <dgm:pt modelId="{C1B68EDF-9C3D-4367-8691-5E30E0757168}" type="pres">
      <dgm:prSet presAssocID="{662E2485-DC78-428B-B80D-F77D4D0ABABB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362B039B-1CC1-4733-BDC5-E7056B342251}" type="pres">
      <dgm:prSet presAssocID="{662E2485-DC78-428B-B80D-F77D4D0ABABB}" presName="spaceRect" presStyleCnt="0"/>
      <dgm:spPr/>
    </dgm:pt>
    <dgm:pt modelId="{C38503F2-5903-4D45-870E-2E0182E1EB3F}" type="pres">
      <dgm:prSet presAssocID="{662E2485-DC78-428B-B80D-F77D4D0ABABB}" presName="parTx" presStyleLbl="revTx" presStyleIdx="4" presStyleCnt="6">
        <dgm:presLayoutVars>
          <dgm:chMax val="0"/>
          <dgm:chPref val="0"/>
        </dgm:presLayoutVars>
      </dgm:prSet>
      <dgm:spPr/>
    </dgm:pt>
    <dgm:pt modelId="{EF8739F5-CE8C-456C-A71C-1AA1249A344F}" type="pres">
      <dgm:prSet presAssocID="{1DF9143A-2EFD-4699-9006-539E9F61ACAA}" presName="sibTrans" presStyleCnt="0"/>
      <dgm:spPr/>
    </dgm:pt>
    <dgm:pt modelId="{0D64523F-E094-4BFB-8FFC-8E8383AD23BC}" type="pres">
      <dgm:prSet presAssocID="{75512E9C-C7F6-4B53-A9E4-8D493D613C27}" presName="compNode" presStyleCnt="0"/>
      <dgm:spPr/>
    </dgm:pt>
    <dgm:pt modelId="{5B5686A2-26C7-42C7-882C-581F3BED3F26}" type="pres">
      <dgm:prSet presAssocID="{75512E9C-C7F6-4B53-A9E4-8D493D613C27}" presName="bgRect" presStyleLbl="bgShp" presStyleIdx="5" presStyleCnt="6"/>
      <dgm:spPr/>
    </dgm:pt>
    <dgm:pt modelId="{0347BBC1-B403-441A-A6A5-7AF5BF59E089}" type="pres">
      <dgm:prSet presAssocID="{75512E9C-C7F6-4B53-A9E4-8D493D613C27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84BA0AB8-DD4F-427C-AD2A-7688F78FEBD0}" type="pres">
      <dgm:prSet presAssocID="{75512E9C-C7F6-4B53-A9E4-8D493D613C27}" presName="spaceRect" presStyleCnt="0"/>
      <dgm:spPr/>
    </dgm:pt>
    <dgm:pt modelId="{5D73F23D-055E-4B6A-8573-FF1708E7E996}" type="pres">
      <dgm:prSet presAssocID="{75512E9C-C7F6-4B53-A9E4-8D493D613C27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2065923-E022-4854-9939-00B02AD62A59}" type="presOf" srcId="{7325C563-A530-478C-8287-73150EE324A0}" destId="{FCDB5F8C-727E-4C30-94D0-1BF0B635BEDB}" srcOrd="0" destOrd="0" presId="urn:microsoft.com/office/officeart/2018/2/layout/IconVerticalSolidList"/>
    <dgm:cxn modelId="{AE47B73B-685A-4080-9D78-9D3C9CABA911}" srcId="{F3B39FFC-2543-4C7D-BB78-CBA828B7AB14}" destId="{7325C563-A530-478C-8287-73150EE324A0}" srcOrd="2" destOrd="0" parTransId="{23BEB0AF-C6DC-4351-828A-2EED67C54A40}" sibTransId="{DAA9B58D-9B28-49C9-A14C-58B336BEEB57}"/>
    <dgm:cxn modelId="{69E85464-AD5A-48DC-8EB7-14FDEC9C6AB1}" srcId="{F3B39FFC-2543-4C7D-BB78-CBA828B7AB14}" destId="{662E2485-DC78-428B-B80D-F77D4D0ABABB}" srcOrd="4" destOrd="0" parTransId="{A7B5D8EF-F3D3-48E5-95D6-3EEC9964C8CF}" sibTransId="{1DF9143A-2EFD-4699-9006-539E9F61ACAA}"/>
    <dgm:cxn modelId="{071A3F6F-591F-45FE-AC39-9774033B39E5}" type="presOf" srcId="{F3B39FFC-2543-4C7D-BB78-CBA828B7AB14}" destId="{76866660-DCF2-4D8F-A330-5523CE28BC4C}" srcOrd="0" destOrd="0" presId="urn:microsoft.com/office/officeart/2018/2/layout/IconVerticalSolidList"/>
    <dgm:cxn modelId="{F61D087B-04CD-487E-AD2C-E6AC8A1ADFF8}" type="presOf" srcId="{29646D33-D44A-4F94-A9C8-959ED33196AB}" destId="{488052C3-6EB4-469C-B970-46B003E5CE45}" srcOrd="0" destOrd="0" presId="urn:microsoft.com/office/officeart/2018/2/layout/IconVerticalSolidList"/>
    <dgm:cxn modelId="{2E98AC7B-EF7C-4967-B481-AF8F4E0E6805}" srcId="{F3B39FFC-2543-4C7D-BB78-CBA828B7AB14}" destId="{29646D33-D44A-4F94-A9C8-959ED33196AB}" srcOrd="0" destOrd="0" parTransId="{073894FD-8A5F-4A4E-B9CF-EA0878B6A884}" sibTransId="{07A407A7-393B-4BBA-A21A-FCF09F2827AC}"/>
    <dgm:cxn modelId="{71C43987-2A80-437E-BD25-F259E8589606}" type="presOf" srcId="{75512E9C-C7F6-4B53-A9E4-8D493D613C27}" destId="{5D73F23D-055E-4B6A-8573-FF1708E7E996}" srcOrd="0" destOrd="0" presId="urn:microsoft.com/office/officeart/2018/2/layout/IconVerticalSolidList"/>
    <dgm:cxn modelId="{15BB0A90-D147-41EF-AE60-7F6885FB141C}" type="presOf" srcId="{662E2485-DC78-428B-B80D-F77D4D0ABABB}" destId="{C38503F2-5903-4D45-870E-2E0182E1EB3F}" srcOrd="0" destOrd="0" presId="urn:microsoft.com/office/officeart/2018/2/layout/IconVerticalSolidList"/>
    <dgm:cxn modelId="{28ACAA95-736A-4FE7-A750-F7D20CDFA95A}" type="presOf" srcId="{8CD1EECC-C03C-4E08-8EB5-7A37A8A93172}" destId="{7E2BFC9E-091A-43AA-9C45-E21101FE1EAB}" srcOrd="0" destOrd="0" presId="urn:microsoft.com/office/officeart/2018/2/layout/IconVerticalSolidList"/>
    <dgm:cxn modelId="{7CDD04B3-0423-43D0-9404-EDD5D4050827}" srcId="{F3B39FFC-2543-4C7D-BB78-CBA828B7AB14}" destId="{75512E9C-C7F6-4B53-A9E4-8D493D613C27}" srcOrd="5" destOrd="0" parTransId="{A2F1DD3B-C63A-4D70-AD84-8D2C38F4BFBD}" sibTransId="{632C7CCC-CE63-4550-95B9-9B2341AB2225}"/>
    <dgm:cxn modelId="{3646A0BA-F1FC-4FE9-990F-C83E7B238FA1}" srcId="{F3B39FFC-2543-4C7D-BB78-CBA828B7AB14}" destId="{FCB2504F-9E8A-494B-A402-978033898BC2}" srcOrd="1" destOrd="0" parTransId="{C4BCA795-2054-4176-B619-3EFC3AF577BF}" sibTransId="{B6953BE2-8326-4558-B388-0F1ABE623BA6}"/>
    <dgm:cxn modelId="{4020F6BC-4B3F-474B-9219-24211885A4A2}" srcId="{F3B39FFC-2543-4C7D-BB78-CBA828B7AB14}" destId="{8CD1EECC-C03C-4E08-8EB5-7A37A8A93172}" srcOrd="3" destOrd="0" parTransId="{E0C8319E-9AEF-47FD-BB67-E19FAD2D2C67}" sibTransId="{A077EED7-0800-4E51-A358-268180F7D5FF}"/>
    <dgm:cxn modelId="{70B9D5D8-1CA1-48DC-BA41-7924A280A2E4}" type="presOf" srcId="{FCB2504F-9E8A-494B-A402-978033898BC2}" destId="{7B971535-2C76-4F0C-878C-7B1232DA2C4D}" srcOrd="0" destOrd="0" presId="urn:microsoft.com/office/officeart/2018/2/layout/IconVerticalSolidList"/>
    <dgm:cxn modelId="{B46A10AA-57EE-47DE-BD8F-B1ED9F9A080E}" type="presParOf" srcId="{76866660-DCF2-4D8F-A330-5523CE28BC4C}" destId="{D5898C2D-AC5F-408C-B80E-D03F904F5B33}" srcOrd="0" destOrd="0" presId="urn:microsoft.com/office/officeart/2018/2/layout/IconVerticalSolidList"/>
    <dgm:cxn modelId="{047728A3-7737-4BB7-A9BD-66640647B1C5}" type="presParOf" srcId="{D5898C2D-AC5F-408C-B80E-D03F904F5B33}" destId="{0703DBC6-E800-4DFB-98F8-5B8A9B3BBE38}" srcOrd="0" destOrd="0" presId="urn:microsoft.com/office/officeart/2018/2/layout/IconVerticalSolidList"/>
    <dgm:cxn modelId="{52262E38-DAA1-4BDC-8C15-36B36893B4DC}" type="presParOf" srcId="{D5898C2D-AC5F-408C-B80E-D03F904F5B33}" destId="{593E373C-2E9A-43FE-BD4E-01D9818974E1}" srcOrd="1" destOrd="0" presId="urn:microsoft.com/office/officeart/2018/2/layout/IconVerticalSolidList"/>
    <dgm:cxn modelId="{2F54CB3A-B4F0-4B64-8A06-30C58EE40CFC}" type="presParOf" srcId="{D5898C2D-AC5F-408C-B80E-D03F904F5B33}" destId="{3A350B6D-45B6-4ED2-BCA2-83A30E8BC0DC}" srcOrd="2" destOrd="0" presId="urn:microsoft.com/office/officeart/2018/2/layout/IconVerticalSolidList"/>
    <dgm:cxn modelId="{B966514C-4CAA-4393-B955-5985E5709D87}" type="presParOf" srcId="{D5898C2D-AC5F-408C-B80E-D03F904F5B33}" destId="{488052C3-6EB4-469C-B970-46B003E5CE45}" srcOrd="3" destOrd="0" presId="urn:microsoft.com/office/officeart/2018/2/layout/IconVerticalSolidList"/>
    <dgm:cxn modelId="{669FEF50-CA7C-4D77-9440-6E8E2C886234}" type="presParOf" srcId="{76866660-DCF2-4D8F-A330-5523CE28BC4C}" destId="{7F0F657C-D42F-4F53-8E0E-378A9949AAB3}" srcOrd="1" destOrd="0" presId="urn:microsoft.com/office/officeart/2018/2/layout/IconVerticalSolidList"/>
    <dgm:cxn modelId="{A58550FE-D15D-4FF4-843E-995A56BA3E71}" type="presParOf" srcId="{76866660-DCF2-4D8F-A330-5523CE28BC4C}" destId="{67B47151-3C57-4BA3-BDB5-2830E5F0734F}" srcOrd="2" destOrd="0" presId="urn:microsoft.com/office/officeart/2018/2/layout/IconVerticalSolidList"/>
    <dgm:cxn modelId="{257E0CC2-F52E-4C6C-B9DC-1736942D755C}" type="presParOf" srcId="{67B47151-3C57-4BA3-BDB5-2830E5F0734F}" destId="{82783C5B-6CDC-4DDD-BB48-F044C60644C0}" srcOrd="0" destOrd="0" presId="urn:microsoft.com/office/officeart/2018/2/layout/IconVerticalSolidList"/>
    <dgm:cxn modelId="{AE550F06-8BF5-4AF4-B304-3A55DFEBFD2E}" type="presParOf" srcId="{67B47151-3C57-4BA3-BDB5-2830E5F0734F}" destId="{C80F11F4-EFF1-4397-976F-415B1EAA6152}" srcOrd="1" destOrd="0" presId="urn:microsoft.com/office/officeart/2018/2/layout/IconVerticalSolidList"/>
    <dgm:cxn modelId="{D998B46B-D413-421E-8446-281963407D83}" type="presParOf" srcId="{67B47151-3C57-4BA3-BDB5-2830E5F0734F}" destId="{A7945A50-8D69-47A1-A4A0-5E1F360B01E8}" srcOrd="2" destOrd="0" presId="urn:microsoft.com/office/officeart/2018/2/layout/IconVerticalSolidList"/>
    <dgm:cxn modelId="{3DFC8537-1EBF-4F46-AEAC-F2A77703DE37}" type="presParOf" srcId="{67B47151-3C57-4BA3-BDB5-2830E5F0734F}" destId="{7B971535-2C76-4F0C-878C-7B1232DA2C4D}" srcOrd="3" destOrd="0" presId="urn:microsoft.com/office/officeart/2018/2/layout/IconVerticalSolidList"/>
    <dgm:cxn modelId="{3A8412B9-937B-4A7A-AD78-BD3BE75CB215}" type="presParOf" srcId="{76866660-DCF2-4D8F-A330-5523CE28BC4C}" destId="{F69C618A-4FCA-4230-BD70-F1F472BCA618}" srcOrd="3" destOrd="0" presId="urn:microsoft.com/office/officeart/2018/2/layout/IconVerticalSolidList"/>
    <dgm:cxn modelId="{F9E7BE5B-D056-411F-B4C0-74FA29AEB2CC}" type="presParOf" srcId="{76866660-DCF2-4D8F-A330-5523CE28BC4C}" destId="{91AB4D5F-4E5C-40DC-B6C9-B4E3BAA6E952}" srcOrd="4" destOrd="0" presId="urn:microsoft.com/office/officeart/2018/2/layout/IconVerticalSolidList"/>
    <dgm:cxn modelId="{4F964EE2-8E25-4F11-AAA3-BA2CBC2C47B1}" type="presParOf" srcId="{91AB4D5F-4E5C-40DC-B6C9-B4E3BAA6E952}" destId="{C7EF38A3-593D-4E67-9110-104EA5194BA2}" srcOrd="0" destOrd="0" presId="urn:microsoft.com/office/officeart/2018/2/layout/IconVerticalSolidList"/>
    <dgm:cxn modelId="{25FCD800-738F-4CF8-A7B4-AC1A3C056245}" type="presParOf" srcId="{91AB4D5F-4E5C-40DC-B6C9-B4E3BAA6E952}" destId="{0A2FCAE5-3796-4901-9CDB-73D48B6B9CB5}" srcOrd="1" destOrd="0" presId="urn:microsoft.com/office/officeart/2018/2/layout/IconVerticalSolidList"/>
    <dgm:cxn modelId="{672216C0-D723-4576-A1F9-A1A3ED66187C}" type="presParOf" srcId="{91AB4D5F-4E5C-40DC-B6C9-B4E3BAA6E952}" destId="{02F18DF4-9FB5-4445-98E5-C47C5B932EBD}" srcOrd="2" destOrd="0" presId="urn:microsoft.com/office/officeart/2018/2/layout/IconVerticalSolidList"/>
    <dgm:cxn modelId="{744317BF-BA3D-4D14-A17B-561A81430BDE}" type="presParOf" srcId="{91AB4D5F-4E5C-40DC-B6C9-B4E3BAA6E952}" destId="{FCDB5F8C-727E-4C30-94D0-1BF0B635BEDB}" srcOrd="3" destOrd="0" presId="urn:microsoft.com/office/officeart/2018/2/layout/IconVerticalSolidList"/>
    <dgm:cxn modelId="{81E9FAD3-1E85-478D-B850-E40A247512AC}" type="presParOf" srcId="{76866660-DCF2-4D8F-A330-5523CE28BC4C}" destId="{84379FFB-6CD2-4D70-BAB0-2D96E6C50EE5}" srcOrd="5" destOrd="0" presId="urn:microsoft.com/office/officeart/2018/2/layout/IconVerticalSolidList"/>
    <dgm:cxn modelId="{532D0B90-670D-432E-AC1E-EC1B72686676}" type="presParOf" srcId="{76866660-DCF2-4D8F-A330-5523CE28BC4C}" destId="{E1795731-1D1E-4232-B17D-2740F9AC3753}" srcOrd="6" destOrd="0" presId="urn:microsoft.com/office/officeart/2018/2/layout/IconVerticalSolidList"/>
    <dgm:cxn modelId="{7A65ACBE-AB99-4673-A78B-BFC3A6F8BF95}" type="presParOf" srcId="{E1795731-1D1E-4232-B17D-2740F9AC3753}" destId="{60F0555B-166E-4A11-B9DF-00118A3251A6}" srcOrd="0" destOrd="0" presId="urn:microsoft.com/office/officeart/2018/2/layout/IconVerticalSolidList"/>
    <dgm:cxn modelId="{0AA10FED-6697-4CA8-B7DB-A3814515D22D}" type="presParOf" srcId="{E1795731-1D1E-4232-B17D-2740F9AC3753}" destId="{9F561E71-B872-478A-8862-D3AE4B626C04}" srcOrd="1" destOrd="0" presId="urn:microsoft.com/office/officeart/2018/2/layout/IconVerticalSolidList"/>
    <dgm:cxn modelId="{EB811B5E-4255-4158-ABB6-973A0E53FA6E}" type="presParOf" srcId="{E1795731-1D1E-4232-B17D-2740F9AC3753}" destId="{62898A69-5B1E-4CDD-A0C2-C87DF6A522A6}" srcOrd="2" destOrd="0" presId="urn:microsoft.com/office/officeart/2018/2/layout/IconVerticalSolidList"/>
    <dgm:cxn modelId="{D49921C6-67A3-4F6B-A3B7-D71E82D4D7D1}" type="presParOf" srcId="{E1795731-1D1E-4232-B17D-2740F9AC3753}" destId="{7E2BFC9E-091A-43AA-9C45-E21101FE1EAB}" srcOrd="3" destOrd="0" presId="urn:microsoft.com/office/officeart/2018/2/layout/IconVerticalSolidList"/>
    <dgm:cxn modelId="{19605D79-5D7D-406A-9A37-46A43F647A82}" type="presParOf" srcId="{76866660-DCF2-4D8F-A330-5523CE28BC4C}" destId="{EE6D95D2-F3E4-42DE-A4B1-834A753A3066}" srcOrd="7" destOrd="0" presId="urn:microsoft.com/office/officeart/2018/2/layout/IconVerticalSolidList"/>
    <dgm:cxn modelId="{9EBE5AA6-C808-4BA8-AF6E-C615AA1CF670}" type="presParOf" srcId="{76866660-DCF2-4D8F-A330-5523CE28BC4C}" destId="{4F97BEDD-BB58-423A-A09C-D87E2C245E7C}" srcOrd="8" destOrd="0" presId="urn:microsoft.com/office/officeart/2018/2/layout/IconVerticalSolidList"/>
    <dgm:cxn modelId="{E5CBCBBB-3902-4BEC-A1EE-CFCE0F391D46}" type="presParOf" srcId="{4F97BEDD-BB58-423A-A09C-D87E2C245E7C}" destId="{78282146-7005-49D1-84A6-EB2DFC79B256}" srcOrd="0" destOrd="0" presId="urn:microsoft.com/office/officeart/2018/2/layout/IconVerticalSolidList"/>
    <dgm:cxn modelId="{65D18C3B-5AD0-4D78-B0A7-4E0E6524C850}" type="presParOf" srcId="{4F97BEDD-BB58-423A-A09C-D87E2C245E7C}" destId="{C1B68EDF-9C3D-4367-8691-5E30E0757168}" srcOrd="1" destOrd="0" presId="urn:microsoft.com/office/officeart/2018/2/layout/IconVerticalSolidList"/>
    <dgm:cxn modelId="{BB4B40AC-A263-446C-A391-FAE8753DAE2C}" type="presParOf" srcId="{4F97BEDD-BB58-423A-A09C-D87E2C245E7C}" destId="{362B039B-1CC1-4733-BDC5-E7056B342251}" srcOrd="2" destOrd="0" presId="urn:microsoft.com/office/officeart/2018/2/layout/IconVerticalSolidList"/>
    <dgm:cxn modelId="{C62C14B6-7055-476F-95B8-B765498266B6}" type="presParOf" srcId="{4F97BEDD-BB58-423A-A09C-D87E2C245E7C}" destId="{C38503F2-5903-4D45-870E-2E0182E1EB3F}" srcOrd="3" destOrd="0" presId="urn:microsoft.com/office/officeart/2018/2/layout/IconVerticalSolidList"/>
    <dgm:cxn modelId="{FFAE9F55-098A-433A-8B81-88B6B69BC5FB}" type="presParOf" srcId="{76866660-DCF2-4D8F-A330-5523CE28BC4C}" destId="{EF8739F5-CE8C-456C-A71C-1AA1249A344F}" srcOrd="9" destOrd="0" presId="urn:microsoft.com/office/officeart/2018/2/layout/IconVerticalSolidList"/>
    <dgm:cxn modelId="{5AF9E2A6-B978-4DD6-B88A-5F3B8566B570}" type="presParOf" srcId="{76866660-DCF2-4D8F-A330-5523CE28BC4C}" destId="{0D64523F-E094-4BFB-8FFC-8E8383AD23BC}" srcOrd="10" destOrd="0" presId="urn:microsoft.com/office/officeart/2018/2/layout/IconVerticalSolidList"/>
    <dgm:cxn modelId="{5921A0B6-687E-44DC-B1C7-4ECDB2486161}" type="presParOf" srcId="{0D64523F-E094-4BFB-8FFC-8E8383AD23BC}" destId="{5B5686A2-26C7-42C7-882C-581F3BED3F26}" srcOrd="0" destOrd="0" presId="urn:microsoft.com/office/officeart/2018/2/layout/IconVerticalSolidList"/>
    <dgm:cxn modelId="{3AC0BBCD-8B5F-45F5-B48F-9F932BF08522}" type="presParOf" srcId="{0D64523F-E094-4BFB-8FFC-8E8383AD23BC}" destId="{0347BBC1-B403-441A-A6A5-7AF5BF59E089}" srcOrd="1" destOrd="0" presId="urn:microsoft.com/office/officeart/2018/2/layout/IconVerticalSolidList"/>
    <dgm:cxn modelId="{8D1CF18F-E156-4F69-BCE6-52B26B06D4C9}" type="presParOf" srcId="{0D64523F-E094-4BFB-8FFC-8E8383AD23BC}" destId="{84BA0AB8-DD4F-427C-AD2A-7688F78FEBD0}" srcOrd="2" destOrd="0" presId="urn:microsoft.com/office/officeart/2018/2/layout/IconVerticalSolidList"/>
    <dgm:cxn modelId="{E0DBD8DC-341B-4E3A-BBA5-BD60D1524F5C}" type="presParOf" srcId="{0D64523F-E094-4BFB-8FFC-8E8383AD23BC}" destId="{5D73F23D-055E-4B6A-8573-FF1708E7E99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E5F7E4A-55AF-42B3-9E29-8A7A5599F56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96D3C5E-59CF-4432-ABEB-51BCF3428A0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1"/>
            <a:t>Core Unit Functions</a:t>
          </a:r>
          <a:endParaRPr lang="en-US"/>
        </a:p>
      </dgm:t>
    </dgm:pt>
    <dgm:pt modelId="{98536479-B294-4A20-BA58-879CC605BEB5}" type="parTrans" cxnId="{6AF094DD-B93F-4EAB-A83B-E9AFA6AAC84F}">
      <dgm:prSet/>
      <dgm:spPr/>
      <dgm:t>
        <a:bodyPr/>
        <a:lstStyle/>
        <a:p>
          <a:endParaRPr lang="en-US"/>
        </a:p>
      </dgm:t>
    </dgm:pt>
    <dgm:pt modelId="{A0D82DA8-B52E-43FF-8392-925ED5583417}" type="sibTrans" cxnId="{6AF094DD-B93F-4EAB-A83B-E9AFA6AAC84F}">
      <dgm:prSet/>
      <dgm:spPr/>
      <dgm:t>
        <a:bodyPr/>
        <a:lstStyle/>
        <a:p>
          <a:endParaRPr lang="en-US"/>
        </a:p>
      </dgm:t>
    </dgm:pt>
    <dgm:pt modelId="{BD8588BC-AB60-4FFF-9A56-4AEB1C6587E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The unit drives research, policy and knowledge dissemination to enhance procurement frameworks.</a:t>
          </a:r>
        </a:p>
      </dgm:t>
    </dgm:pt>
    <dgm:pt modelId="{A76AFCE3-06B9-4316-9C9B-E7FC667EC8FC}" type="parTrans" cxnId="{04C6E137-8633-47AD-AC97-8CBDA8DE2CDC}">
      <dgm:prSet/>
      <dgm:spPr/>
      <dgm:t>
        <a:bodyPr/>
        <a:lstStyle/>
        <a:p>
          <a:endParaRPr lang="en-US"/>
        </a:p>
      </dgm:t>
    </dgm:pt>
    <dgm:pt modelId="{84A50C52-0BAC-41DF-8BA9-45ED7EA84CF5}" type="sibTrans" cxnId="{04C6E137-8633-47AD-AC97-8CBDA8DE2CDC}">
      <dgm:prSet/>
      <dgm:spPr/>
      <dgm:t>
        <a:bodyPr/>
        <a:lstStyle/>
        <a:p>
          <a:endParaRPr lang="en-US"/>
        </a:p>
      </dgm:t>
    </dgm:pt>
    <dgm:pt modelId="{6939DA3E-D497-4D0C-9E4D-E88EE1C93FF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dirty="0"/>
            <a:t>Research is critical for strengthening procurement in Ghana’s civil service.</a:t>
          </a:r>
        </a:p>
      </dgm:t>
    </dgm:pt>
    <dgm:pt modelId="{190E5706-9C4D-4C5F-B21C-2F7439A7CCD9}" type="parTrans" cxnId="{2327F359-4861-4DBC-88C8-4CFE01F4FBCA}">
      <dgm:prSet/>
      <dgm:spPr/>
      <dgm:t>
        <a:bodyPr/>
        <a:lstStyle/>
        <a:p>
          <a:endParaRPr lang="en-US"/>
        </a:p>
      </dgm:t>
    </dgm:pt>
    <dgm:pt modelId="{67254009-6703-42FD-99E0-D63CE8C320C2}" type="sibTrans" cxnId="{2327F359-4861-4DBC-88C8-4CFE01F4FBCA}">
      <dgm:prSet/>
      <dgm:spPr/>
      <dgm:t>
        <a:bodyPr/>
        <a:lstStyle/>
        <a:p>
          <a:endParaRPr lang="en-US"/>
        </a:p>
      </dgm:t>
    </dgm:pt>
    <dgm:pt modelId="{2E68462D-5DA8-44FB-A8EF-A6B9C12040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dirty="0"/>
            <a:t>WAY FORWARD</a:t>
          </a:r>
        </a:p>
      </dgm:t>
    </dgm:pt>
    <dgm:pt modelId="{FF87EB1B-6B92-4B09-906C-E62A2C0AF380}" type="parTrans" cxnId="{C9D4F824-2F87-4734-BDCE-1AAE6189933E}">
      <dgm:prSet/>
      <dgm:spPr/>
      <dgm:t>
        <a:bodyPr/>
        <a:lstStyle/>
        <a:p>
          <a:endParaRPr lang="en-US"/>
        </a:p>
      </dgm:t>
    </dgm:pt>
    <dgm:pt modelId="{86C774CE-CFDE-4403-996B-3FADFEF87169}" type="sibTrans" cxnId="{C9D4F824-2F87-4734-BDCE-1AAE6189933E}">
      <dgm:prSet/>
      <dgm:spPr/>
      <dgm:t>
        <a:bodyPr/>
        <a:lstStyle/>
        <a:p>
          <a:endParaRPr lang="en-US"/>
        </a:p>
      </dgm:t>
    </dgm:pt>
    <dgm:pt modelId="{0B2D0864-42CB-4FB0-B6BD-9F4B78B9EAA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Develop</a:t>
          </a:r>
          <a:endParaRPr lang="en-US"/>
        </a:p>
      </dgm:t>
    </dgm:pt>
    <dgm:pt modelId="{93B5C081-F672-4A9A-97A1-963641305526}" type="parTrans" cxnId="{27142671-524E-4A2E-BD6A-7FBCB1675117}">
      <dgm:prSet/>
      <dgm:spPr/>
      <dgm:t>
        <a:bodyPr/>
        <a:lstStyle/>
        <a:p>
          <a:endParaRPr lang="en-US"/>
        </a:p>
      </dgm:t>
    </dgm:pt>
    <dgm:pt modelId="{3F8C2578-D6CB-4181-BCD0-E18C6B833279}" type="sibTrans" cxnId="{27142671-524E-4A2E-BD6A-7FBCB1675117}">
      <dgm:prSet/>
      <dgm:spPr/>
      <dgm:t>
        <a:bodyPr/>
        <a:lstStyle/>
        <a:p>
          <a:endParaRPr lang="en-US"/>
        </a:p>
      </dgm:t>
    </dgm:pt>
    <dgm:pt modelId="{68F50784-C1C2-431D-B1F6-90524158CD0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Organize</a:t>
          </a:r>
          <a:endParaRPr lang="en-US"/>
        </a:p>
      </dgm:t>
    </dgm:pt>
    <dgm:pt modelId="{821C9B21-1879-4D8B-BEDC-251CA4FC5941}" type="parTrans" cxnId="{603F3568-1CC5-4E30-BF71-7B99F4F0DE15}">
      <dgm:prSet/>
      <dgm:spPr/>
      <dgm:t>
        <a:bodyPr/>
        <a:lstStyle/>
        <a:p>
          <a:endParaRPr lang="en-US"/>
        </a:p>
      </dgm:t>
    </dgm:pt>
    <dgm:pt modelId="{BE8E969B-EB17-4469-84FC-D9AC2C96992C}" type="sibTrans" cxnId="{603F3568-1CC5-4E30-BF71-7B99F4F0DE15}">
      <dgm:prSet/>
      <dgm:spPr/>
      <dgm:t>
        <a:bodyPr/>
        <a:lstStyle/>
        <a:p>
          <a:endParaRPr lang="en-US"/>
        </a:p>
      </dgm:t>
    </dgm:pt>
    <dgm:pt modelId="{83678314-F0B4-4367-9DA8-7F22D1CC22C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Strengthen</a:t>
          </a:r>
          <a:endParaRPr lang="en-US"/>
        </a:p>
      </dgm:t>
    </dgm:pt>
    <dgm:pt modelId="{B3B45B78-5BAC-4192-BFCD-FA10C732C842}" type="parTrans" cxnId="{7397A172-E559-49DE-B6BA-7EE96D81288E}">
      <dgm:prSet/>
      <dgm:spPr/>
      <dgm:t>
        <a:bodyPr/>
        <a:lstStyle/>
        <a:p>
          <a:endParaRPr lang="en-US"/>
        </a:p>
      </dgm:t>
    </dgm:pt>
    <dgm:pt modelId="{0D5FD821-EACA-40EB-88D4-B6C969F6AF8B}" type="sibTrans" cxnId="{7397A172-E559-49DE-B6BA-7EE96D81288E}">
      <dgm:prSet/>
      <dgm:spPr/>
      <dgm:t>
        <a:bodyPr/>
        <a:lstStyle/>
        <a:p>
          <a:endParaRPr lang="en-US"/>
        </a:p>
      </dgm:t>
    </dgm:pt>
    <dgm:pt modelId="{7B2A3ED8-E5E5-4EB9-B02D-9F9016B7A0A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Encourage</a:t>
          </a:r>
          <a:endParaRPr lang="en-US"/>
        </a:p>
      </dgm:t>
    </dgm:pt>
    <dgm:pt modelId="{F5DE1713-786D-4A1B-9DA9-2890BE66A84A}" type="parTrans" cxnId="{02F3B606-74F7-4F6C-AF51-F77CA9CE8B38}">
      <dgm:prSet/>
      <dgm:spPr/>
      <dgm:t>
        <a:bodyPr/>
        <a:lstStyle/>
        <a:p>
          <a:endParaRPr lang="en-US"/>
        </a:p>
      </dgm:t>
    </dgm:pt>
    <dgm:pt modelId="{D962908C-5A43-4B59-9EAC-511D9790178D}" type="sibTrans" cxnId="{02F3B606-74F7-4F6C-AF51-F77CA9CE8B38}">
      <dgm:prSet/>
      <dgm:spPr/>
      <dgm:t>
        <a:bodyPr/>
        <a:lstStyle/>
        <a:p>
          <a:endParaRPr lang="en-US"/>
        </a:p>
      </dgm:t>
    </dgm:pt>
    <dgm:pt modelId="{95C083E7-48EF-406B-AE6F-32411B42FB4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Enhance</a:t>
          </a:r>
          <a:endParaRPr lang="en-US"/>
        </a:p>
      </dgm:t>
    </dgm:pt>
    <dgm:pt modelId="{063B2DBA-7EEE-4AD3-AC30-522D49A34AF6}" type="parTrans" cxnId="{F6272D37-CAD3-4FFC-BE18-41D47251A06D}">
      <dgm:prSet/>
      <dgm:spPr/>
      <dgm:t>
        <a:bodyPr/>
        <a:lstStyle/>
        <a:p>
          <a:endParaRPr lang="en-US"/>
        </a:p>
      </dgm:t>
    </dgm:pt>
    <dgm:pt modelId="{76E7C718-0E36-45AB-9DF6-71B890CDC1EC}" type="sibTrans" cxnId="{F6272D37-CAD3-4FFC-BE18-41D47251A06D}">
      <dgm:prSet/>
      <dgm:spPr/>
      <dgm:t>
        <a:bodyPr/>
        <a:lstStyle/>
        <a:p>
          <a:endParaRPr lang="en-US"/>
        </a:p>
      </dgm:t>
    </dgm:pt>
    <dgm:pt modelId="{23CAE3F8-AC97-4399-99DA-78FBB727080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Deepen</a:t>
          </a:r>
          <a:endParaRPr lang="en-US"/>
        </a:p>
      </dgm:t>
    </dgm:pt>
    <dgm:pt modelId="{F9B577EF-50C2-4B82-A247-430FC2351CBA}" type="parTrans" cxnId="{22B7F7D2-C6FE-4CE0-9530-A5B5D8B295C5}">
      <dgm:prSet/>
      <dgm:spPr/>
      <dgm:t>
        <a:bodyPr/>
        <a:lstStyle/>
        <a:p>
          <a:endParaRPr lang="en-US"/>
        </a:p>
      </dgm:t>
    </dgm:pt>
    <dgm:pt modelId="{29FCB6FE-3110-41E3-A555-D089D0D64FE7}" type="sibTrans" cxnId="{22B7F7D2-C6FE-4CE0-9530-A5B5D8B295C5}">
      <dgm:prSet/>
      <dgm:spPr/>
      <dgm:t>
        <a:bodyPr/>
        <a:lstStyle/>
        <a:p>
          <a:endParaRPr lang="en-US"/>
        </a:p>
      </dgm:t>
    </dgm:pt>
    <dgm:pt modelId="{7507D166-7DAC-4537-88AF-30927A098BA1}" type="pres">
      <dgm:prSet presAssocID="{4E5F7E4A-55AF-42B3-9E29-8A7A5599F567}" presName="root" presStyleCnt="0">
        <dgm:presLayoutVars>
          <dgm:dir/>
          <dgm:resizeHandles val="exact"/>
        </dgm:presLayoutVars>
      </dgm:prSet>
      <dgm:spPr/>
    </dgm:pt>
    <dgm:pt modelId="{4CCF97D9-73AA-46FC-B0A9-B9A684922F5E}" type="pres">
      <dgm:prSet presAssocID="{196D3C5E-59CF-4432-ABEB-51BCF3428A0D}" presName="compNode" presStyleCnt="0"/>
      <dgm:spPr/>
    </dgm:pt>
    <dgm:pt modelId="{837A5851-0268-431F-9F59-B876ED8523CD}" type="pres">
      <dgm:prSet presAssocID="{196D3C5E-59CF-4432-ABEB-51BCF3428A0D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3F149C1F-732E-4838-85FA-99DFF0362227}" type="pres">
      <dgm:prSet presAssocID="{196D3C5E-59CF-4432-ABEB-51BCF3428A0D}" presName="iconSpace" presStyleCnt="0"/>
      <dgm:spPr/>
    </dgm:pt>
    <dgm:pt modelId="{3E0BBEDE-B60A-4AEE-8690-3E9147B795BE}" type="pres">
      <dgm:prSet presAssocID="{196D3C5E-59CF-4432-ABEB-51BCF3428A0D}" presName="parTx" presStyleLbl="revTx" presStyleIdx="0" presStyleCnt="14">
        <dgm:presLayoutVars>
          <dgm:chMax val="0"/>
          <dgm:chPref val="0"/>
        </dgm:presLayoutVars>
      </dgm:prSet>
      <dgm:spPr/>
    </dgm:pt>
    <dgm:pt modelId="{7F3E017D-E3E7-4148-A8E1-28346CBF131A}" type="pres">
      <dgm:prSet presAssocID="{196D3C5E-59CF-4432-ABEB-51BCF3428A0D}" presName="txSpace" presStyleCnt="0"/>
      <dgm:spPr/>
    </dgm:pt>
    <dgm:pt modelId="{3CACB3FF-D0FF-4846-9C07-230D3B3985DD}" type="pres">
      <dgm:prSet presAssocID="{196D3C5E-59CF-4432-ABEB-51BCF3428A0D}" presName="desTx" presStyleLbl="revTx" presStyleIdx="1" presStyleCnt="14">
        <dgm:presLayoutVars/>
      </dgm:prSet>
      <dgm:spPr/>
    </dgm:pt>
    <dgm:pt modelId="{1E1B93CB-CFB9-4E11-ABC1-9DCD13D710CC}" type="pres">
      <dgm:prSet presAssocID="{A0D82DA8-B52E-43FF-8392-925ED5583417}" presName="sibTrans" presStyleCnt="0"/>
      <dgm:spPr/>
    </dgm:pt>
    <dgm:pt modelId="{0FA9E6E1-DDBA-4DA6-8A19-60633ECF083F}" type="pres">
      <dgm:prSet presAssocID="{0B2D0864-42CB-4FB0-B6BD-9F4B78B9EAAF}" presName="compNode" presStyleCnt="0"/>
      <dgm:spPr/>
    </dgm:pt>
    <dgm:pt modelId="{468F385E-6E5F-40F7-BA54-97C72F8F54E2}" type="pres">
      <dgm:prSet presAssocID="{0B2D0864-42CB-4FB0-B6BD-9F4B78B9EAAF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52CD7B7D-F556-42BE-820E-F2AF928287FD}" type="pres">
      <dgm:prSet presAssocID="{0B2D0864-42CB-4FB0-B6BD-9F4B78B9EAAF}" presName="iconSpace" presStyleCnt="0"/>
      <dgm:spPr/>
    </dgm:pt>
    <dgm:pt modelId="{A833D2C3-C8BD-45C5-8C38-893D81B30FC4}" type="pres">
      <dgm:prSet presAssocID="{0B2D0864-42CB-4FB0-B6BD-9F4B78B9EAAF}" presName="parTx" presStyleLbl="revTx" presStyleIdx="2" presStyleCnt="14">
        <dgm:presLayoutVars>
          <dgm:chMax val="0"/>
          <dgm:chPref val="0"/>
        </dgm:presLayoutVars>
      </dgm:prSet>
      <dgm:spPr/>
    </dgm:pt>
    <dgm:pt modelId="{3F47E227-8CF4-44E3-BB30-D81C71A6E7D7}" type="pres">
      <dgm:prSet presAssocID="{0B2D0864-42CB-4FB0-B6BD-9F4B78B9EAAF}" presName="txSpace" presStyleCnt="0"/>
      <dgm:spPr/>
    </dgm:pt>
    <dgm:pt modelId="{EAAFC729-805F-4ECB-8F13-B2867E57631C}" type="pres">
      <dgm:prSet presAssocID="{0B2D0864-42CB-4FB0-B6BD-9F4B78B9EAAF}" presName="desTx" presStyleLbl="revTx" presStyleIdx="3" presStyleCnt="14">
        <dgm:presLayoutVars/>
      </dgm:prSet>
      <dgm:spPr/>
    </dgm:pt>
    <dgm:pt modelId="{E0FF16FF-44DF-4AD4-9E06-DD95ED70551D}" type="pres">
      <dgm:prSet presAssocID="{3F8C2578-D6CB-4181-BCD0-E18C6B833279}" presName="sibTrans" presStyleCnt="0"/>
      <dgm:spPr/>
    </dgm:pt>
    <dgm:pt modelId="{2F95A8E8-200E-4977-9A0D-970529AD21E6}" type="pres">
      <dgm:prSet presAssocID="{68F50784-C1C2-431D-B1F6-90524158CD09}" presName="compNode" presStyleCnt="0"/>
      <dgm:spPr/>
    </dgm:pt>
    <dgm:pt modelId="{5B6B2FE1-5E5A-4621-8A68-FF30ADEF9112}" type="pres">
      <dgm:prSet presAssocID="{68F50784-C1C2-431D-B1F6-90524158CD09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BEB63E33-A34F-4EA9-8C4E-1CC037C8ED03}" type="pres">
      <dgm:prSet presAssocID="{68F50784-C1C2-431D-B1F6-90524158CD09}" presName="iconSpace" presStyleCnt="0"/>
      <dgm:spPr/>
    </dgm:pt>
    <dgm:pt modelId="{79819D39-E5B6-4202-8137-8F385E7A5469}" type="pres">
      <dgm:prSet presAssocID="{68F50784-C1C2-431D-B1F6-90524158CD09}" presName="parTx" presStyleLbl="revTx" presStyleIdx="4" presStyleCnt="14">
        <dgm:presLayoutVars>
          <dgm:chMax val="0"/>
          <dgm:chPref val="0"/>
        </dgm:presLayoutVars>
      </dgm:prSet>
      <dgm:spPr/>
    </dgm:pt>
    <dgm:pt modelId="{361FD824-AD1E-4C54-A7AD-874F4979218D}" type="pres">
      <dgm:prSet presAssocID="{68F50784-C1C2-431D-B1F6-90524158CD09}" presName="txSpace" presStyleCnt="0"/>
      <dgm:spPr/>
    </dgm:pt>
    <dgm:pt modelId="{715A3CB2-678C-4D70-B224-C0F8F15BDD08}" type="pres">
      <dgm:prSet presAssocID="{68F50784-C1C2-431D-B1F6-90524158CD09}" presName="desTx" presStyleLbl="revTx" presStyleIdx="5" presStyleCnt="14">
        <dgm:presLayoutVars/>
      </dgm:prSet>
      <dgm:spPr/>
    </dgm:pt>
    <dgm:pt modelId="{EB8D6F12-E343-40FD-A8E0-28A14F2306F0}" type="pres">
      <dgm:prSet presAssocID="{BE8E969B-EB17-4469-84FC-D9AC2C96992C}" presName="sibTrans" presStyleCnt="0"/>
      <dgm:spPr/>
    </dgm:pt>
    <dgm:pt modelId="{52416B9D-08A9-4F8A-9778-E1EFFD0930D8}" type="pres">
      <dgm:prSet presAssocID="{83678314-F0B4-4367-9DA8-7F22D1CC22C1}" presName="compNode" presStyleCnt="0"/>
      <dgm:spPr/>
    </dgm:pt>
    <dgm:pt modelId="{9B5579DD-B9CD-4BE1-8166-CC2B159A4A4D}" type="pres">
      <dgm:prSet presAssocID="{83678314-F0B4-4367-9DA8-7F22D1CC22C1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07E383DE-4299-4F0C-A7AD-ACE87D274966}" type="pres">
      <dgm:prSet presAssocID="{83678314-F0B4-4367-9DA8-7F22D1CC22C1}" presName="iconSpace" presStyleCnt="0"/>
      <dgm:spPr/>
    </dgm:pt>
    <dgm:pt modelId="{F11E0889-A6B4-4B06-90EC-B20D929E545D}" type="pres">
      <dgm:prSet presAssocID="{83678314-F0B4-4367-9DA8-7F22D1CC22C1}" presName="parTx" presStyleLbl="revTx" presStyleIdx="6" presStyleCnt="14">
        <dgm:presLayoutVars>
          <dgm:chMax val="0"/>
          <dgm:chPref val="0"/>
        </dgm:presLayoutVars>
      </dgm:prSet>
      <dgm:spPr/>
    </dgm:pt>
    <dgm:pt modelId="{B2B8BCEC-CFFA-4BE7-ACC2-EC05F713805C}" type="pres">
      <dgm:prSet presAssocID="{83678314-F0B4-4367-9DA8-7F22D1CC22C1}" presName="txSpace" presStyleCnt="0"/>
      <dgm:spPr/>
    </dgm:pt>
    <dgm:pt modelId="{E2FFD478-89AF-4F44-8F6F-6B0637CAA137}" type="pres">
      <dgm:prSet presAssocID="{83678314-F0B4-4367-9DA8-7F22D1CC22C1}" presName="desTx" presStyleLbl="revTx" presStyleIdx="7" presStyleCnt="14">
        <dgm:presLayoutVars/>
      </dgm:prSet>
      <dgm:spPr/>
    </dgm:pt>
    <dgm:pt modelId="{1279E6D1-69B2-4EF6-86E4-0DC66735E96F}" type="pres">
      <dgm:prSet presAssocID="{0D5FD821-EACA-40EB-88D4-B6C969F6AF8B}" presName="sibTrans" presStyleCnt="0"/>
      <dgm:spPr/>
    </dgm:pt>
    <dgm:pt modelId="{1E7C8937-399B-4E0F-8C5F-16D31357FA13}" type="pres">
      <dgm:prSet presAssocID="{7B2A3ED8-E5E5-4EB9-B02D-9F9016B7A0A2}" presName="compNode" presStyleCnt="0"/>
      <dgm:spPr/>
    </dgm:pt>
    <dgm:pt modelId="{210C8E35-ABF2-44AA-AAC3-94531ABF820B}" type="pres">
      <dgm:prSet presAssocID="{7B2A3ED8-E5E5-4EB9-B02D-9F9016B7A0A2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B3AD4BA4-E1AB-4A70-B3C2-5FCCD05D82E8}" type="pres">
      <dgm:prSet presAssocID="{7B2A3ED8-E5E5-4EB9-B02D-9F9016B7A0A2}" presName="iconSpace" presStyleCnt="0"/>
      <dgm:spPr/>
    </dgm:pt>
    <dgm:pt modelId="{4487EDD2-BDA5-4DD2-84FB-A39CA5430ED9}" type="pres">
      <dgm:prSet presAssocID="{7B2A3ED8-E5E5-4EB9-B02D-9F9016B7A0A2}" presName="parTx" presStyleLbl="revTx" presStyleIdx="8" presStyleCnt="14">
        <dgm:presLayoutVars>
          <dgm:chMax val="0"/>
          <dgm:chPref val="0"/>
        </dgm:presLayoutVars>
      </dgm:prSet>
      <dgm:spPr/>
    </dgm:pt>
    <dgm:pt modelId="{AA2930A4-3B90-42F1-97B5-F8A3CED45507}" type="pres">
      <dgm:prSet presAssocID="{7B2A3ED8-E5E5-4EB9-B02D-9F9016B7A0A2}" presName="txSpace" presStyleCnt="0"/>
      <dgm:spPr/>
    </dgm:pt>
    <dgm:pt modelId="{7F737160-0072-49DC-A515-8737ABA7E7E7}" type="pres">
      <dgm:prSet presAssocID="{7B2A3ED8-E5E5-4EB9-B02D-9F9016B7A0A2}" presName="desTx" presStyleLbl="revTx" presStyleIdx="9" presStyleCnt="14">
        <dgm:presLayoutVars/>
      </dgm:prSet>
      <dgm:spPr/>
    </dgm:pt>
    <dgm:pt modelId="{2A5D65C2-DEE7-4AED-AE06-FEBF7E3F14DB}" type="pres">
      <dgm:prSet presAssocID="{D962908C-5A43-4B59-9EAC-511D9790178D}" presName="sibTrans" presStyleCnt="0"/>
      <dgm:spPr/>
    </dgm:pt>
    <dgm:pt modelId="{0B4D2FC1-2972-49CF-BE7F-32F374356D51}" type="pres">
      <dgm:prSet presAssocID="{95C083E7-48EF-406B-AE6F-32411B42FB4D}" presName="compNode" presStyleCnt="0"/>
      <dgm:spPr/>
    </dgm:pt>
    <dgm:pt modelId="{AA48B051-DF09-48E2-8B5C-2EDB23D0BB2D}" type="pres">
      <dgm:prSet presAssocID="{95C083E7-48EF-406B-AE6F-32411B42FB4D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imize"/>
        </a:ext>
      </dgm:extLst>
    </dgm:pt>
    <dgm:pt modelId="{63B1EB3D-100D-4054-BD7C-74725CA41700}" type="pres">
      <dgm:prSet presAssocID="{95C083E7-48EF-406B-AE6F-32411B42FB4D}" presName="iconSpace" presStyleCnt="0"/>
      <dgm:spPr/>
    </dgm:pt>
    <dgm:pt modelId="{86A7A446-3596-43F7-A3BD-F2286CCC9FAF}" type="pres">
      <dgm:prSet presAssocID="{95C083E7-48EF-406B-AE6F-32411B42FB4D}" presName="parTx" presStyleLbl="revTx" presStyleIdx="10" presStyleCnt="14">
        <dgm:presLayoutVars>
          <dgm:chMax val="0"/>
          <dgm:chPref val="0"/>
        </dgm:presLayoutVars>
      </dgm:prSet>
      <dgm:spPr/>
    </dgm:pt>
    <dgm:pt modelId="{9B7CA6D6-9F99-4D00-B4AA-609972495FE4}" type="pres">
      <dgm:prSet presAssocID="{95C083E7-48EF-406B-AE6F-32411B42FB4D}" presName="txSpace" presStyleCnt="0"/>
      <dgm:spPr/>
    </dgm:pt>
    <dgm:pt modelId="{2F314F80-0F6D-41D2-B323-AE7E8E1365FE}" type="pres">
      <dgm:prSet presAssocID="{95C083E7-48EF-406B-AE6F-32411B42FB4D}" presName="desTx" presStyleLbl="revTx" presStyleIdx="11" presStyleCnt="14">
        <dgm:presLayoutVars/>
      </dgm:prSet>
      <dgm:spPr/>
    </dgm:pt>
    <dgm:pt modelId="{00AB24F6-06F5-4BB2-8C26-C97E6D084BF7}" type="pres">
      <dgm:prSet presAssocID="{76E7C718-0E36-45AB-9DF6-71B890CDC1EC}" presName="sibTrans" presStyleCnt="0"/>
      <dgm:spPr/>
    </dgm:pt>
    <dgm:pt modelId="{CF4314E2-11D3-4492-B3DF-3523CED3E1A8}" type="pres">
      <dgm:prSet presAssocID="{23CAE3F8-AC97-4399-99DA-78FBB7270809}" presName="compNode" presStyleCnt="0"/>
      <dgm:spPr/>
    </dgm:pt>
    <dgm:pt modelId="{D5B0703C-53D9-498E-B33C-1FD6123C1B6D}" type="pres">
      <dgm:prSet presAssocID="{23CAE3F8-AC97-4399-99DA-78FBB7270809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Pencil"/>
        </a:ext>
      </dgm:extLst>
    </dgm:pt>
    <dgm:pt modelId="{7F89D7EF-B3E5-4056-99E1-92C989FDEDE2}" type="pres">
      <dgm:prSet presAssocID="{23CAE3F8-AC97-4399-99DA-78FBB7270809}" presName="iconSpace" presStyleCnt="0"/>
      <dgm:spPr/>
    </dgm:pt>
    <dgm:pt modelId="{DEC91ED3-7455-4C29-9203-D1525F2B012B}" type="pres">
      <dgm:prSet presAssocID="{23CAE3F8-AC97-4399-99DA-78FBB7270809}" presName="parTx" presStyleLbl="revTx" presStyleIdx="12" presStyleCnt="14">
        <dgm:presLayoutVars>
          <dgm:chMax val="0"/>
          <dgm:chPref val="0"/>
        </dgm:presLayoutVars>
      </dgm:prSet>
      <dgm:spPr/>
    </dgm:pt>
    <dgm:pt modelId="{A97A3B1F-EFF4-49EE-BC1B-C6F6D0C4F004}" type="pres">
      <dgm:prSet presAssocID="{23CAE3F8-AC97-4399-99DA-78FBB7270809}" presName="txSpace" presStyleCnt="0"/>
      <dgm:spPr/>
    </dgm:pt>
    <dgm:pt modelId="{5979D64A-E238-4467-8C49-4A4584EF5DF6}" type="pres">
      <dgm:prSet presAssocID="{23CAE3F8-AC97-4399-99DA-78FBB7270809}" presName="desTx" presStyleLbl="revTx" presStyleIdx="13" presStyleCnt="14">
        <dgm:presLayoutVars/>
      </dgm:prSet>
      <dgm:spPr/>
    </dgm:pt>
  </dgm:ptLst>
  <dgm:cxnLst>
    <dgm:cxn modelId="{02F3B606-74F7-4F6C-AF51-F77CA9CE8B38}" srcId="{4E5F7E4A-55AF-42B3-9E29-8A7A5599F567}" destId="{7B2A3ED8-E5E5-4EB9-B02D-9F9016B7A0A2}" srcOrd="4" destOrd="0" parTransId="{F5DE1713-786D-4A1B-9DA9-2890BE66A84A}" sibTransId="{D962908C-5A43-4B59-9EAC-511D9790178D}"/>
    <dgm:cxn modelId="{C9D4F824-2F87-4734-BDCE-1AAE6189933E}" srcId="{196D3C5E-59CF-4432-ABEB-51BCF3428A0D}" destId="{2E68462D-5DA8-44FB-A8EF-A6B9C1204069}" srcOrd="2" destOrd="0" parTransId="{FF87EB1B-6B92-4B09-906C-E62A2C0AF380}" sibTransId="{86C774CE-CFDE-4403-996B-3FADFEF87169}"/>
    <dgm:cxn modelId="{F6272D37-CAD3-4FFC-BE18-41D47251A06D}" srcId="{4E5F7E4A-55AF-42B3-9E29-8A7A5599F567}" destId="{95C083E7-48EF-406B-AE6F-32411B42FB4D}" srcOrd="5" destOrd="0" parTransId="{063B2DBA-7EEE-4AD3-AC30-522D49A34AF6}" sibTransId="{76E7C718-0E36-45AB-9DF6-71B890CDC1EC}"/>
    <dgm:cxn modelId="{04C6E137-8633-47AD-AC97-8CBDA8DE2CDC}" srcId="{196D3C5E-59CF-4432-ABEB-51BCF3428A0D}" destId="{BD8588BC-AB60-4FFF-9A56-4AEB1C6587E5}" srcOrd="0" destOrd="0" parTransId="{A76AFCE3-06B9-4316-9C9B-E7FC667EC8FC}" sibTransId="{84A50C52-0BAC-41DF-8BA9-45ED7EA84CF5}"/>
    <dgm:cxn modelId="{8FE1875C-73A8-42BE-9E7F-4D301EF96A22}" type="presOf" srcId="{0B2D0864-42CB-4FB0-B6BD-9F4B78B9EAAF}" destId="{A833D2C3-C8BD-45C5-8C38-893D81B30FC4}" srcOrd="0" destOrd="0" presId="urn:microsoft.com/office/officeart/2018/2/layout/IconLabelDescriptionList"/>
    <dgm:cxn modelId="{8DE8A743-B274-4592-A03D-01E294CB3D61}" type="presOf" srcId="{6939DA3E-D497-4D0C-9E4D-E88EE1C93FF1}" destId="{3CACB3FF-D0FF-4846-9C07-230D3B3985DD}" srcOrd="0" destOrd="1" presId="urn:microsoft.com/office/officeart/2018/2/layout/IconLabelDescriptionList"/>
    <dgm:cxn modelId="{603F3568-1CC5-4E30-BF71-7B99F4F0DE15}" srcId="{4E5F7E4A-55AF-42B3-9E29-8A7A5599F567}" destId="{68F50784-C1C2-431D-B1F6-90524158CD09}" srcOrd="2" destOrd="0" parTransId="{821C9B21-1879-4D8B-BEDC-251CA4FC5941}" sibTransId="{BE8E969B-EB17-4469-84FC-D9AC2C96992C}"/>
    <dgm:cxn modelId="{27142671-524E-4A2E-BD6A-7FBCB1675117}" srcId="{4E5F7E4A-55AF-42B3-9E29-8A7A5599F567}" destId="{0B2D0864-42CB-4FB0-B6BD-9F4B78B9EAAF}" srcOrd="1" destOrd="0" parTransId="{93B5C081-F672-4A9A-97A1-963641305526}" sibTransId="{3F8C2578-D6CB-4181-BCD0-E18C6B833279}"/>
    <dgm:cxn modelId="{7397A172-E559-49DE-B6BA-7EE96D81288E}" srcId="{4E5F7E4A-55AF-42B3-9E29-8A7A5599F567}" destId="{83678314-F0B4-4367-9DA8-7F22D1CC22C1}" srcOrd="3" destOrd="0" parTransId="{B3B45B78-5BAC-4192-BFCD-FA10C732C842}" sibTransId="{0D5FD821-EACA-40EB-88D4-B6C969F6AF8B}"/>
    <dgm:cxn modelId="{8F207674-4375-4D39-A8A3-5DB88C5F7AB7}" type="presOf" srcId="{23CAE3F8-AC97-4399-99DA-78FBB7270809}" destId="{DEC91ED3-7455-4C29-9203-D1525F2B012B}" srcOrd="0" destOrd="0" presId="urn:microsoft.com/office/officeart/2018/2/layout/IconLabelDescriptionList"/>
    <dgm:cxn modelId="{2327F359-4861-4DBC-88C8-4CFE01F4FBCA}" srcId="{196D3C5E-59CF-4432-ABEB-51BCF3428A0D}" destId="{6939DA3E-D497-4D0C-9E4D-E88EE1C93FF1}" srcOrd="1" destOrd="0" parTransId="{190E5706-9C4D-4C5F-B21C-2F7439A7CCD9}" sibTransId="{67254009-6703-42FD-99E0-D63CE8C320C2}"/>
    <dgm:cxn modelId="{09E11181-61CD-4727-AA19-70D5317F26F8}" type="presOf" srcId="{95C083E7-48EF-406B-AE6F-32411B42FB4D}" destId="{86A7A446-3596-43F7-A3BD-F2286CCC9FAF}" srcOrd="0" destOrd="0" presId="urn:microsoft.com/office/officeart/2018/2/layout/IconLabelDescriptionList"/>
    <dgm:cxn modelId="{5D4A0886-146F-4407-BD84-9F2F7049AB7A}" type="presOf" srcId="{BD8588BC-AB60-4FFF-9A56-4AEB1C6587E5}" destId="{3CACB3FF-D0FF-4846-9C07-230D3B3985DD}" srcOrd="0" destOrd="0" presId="urn:microsoft.com/office/officeart/2018/2/layout/IconLabelDescriptionList"/>
    <dgm:cxn modelId="{22B7F7D2-C6FE-4CE0-9530-A5B5D8B295C5}" srcId="{4E5F7E4A-55AF-42B3-9E29-8A7A5599F567}" destId="{23CAE3F8-AC97-4399-99DA-78FBB7270809}" srcOrd="6" destOrd="0" parTransId="{F9B577EF-50C2-4B82-A247-430FC2351CBA}" sibTransId="{29FCB6FE-3110-41E3-A555-D089D0D64FE7}"/>
    <dgm:cxn modelId="{6AF094DD-B93F-4EAB-A83B-E9AFA6AAC84F}" srcId="{4E5F7E4A-55AF-42B3-9E29-8A7A5599F567}" destId="{196D3C5E-59CF-4432-ABEB-51BCF3428A0D}" srcOrd="0" destOrd="0" parTransId="{98536479-B294-4A20-BA58-879CC605BEB5}" sibTransId="{A0D82DA8-B52E-43FF-8392-925ED5583417}"/>
    <dgm:cxn modelId="{DA97ADE1-6A44-4B7E-BBE7-A53F55F01F16}" type="presOf" srcId="{7B2A3ED8-E5E5-4EB9-B02D-9F9016B7A0A2}" destId="{4487EDD2-BDA5-4DD2-84FB-A39CA5430ED9}" srcOrd="0" destOrd="0" presId="urn:microsoft.com/office/officeart/2018/2/layout/IconLabelDescriptionList"/>
    <dgm:cxn modelId="{6322E5E2-4342-40C0-A1D5-3B5648DEB781}" type="presOf" srcId="{4E5F7E4A-55AF-42B3-9E29-8A7A5599F567}" destId="{7507D166-7DAC-4537-88AF-30927A098BA1}" srcOrd="0" destOrd="0" presId="urn:microsoft.com/office/officeart/2018/2/layout/IconLabelDescriptionList"/>
    <dgm:cxn modelId="{F7057DE7-435A-402D-822C-1EEE5652879D}" type="presOf" srcId="{196D3C5E-59CF-4432-ABEB-51BCF3428A0D}" destId="{3E0BBEDE-B60A-4AEE-8690-3E9147B795BE}" srcOrd="0" destOrd="0" presId="urn:microsoft.com/office/officeart/2018/2/layout/IconLabelDescriptionList"/>
    <dgm:cxn modelId="{2A4795F2-FF43-4A1C-B759-1DC4ACF73619}" type="presOf" srcId="{2E68462D-5DA8-44FB-A8EF-A6B9C1204069}" destId="{3CACB3FF-D0FF-4846-9C07-230D3B3985DD}" srcOrd="0" destOrd="2" presId="urn:microsoft.com/office/officeart/2018/2/layout/IconLabelDescriptionList"/>
    <dgm:cxn modelId="{8C092AF4-D845-495E-8F87-8F0F26727517}" type="presOf" srcId="{83678314-F0B4-4367-9DA8-7F22D1CC22C1}" destId="{F11E0889-A6B4-4B06-90EC-B20D929E545D}" srcOrd="0" destOrd="0" presId="urn:microsoft.com/office/officeart/2018/2/layout/IconLabelDescriptionList"/>
    <dgm:cxn modelId="{F34776F8-C16C-4B63-A345-9FEFFCE2BA66}" type="presOf" srcId="{68F50784-C1C2-431D-B1F6-90524158CD09}" destId="{79819D39-E5B6-4202-8137-8F385E7A5469}" srcOrd="0" destOrd="0" presId="urn:microsoft.com/office/officeart/2018/2/layout/IconLabelDescriptionList"/>
    <dgm:cxn modelId="{B1655D16-3C6F-4BE1-A6DA-234829A7D9FE}" type="presParOf" srcId="{7507D166-7DAC-4537-88AF-30927A098BA1}" destId="{4CCF97D9-73AA-46FC-B0A9-B9A684922F5E}" srcOrd="0" destOrd="0" presId="urn:microsoft.com/office/officeart/2018/2/layout/IconLabelDescriptionList"/>
    <dgm:cxn modelId="{738EAEE4-B108-4FDC-B6E2-C303E3BE365C}" type="presParOf" srcId="{4CCF97D9-73AA-46FC-B0A9-B9A684922F5E}" destId="{837A5851-0268-431F-9F59-B876ED8523CD}" srcOrd="0" destOrd="0" presId="urn:microsoft.com/office/officeart/2018/2/layout/IconLabelDescriptionList"/>
    <dgm:cxn modelId="{E15669CD-F6DC-4A51-BB1A-5EBC80CBA11F}" type="presParOf" srcId="{4CCF97D9-73AA-46FC-B0A9-B9A684922F5E}" destId="{3F149C1F-732E-4838-85FA-99DFF0362227}" srcOrd="1" destOrd="0" presId="urn:microsoft.com/office/officeart/2018/2/layout/IconLabelDescriptionList"/>
    <dgm:cxn modelId="{FB2023EE-9B95-4E6F-8EBC-7C0B25D87108}" type="presParOf" srcId="{4CCF97D9-73AA-46FC-B0A9-B9A684922F5E}" destId="{3E0BBEDE-B60A-4AEE-8690-3E9147B795BE}" srcOrd="2" destOrd="0" presId="urn:microsoft.com/office/officeart/2018/2/layout/IconLabelDescriptionList"/>
    <dgm:cxn modelId="{A53F4E0E-2AFB-4966-83FC-FC7B88A9A334}" type="presParOf" srcId="{4CCF97D9-73AA-46FC-B0A9-B9A684922F5E}" destId="{7F3E017D-E3E7-4148-A8E1-28346CBF131A}" srcOrd="3" destOrd="0" presId="urn:microsoft.com/office/officeart/2018/2/layout/IconLabelDescriptionList"/>
    <dgm:cxn modelId="{1651FB5B-84A1-489F-B455-BB98D40BB6DE}" type="presParOf" srcId="{4CCF97D9-73AA-46FC-B0A9-B9A684922F5E}" destId="{3CACB3FF-D0FF-4846-9C07-230D3B3985DD}" srcOrd="4" destOrd="0" presId="urn:microsoft.com/office/officeart/2018/2/layout/IconLabelDescriptionList"/>
    <dgm:cxn modelId="{33D74583-F89F-4C94-B21F-83907DEA5F42}" type="presParOf" srcId="{7507D166-7DAC-4537-88AF-30927A098BA1}" destId="{1E1B93CB-CFB9-4E11-ABC1-9DCD13D710CC}" srcOrd="1" destOrd="0" presId="urn:microsoft.com/office/officeart/2018/2/layout/IconLabelDescriptionList"/>
    <dgm:cxn modelId="{EC02A816-2867-411C-ADF7-92F2A22487AB}" type="presParOf" srcId="{7507D166-7DAC-4537-88AF-30927A098BA1}" destId="{0FA9E6E1-DDBA-4DA6-8A19-60633ECF083F}" srcOrd="2" destOrd="0" presId="urn:microsoft.com/office/officeart/2018/2/layout/IconLabelDescriptionList"/>
    <dgm:cxn modelId="{D450D593-C779-4731-BC49-BF3CA992645C}" type="presParOf" srcId="{0FA9E6E1-DDBA-4DA6-8A19-60633ECF083F}" destId="{468F385E-6E5F-40F7-BA54-97C72F8F54E2}" srcOrd="0" destOrd="0" presId="urn:microsoft.com/office/officeart/2018/2/layout/IconLabelDescriptionList"/>
    <dgm:cxn modelId="{D59937BE-99EF-4FC7-967C-AA73E54C6DC6}" type="presParOf" srcId="{0FA9E6E1-DDBA-4DA6-8A19-60633ECF083F}" destId="{52CD7B7D-F556-42BE-820E-F2AF928287FD}" srcOrd="1" destOrd="0" presId="urn:microsoft.com/office/officeart/2018/2/layout/IconLabelDescriptionList"/>
    <dgm:cxn modelId="{015F2905-4B8A-4EF2-BB5F-74A4344D01BC}" type="presParOf" srcId="{0FA9E6E1-DDBA-4DA6-8A19-60633ECF083F}" destId="{A833D2C3-C8BD-45C5-8C38-893D81B30FC4}" srcOrd="2" destOrd="0" presId="urn:microsoft.com/office/officeart/2018/2/layout/IconLabelDescriptionList"/>
    <dgm:cxn modelId="{F7F57287-CC34-4FDF-9C9F-08CFC499419E}" type="presParOf" srcId="{0FA9E6E1-DDBA-4DA6-8A19-60633ECF083F}" destId="{3F47E227-8CF4-44E3-BB30-D81C71A6E7D7}" srcOrd="3" destOrd="0" presId="urn:microsoft.com/office/officeart/2018/2/layout/IconLabelDescriptionList"/>
    <dgm:cxn modelId="{2B8935B0-84EA-4C89-9C0F-0C974E9EA096}" type="presParOf" srcId="{0FA9E6E1-DDBA-4DA6-8A19-60633ECF083F}" destId="{EAAFC729-805F-4ECB-8F13-B2867E57631C}" srcOrd="4" destOrd="0" presId="urn:microsoft.com/office/officeart/2018/2/layout/IconLabelDescriptionList"/>
    <dgm:cxn modelId="{C09CC4DF-22D1-4879-83A8-064E2B4D899E}" type="presParOf" srcId="{7507D166-7DAC-4537-88AF-30927A098BA1}" destId="{E0FF16FF-44DF-4AD4-9E06-DD95ED70551D}" srcOrd="3" destOrd="0" presId="urn:microsoft.com/office/officeart/2018/2/layout/IconLabelDescriptionList"/>
    <dgm:cxn modelId="{97BDD6C3-9737-43AE-8A60-020C827ABCE1}" type="presParOf" srcId="{7507D166-7DAC-4537-88AF-30927A098BA1}" destId="{2F95A8E8-200E-4977-9A0D-970529AD21E6}" srcOrd="4" destOrd="0" presId="urn:microsoft.com/office/officeart/2018/2/layout/IconLabelDescriptionList"/>
    <dgm:cxn modelId="{A87B5E50-D20C-4E45-AE6E-3D9CC043A773}" type="presParOf" srcId="{2F95A8E8-200E-4977-9A0D-970529AD21E6}" destId="{5B6B2FE1-5E5A-4621-8A68-FF30ADEF9112}" srcOrd="0" destOrd="0" presId="urn:microsoft.com/office/officeart/2018/2/layout/IconLabelDescriptionList"/>
    <dgm:cxn modelId="{18E43878-5FF2-4510-B9F3-4161C850007E}" type="presParOf" srcId="{2F95A8E8-200E-4977-9A0D-970529AD21E6}" destId="{BEB63E33-A34F-4EA9-8C4E-1CC037C8ED03}" srcOrd="1" destOrd="0" presId="urn:microsoft.com/office/officeart/2018/2/layout/IconLabelDescriptionList"/>
    <dgm:cxn modelId="{9178779D-79A7-4E47-8F2D-A7CB9B666460}" type="presParOf" srcId="{2F95A8E8-200E-4977-9A0D-970529AD21E6}" destId="{79819D39-E5B6-4202-8137-8F385E7A5469}" srcOrd="2" destOrd="0" presId="urn:microsoft.com/office/officeart/2018/2/layout/IconLabelDescriptionList"/>
    <dgm:cxn modelId="{59346605-39BA-4ABF-966E-3015E9513F64}" type="presParOf" srcId="{2F95A8E8-200E-4977-9A0D-970529AD21E6}" destId="{361FD824-AD1E-4C54-A7AD-874F4979218D}" srcOrd="3" destOrd="0" presId="urn:microsoft.com/office/officeart/2018/2/layout/IconLabelDescriptionList"/>
    <dgm:cxn modelId="{F08B157E-84B2-4E15-A88B-B588366EA2EB}" type="presParOf" srcId="{2F95A8E8-200E-4977-9A0D-970529AD21E6}" destId="{715A3CB2-678C-4D70-B224-C0F8F15BDD08}" srcOrd="4" destOrd="0" presId="urn:microsoft.com/office/officeart/2018/2/layout/IconLabelDescriptionList"/>
    <dgm:cxn modelId="{7A056D37-BB18-4860-929B-D7B51A078F04}" type="presParOf" srcId="{7507D166-7DAC-4537-88AF-30927A098BA1}" destId="{EB8D6F12-E343-40FD-A8E0-28A14F2306F0}" srcOrd="5" destOrd="0" presId="urn:microsoft.com/office/officeart/2018/2/layout/IconLabelDescriptionList"/>
    <dgm:cxn modelId="{D564E5A2-D892-4A1D-A573-27B19A4712C1}" type="presParOf" srcId="{7507D166-7DAC-4537-88AF-30927A098BA1}" destId="{52416B9D-08A9-4F8A-9778-E1EFFD0930D8}" srcOrd="6" destOrd="0" presId="urn:microsoft.com/office/officeart/2018/2/layout/IconLabelDescriptionList"/>
    <dgm:cxn modelId="{0F251917-44F3-434E-9D81-DE7A1D5B8C54}" type="presParOf" srcId="{52416B9D-08A9-4F8A-9778-E1EFFD0930D8}" destId="{9B5579DD-B9CD-4BE1-8166-CC2B159A4A4D}" srcOrd="0" destOrd="0" presId="urn:microsoft.com/office/officeart/2018/2/layout/IconLabelDescriptionList"/>
    <dgm:cxn modelId="{C90478D4-04DB-47DD-8117-27F1363621E7}" type="presParOf" srcId="{52416B9D-08A9-4F8A-9778-E1EFFD0930D8}" destId="{07E383DE-4299-4F0C-A7AD-ACE87D274966}" srcOrd="1" destOrd="0" presId="urn:microsoft.com/office/officeart/2018/2/layout/IconLabelDescriptionList"/>
    <dgm:cxn modelId="{BEDF25A5-43BB-45A6-8C51-CF584F5403F9}" type="presParOf" srcId="{52416B9D-08A9-4F8A-9778-E1EFFD0930D8}" destId="{F11E0889-A6B4-4B06-90EC-B20D929E545D}" srcOrd="2" destOrd="0" presId="urn:microsoft.com/office/officeart/2018/2/layout/IconLabelDescriptionList"/>
    <dgm:cxn modelId="{F66D2810-981A-4E82-8762-37B89EE6EAB6}" type="presParOf" srcId="{52416B9D-08A9-4F8A-9778-E1EFFD0930D8}" destId="{B2B8BCEC-CFFA-4BE7-ACC2-EC05F713805C}" srcOrd="3" destOrd="0" presId="urn:microsoft.com/office/officeart/2018/2/layout/IconLabelDescriptionList"/>
    <dgm:cxn modelId="{3D046AD5-9A1E-4A1E-8AA8-B2C62A740521}" type="presParOf" srcId="{52416B9D-08A9-4F8A-9778-E1EFFD0930D8}" destId="{E2FFD478-89AF-4F44-8F6F-6B0637CAA137}" srcOrd="4" destOrd="0" presId="urn:microsoft.com/office/officeart/2018/2/layout/IconLabelDescriptionList"/>
    <dgm:cxn modelId="{937DDDC3-6B08-4616-B557-948026504176}" type="presParOf" srcId="{7507D166-7DAC-4537-88AF-30927A098BA1}" destId="{1279E6D1-69B2-4EF6-86E4-0DC66735E96F}" srcOrd="7" destOrd="0" presId="urn:microsoft.com/office/officeart/2018/2/layout/IconLabelDescriptionList"/>
    <dgm:cxn modelId="{1160C889-878A-404A-A25F-F9FDAC6F3B4E}" type="presParOf" srcId="{7507D166-7DAC-4537-88AF-30927A098BA1}" destId="{1E7C8937-399B-4E0F-8C5F-16D31357FA13}" srcOrd="8" destOrd="0" presId="urn:microsoft.com/office/officeart/2018/2/layout/IconLabelDescriptionList"/>
    <dgm:cxn modelId="{2BD15BCB-55DD-45B4-B806-E91AD2B36366}" type="presParOf" srcId="{1E7C8937-399B-4E0F-8C5F-16D31357FA13}" destId="{210C8E35-ABF2-44AA-AAC3-94531ABF820B}" srcOrd="0" destOrd="0" presId="urn:microsoft.com/office/officeart/2018/2/layout/IconLabelDescriptionList"/>
    <dgm:cxn modelId="{A62DE2F1-C784-4812-9A5B-EFBABCEA955E}" type="presParOf" srcId="{1E7C8937-399B-4E0F-8C5F-16D31357FA13}" destId="{B3AD4BA4-E1AB-4A70-B3C2-5FCCD05D82E8}" srcOrd="1" destOrd="0" presId="urn:microsoft.com/office/officeart/2018/2/layout/IconLabelDescriptionList"/>
    <dgm:cxn modelId="{F879C47C-AC49-4E29-9538-B89357B1F19B}" type="presParOf" srcId="{1E7C8937-399B-4E0F-8C5F-16D31357FA13}" destId="{4487EDD2-BDA5-4DD2-84FB-A39CA5430ED9}" srcOrd="2" destOrd="0" presId="urn:microsoft.com/office/officeart/2018/2/layout/IconLabelDescriptionList"/>
    <dgm:cxn modelId="{93C079E0-A883-4430-94A6-4A8F741DAD41}" type="presParOf" srcId="{1E7C8937-399B-4E0F-8C5F-16D31357FA13}" destId="{AA2930A4-3B90-42F1-97B5-F8A3CED45507}" srcOrd="3" destOrd="0" presId="urn:microsoft.com/office/officeart/2018/2/layout/IconLabelDescriptionList"/>
    <dgm:cxn modelId="{67AB5820-078E-4A79-9BD8-A1AC04761A64}" type="presParOf" srcId="{1E7C8937-399B-4E0F-8C5F-16D31357FA13}" destId="{7F737160-0072-49DC-A515-8737ABA7E7E7}" srcOrd="4" destOrd="0" presId="urn:microsoft.com/office/officeart/2018/2/layout/IconLabelDescriptionList"/>
    <dgm:cxn modelId="{A9A7446E-78C2-4698-8D0A-C5828BCE770F}" type="presParOf" srcId="{7507D166-7DAC-4537-88AF-30927A098BA1}" destId="{2A5D65C2-DEE7-4AED-AE06-FEBF7E3F14DB}" srcOrd="9" destOrd="0" presId="urn:microsoft.com/office/officeart/2018/2/layout/IconLabelDescriptionList"/>
    <dgm:cxn modelId="{45016FA3-178E-4A5A-BB69-249D81D1DAA5}" type="presParOf" srcId="{7507D166-7DAC-4537-88AF-30927A098BA1}" destId="{0B4D2FC1-2972-49CF-BE7F-32F374356D51}" srcOrd="10" destOrd="0" presId="urn:microsoft.com/office/officeart/2018/2/layout/IconLabelDescriptionList"/>
    <dgm:cxn modelId="{1AB1F9F4-6470-488B-A10D-8A8B44CB9F8E}" type="presParOf" srcId="{0B4D2FC1-2972-49CF-BE7F-32F374356D51}" destId="{AA48B051-DF09-48E2-8B5C-2EDB23D0BB2D}" srcOrd="0" destOrd="0" presId="urn:microsoft.com/office/officeart/2018/2/layout/IconLabelDescriptionList"/>
    <dgm:cxn modelId="{061986FF-8B7A-4E33-A71F-832B9F03660C}" type="presParOf" srcId="{0B4D2FC1-2972-49CF-BE7F-32F374356D51}" destId="{63B1EB3D-100D-4054-BD7C-74725CA41700}" srcOrd="1" destOrd="0" presId="urn:microsoft.com/office/officeart/2018/2/layout/IconLabelDescriptionList"/>
    <dgm:cxn modelId="{5D59ED2D-E788-499D-B026-3934E9144A12}" type="presParOf" srcId="{0B4D2FC1-2972-49CF-BE7F-32F374356D51}" destId="{86A7A446-3596-43F7-A3BD-F2286CCC9FAF}" srcOrd="2" destOrd="0" presId="urn:microsoft.com/office/officeart/2018/2/layout/IconLabelDescriptionList"/>
    <dgm:cxn modelId="{4E4D71AE-F1BA-4177-BE2E-1FF2AF4B24E4}" type="presParOf" srcId="{0B4D2FC1-2972-49CF-BE7F-32F374356D51}" destId="{9B7CA6D6-9F99-4D00-B4AA-609972495FE4}" srcOrd="3" destOrd="0" presId="urn:microsoft.com/office/officeart/2018/2/layout/IconLabelDescriptionList"/>
    <dgm:cxn modelId="{FDC1ED84-DB0F-4883-A889-FA06E54B8629}" type="presParOf" srcId="{0B4D2FC1-2972-49CF-BE7F-32F374356D51}" destId="{2F314F80-0F6D-41D2-B323-AE7E8E1365FE}" srcOrd="4" destOrd="0" presId="urn:microsoft.com/office/officeart/2018/2/layout/IconLabelDescriptionList"/>
    <dgm:cxn modelId="{8DD7F08F-CB8D-4CBF-88D0-65D05735CEAE}" type="presParOf" srcId="{7507D166-7DAC-4537-88AF-30927A098BA1}" destId="{00AB24F6-06F5-4BB2-8C26-C97E6D084BF7}" srcOrd="11" destOrd="0" presId="urn:microsoft.com/office/officeart/2018/2/layout/IconLabelDescriptionList"/>
    <dgm:cxn modelId="{7DC32D1B-70A5-48AE-9619-61D264293F66}" type="presParOf" srcId="{7507D166-7DAC-4537-88AF-30927A098BA1}" destId="{CF4314E2-11D3-4492-B3DF-3523CED3E1A8}" srcOrd="12" destOrd="0" presId="urn:microsoft.com/office/officeart/2018/2/layout/IconLabelDescriptionList"/>
    <dgm:cxn modelId="{5215FC71-9A6A-434D-A2D2-9A033D776FAB}" type="presParOf" srcId="{CF4314E2-11D3-4492-B3DF-3523CED3E1A8}" destId="{D5B0703C-53D9-498E-B33C-1FD6123C1B6D}" srcOrd="0" destOrd="0" presId="urn:microsoft.com/office/officeart/2018/2/layout/IconLabelDescriptionList"/>
    <dgm:cxn modelId="{0F0A1460-2FC8-49E2-85C6-AC34AEE2ACEF}" type="presParOf" srcId="{CF4314E2-11D3-4492-B3DF-3523CED3E1A8}" destId="{7F89D7EF-B3E5-4056-99E1-92C989FDEDE2}" srcOrd="1" destOrd="0" presId="urn:microsoft.com/office/officeart/2018/2/layout/IconLabelDescriptionList"/>
    <dgm:cxn modelId="{8B6B00A0-C5D7-4E73-ADD8-AF3F3B36E310}" type="presParOf" srcId="{CF4314E2-11D3-4492-B3DF-3523CED3E1A8}" destId="{DEC91ED3-7455-4C29-9203-D1525F2B012B}" srcOrd="2" destOrd="0" presId="urn:microsoft.com/office/officeart/2018/2/layout/IconLabelDescriptionList"/>
    <dgm:cxn modelId="{CA42857A-D16D-42EE-B6FE-62341972E06E}" type="presParOf" srcId="{CF4314E2-11D3-4492-B3DF-3523CED3E1A8}" destId="{A97A3B1F-EFF4-49EE-BC1B-C6F6D0C4F004}" srcOrd="3" destOrd="0" presId="urn:microsoft.com/office/officeart/2018/2/layout/IconLabelDescriptionList"/>
    <dgm:cxn modelId="{0F85832C-7417-4D8A-8410-65EB55978FFD}" type="presParOf" srcId="{CF4314E2-11D3-4492-B3DF-3523CED3E1A8}" destId="{5979D64A-E238-4467-8C49-4A4584EF5DF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5F65B29-4731-45FD-BA99-63E7F9ED27F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058D584-E6E6-4675-ABF5-8E1930DE646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Develop targeted training programmes based on gaps identified through research findings and the recent Training Needs Assessment survey</a:t>
          </a:r>
          <a:endParaRPr lang="en-US" dirty="0"/>
        </a:p>
      </dgm:t>
    </dgm:pt>
    <dgm:pt modelId="{86B161DD-2E5A-4005-A216-64BB9A26A0E0}" type="parTrans" cxnId="{EABE3D9F-B5FD-4FF8-BF56-42AD9587A587}">
      <dgm:prSet/>
      <dgm:spPr/>
      <dgm:t>
        <a:bodyPr/>
        <a:lstStyle/>
        <a:p>
          <a:endParaRPr lang="en-US"/>
        </a:p>
      </dgm:t>
    </dgm:pt>
    <dgm:pt modelId="{1648F717-A6A9-4C6E-B9DF-7A565281196A}" type="sibTrans" cxnId="{EABE3D9F-B5FD-4FF8-BF56-42AD9587A587}">
      <dgm:prSet/>
      <dgm:spPr/>
      <dgm:t>
        <a:bodyPr/>
        <a:lstStyle/>
        <a:p>
          <a:endParaRPr lang="en-US"/>
        </a:p>
      </dgm:t>
    </dgm:pt>
    <dgm:pt modelId="{A26ED793-96A3-49AE-AF11-E72A1E4D520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Organize multiple training programmes this year, prioritizing areas identified by practitioners during the needs assessment</a:t>
          </a:r>
          <a:endParaRPr lang="en-US" dirty="0"/>
        </a:p>
      </dgm:t>
    </dgm:pt>
    <dgm:pt modelId="{78B69863-8CF6-4703-9B8A-36F7F5618A43}" type="parTrans" cxnId="{DD79D8B9-7090-4E05-8A3E-0AD320155CB5}">
      <dgm:prSet/>
      <dgm:spPr/>
      <dgm:t>
        <a:bodyPr/>
        <a:lstStyle/>
        <a:p>
          <a:endParaRPr lang="en-US"/>
        </a:p>
      </dgm:t>
    </dgm:pt>
    <dgm:pt modelId="{ED493A44-DE81-43D9-9841-10C7B62899EE}" type="sibTrans" cxnId="{DD79D8B9-7090-4E05-8A3E-0AD320155CB5}">
      <dgm:prSet/>
      <dgm:spPr/>
      <dgm:t>
        <a:bodyPr/>
        <a:lstStyle/>
        <a:p>
          <a:endParaRPr lang="en-US"/>
        </a:p>
      </dgm:t>
    </dgm:pt>
    <dgm:pt modelId="{0D68CC9C-7D17-4219-98E3-AAFF120DCFF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Strengthen IT infrastructure and technical support to enhance information management and service delivery</a:t>
          </a:r>
          <a:endParaRPr lang="en-US"/>
        </a:p>
      </dgm:t>
    </dgm:pt>
    <dgm:pt modelId="{3BA98228-4AD4-4CDA-A0F4-A41FC14D1C07}" type="parTrans" cxnId="{A2E49098-8FEC-45FB-A00E-D7BE9FF82BFD}">
      <dgm:prSet/>
      <dgm:spPr/>
      <dgm:t>
        <a:bodyPr/>
        <a:lstStyle/>
        <a:p>
          <a:endParaRPr lang="en-US"/>
        </a:p>
      </dgm:t>
    </dgm:pt>
    <dgm:pt modelId="{8E85DC5C-CE29-414F-993D-8B7A33D50B19}" type="sibTrans" cxnId="{A2E49098-8FEC-45FB-A00E-D7BE9FF82BFD}">
      <dgm:prSet/>
      <dgm:spPr/>
      <dgm:t>
        <a:bodyPr/>
        <a:lstStyle/>
        <a:p>
          <a:endParaRPr lang="en-US"/>
        </a:p>
      </dgm:t>
    </dgm:pt>
    <dgm:pt modelId="{21BF869E-2154-4896-840E-2B1BB6BA1EB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Encourage consistent and effective use of e-procurement and digital systems across MDs</a:t>
          </a:r>
          <a:endParaRPr lang="en-US"/>
        </a:p>
      </dgm:t>
    </dgm:pt>
    <dgm:pt modelId="{DE0B0CA0-A981-4D3A-A6A4-1D32918FCFD0}" type="parTrans" cxnId="{32A27AD9-A3A6-4919-9B2B-3CC5C2574574}">
      <dgm:prSet/>
      <dgm:spPr/>
      <dgm:t>
        <a:bodyPr/>
        <a:lstStyle/>
        <a:p>
          <a:endParaRPr lang="en-US"/>
        </a:p>
      </dgm:t>
    </dgm:pt>
    <dgm:pt modelId="{2BB21186-3DF0-4E71-BF67-AEB211C12878}" type="sibTrans" cxnId="{32A27AD9-A3A6-4919-9B2B-3CC5C2574574}">
      <dgm:prSet/>
      <dgm:spPr/>
      <dgm:t>
        <a:bodyPr/>
        <a:lstStyle/>
        <a:p>
          <a:endParaRPr lang="en-US"/>
        </a:p>
      </dgm:t>
    </dgm:pt>
    <dgm:pt modelId="{0AC2F290-9F66-4912-BBE2-C690408D7D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Improve data collection, storage and accessibility through the Department’s website and digital platforms</a:t>
          </a:r>
          <a:endParaRPr lang="en-US"/>
        </a:p>
      </dgm:t>
    </dgm:pt>
    <dgm:pt modelId="{7ACE2646-8FDD-4674-B91A-694C18D2D3E4}" type="parTrans" cxnId="{AA55D618-8DB7-4093-968A-E2F5962DE32F}">
      <dgm:prSet/>
      <dgm:spPr/>
      <dgm:t>
        <a:bodyPr/>
        <a:lstStyle/>
        <a:p>
          <a:endParaRPr lang="en-US"/>
        </a:p>
      </dgm:t>
    </dgm:pt>
    <dgm:pt modelId="{24475451-CC44-43D5-92ED-5DC701507149}" type="sibTrans" cxnId="{AA55D618-8DB7-4093-968A-E2F5962DE32F}">
      <dgm:prSet/>
      <dgm:spPr/>
      <dgm:t>
        <a:bodyPr/>
        <a:lstStyle/>
        <a:p>
          <a:endParaRPr lang="en-US"/>
        </a:p>
      </dgm:t>
    </dgm:pt>
    <dgm:pt modelId="{2E64707B-FFB4-4025-868D-879645D49B9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Enhance continuous monitoring and evaluation of training outcomes to measure impact and inform future interventions</a:t>
          </a:r>
          <a:endParaRPr lang="en-US"/>
        </a:p>
      </dgm:t>
    </dgm:pt>
    <dgm:pt modelId="{24E0B5E9-24C9-4C8D-A196-FBC9ADEDB12B}" type="parTrans" cxnId="{CBD2C377-6A07-4988-87CC-67B3374C15F0}">
      <dgm:prSet/>
      <dgm:spPr/>
      <dgm:t>
        <a:bodyPr/>
        <a:lstStyle/>
        <a:p>
          <a:endParaRPr lang="en-US"/>
        </a:p>
      </dgm:t>
    </dgm:pt>
    <dgm:pt modelId="{EA12AA54-9F23-4162-88D0-628D8D6D5F3E}" type="sibTrans" cxnId="{CBD2C377-6A07-4988-87CC-67B3374C15F0}">
      <dgm:prSet/>
      <dgm:spPr/>
      <dgm:t>
        <a:bodyPr/>
        <a:lstStyle/>
        <a:p>
          <a:endParaRPr lang="en-US"/>
        </a:p>
      </dgm:t>
    </dgm:pt>
    <dgm:pt modelId="{789FD4BE-6725-45DB-BFFE-ABBEDFEF9E35}" type="pres">
      <dgm:prSet presAssocID="{65F65B29-4731-45FD-BA99-63E7F9ED27F5}" presName="root" presStyleCnt="0">
        <dgm:presLayoutVars>
          <dgm:dir/>
          <dgm:resizeHandles val="exact"/>
        </dgm:presLayoutVars>
      </dgm:prSet>
      <dgm:spPr/>
    </dgm:pt>
    <dgm:pt modelId="{7E143C7B-D0C4-4CAE-83ED-22FBC04445B6}" type="pres">
      <dgm:prSet presAssocID="{1058D584-E6E6-4675-ABF5-8E1930DE646F}" presName="compNode" presStyleCnt="0"/>
      <dgm:spPr/>
    </dgm:pt>
    <dgm:pt modelId="{699C00F9-1355-4C04-BAFD-1741E18C581D}" type="pres">
      <dgm:prSet presAssocID="{1058D584-E6E6-4675-ABF5-8E1930DE646F}" presName="bgRect" presStyleLbl="bgShp" presStyleIdx="0" presStyleCnt="6"/>
      <dgm:spPr/>
    </dgm:pt>
    <dgm:pt modelId="{7C129E39-766C-4C83-8402-797C0299D3B8}" type="pres">
      <dgm:prSet presAssocID="{1058D584-E6E6-4675-ABF5-8E1930DE646F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054450C-CBBF-4816-902E-C71597AC6151}" type="pres">
      <dgm:prSet presAssocID="{1058D584-E6E6-4675-ABF5-8E1930DE646F}" presName="spaceRect" presStyleCnt="0"/>
      <dgm:spPr/>
    </dgm:pt>
    <dgm:pt modelId="{52C3AE9B-F0E0-450F-8E26-D0E182EB8499}" type="pres">
      <dgm:prSet presAssocID="{1058D584-E6E6-4675-ABF5-8E1930DE646F}" presName="parTx" presStyleLbl="revTx" presStyleIdx="0" presStyleCnt="6">
        <dgm:presLayoutVars>
          <dgm:chMax val="0"/>
          <dgm:chPref val="0"/>
        </dgm:presLayoutVars>
      </dgm:prSet>
      <dgm:spPr/>
    </dgm:pt>
    <dgm:pt modelId="{39D0D76F-D332-4773-BC0A-A6076129210C}" type="pres">
      <dgm:prSet presAssocID="{1648F717-A6A9-4C6E-B9DF-7A565281196A}" presName="sibTrans" presStyleCnt="0"/>
      <dgm:spPr/>
    </dgm:pt>
    <dgm:pt modelId="{E3643756-AACE-4C0D-81BA-D62C0D3A1E6B}" type="pres">
      <dgm:prSet presAssocID="{A26ED793-96A3-49AE-AF11-E72A1E4D520D}" presName="compNode" presStyleCnt="0"/>
      <dgm:spPr/>
    </dgm:pt>
    <dgm:pt modelId="{F3784768-F86B-4707-88D0-329DAF4657AD}" type="pres">
      <dgm:prSet presAssocID="{A26ED793-96A3-49AE-AF11-E72A1E4D520D}" presName="bgRect" presStyleLbl="bgShp" presStyleIdx="1" presStyleCnt="6"/>
      <dgm:spPr/>
    </dgm:pt>
    <dgm:pt modelId="{F794E5E6-7E5F-4C1A-A11A-B17B380B9EA1}" type="pres">
      <dgm:prSet presAssocID="{A26ED793-96A3-49AE-AF11-E72A1E4D520D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58DB509F-5482-4F49-8077-7A65C38E8183}" type="pres">
      <dgm:prSet presAssocID="{A26ED793-96A3-49AE-AF11-E72A1E4D520D}" presName="spaceRect" presStyleCnt="0"/>
      <dgm:spPr/>
    </dgm:pt>
    <dgm:pt modelId="{A34E907E-CB31-4825-B744-8C4111A4810B}" type="pres">
      <dgm:prSet presAssocID="{A26ED793-96A3-49AE-AF11-E72A1E4D520D}" presName="parTx" presStyleLbl="revTx" presStyleIdx="1" presStyleCnt="6">
        <dgm:presLayoutVars>
          <dgm:chMax val="0"/>
          <dgm:chPref val="0"/>
        </dgm:presLayoutVars>
      </dgm:prSet>
      <dgm:spPr/>
    </dgm:pt>
    <dgm:pt modelId="{FF4328E4-FBF2-44D0-9018-68B2EB956462}" type="pres">
      <dgm:prSet presAssocID="{ED493A44-DE81-43D9-9841-10C7B62899EE}" presName="sibTrans" presStyleCnt="0"/>
      <dgm:spPr/>
    </dgm:pt>
    <dgm:pt modelId="{14CF77FE-41C1-4284-AC56-66DBD76FE80A}" type="pres">
      <dgm:prSet presAssocID="{0D68CC9C-7D17-4219-98E3-AAFF120DCFF3}" presName="compNode" presStyleCnt="0"/>
      <dgm:spPr/>
    </dgm:pt>
    <dgm:pt modelId="{CB886970-3A82-4C72-80A2-589145CA37DD}" type="pres">
      <dgm:prSet presAssocID="{0D68CC9C-7D17-4219-98E3-AAFF120DCFF3}" presName="bgRect" presStyleLbl="bgShp" presStyleIdx="2" presStyleCnt="6"/>
      <dgm:spPr/>
    </dgm:pt>
    <dgm:pt modelId="{07ADB6BA-9308-448D-982A-47EA0A1542CE}" type="pres">
      <dgm:prSet presAssocID="{0D68CC9C-7D17-4219-98E3-AAFF120DCFF3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523C2FF-6BFB-4CD2-94EC-0373819A81D4}" type="pres">
      <dgm:prSet presAssocID="{0D68CC9C-7D17-4219-98E3-AAFF120DCFF3}" presName="spaceRect" presStyleCnt="0"/>
      <dgm:spPr/>
    </dgm:pt>
    <dgm:pt modelId="{88C9C85F-E0BE-44D3-98BB-B89A9FB897CE}" type="pres">
      <dgm:prSet presAssocID="{0D68CC9C-7D17-4219-98E3-AAFF120DCFF3}" presName="parTx" presStyleLbl="revTx" presStyleIdx="2" presStyleCnt="6">
        <dgm:presLayoutVars>
          <dgm:chMax val="0"/>
          <dgm:chPref val="0"/>
        </dgm:presLayoutVars>
      </dgm:prSet>
      <dgm:spPr/>
    </dgm:pt>
    <dgm:pt modelId="{B08A34E5-7662-42EB-BA9C-4D253BDDE236}" type="pres">
      <dgm:prSet presAssocID="{8E85DC5C-CE29-414F-993D-8B7A33D50B19}" presName="sibTrans" presStyleCnt="0"/>
      <dgm:spPr/>
    </dgm:pt>
    <dgm:pt modelId="{55053FAA-B3C3-455C-87E0-B9AA17DAA7FA}" type="pres">
      <dgm:prSet presAssocID="{21BF869E-2154-4896-840E-2B1BB6BA1EB9}" presName="compNode" presStyleCnt="0"/>
      <dgm:spPr/>
    </dgm:pt>
    <dgm:pt modelId="{8367C933-5AD7-4174-9B47-921297195E86}" type="pres">
      <dgm:prSet presAssocID="{21BF869E-2154-4896-840E-2B1BB6BA1EB9}" presName="bgRect" presStyleLbl="bgShp" presStyleIdx="3" presStyleCnt="6"/>
      <dgm:spPr/>
    </dgm:pt>
    <dgm:pt modelId="{ABE23194-8769-4F8A-ACB9-98D92BEC8DBE}" type="pres">
      <dgm:prSet presAssocID="{21BF869E-2154-4896-840E-2B1BB6BA1EB9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FF58FB2B-7EA1-47F8-97B1-86C7547A7CEF}" type="pres">
      <dgm:prSet presAssocID="{21BF869E-2154-4896-840E-2B1BB6BA1EB9}" presName="spaceRect" presStyleCnt="0"/>
      <dgm:spPr/>
    </dgm:pt>
    <dgm:pt modelId="{69B2FFFA-7063-46E1-A822-2DFF1E5CBFD8}" type="pres">
      <dgm:prSet presAssocID="{21BF869E-2154-4896-840E-2B1BB6BA1EB9}" presName="parTx" presStyleLbl="revTx" presStyleIdx="3" presStyleCnt="6">
        <dgm:presLayoutVars>
          <dgm:chMax val="0"/>
          <dgm:chPref val="0"/>
        </dgm:presLayoutVars>
      </dgm:prSet>
      <dgm:spPr/>
    </dgm:pt>
    <dgm:pt modelId="{4CDC5134-1AD2-412E-BAD0-E678808BA852}" type="pres">
      <dgm:prSet presAssocID="{2BB21186-3DF0-4E71-BF67-AEB211C12878}" presName="sibTrans" presStyleCnt="0"/>
      <dgm:spPr/>
    </dgm:pt>
    <dgm:pt modelId="{ABF047D9-18DC-4116-8C65-CD58E6F8CE25}" type="pres">
      <dgm:prSet presAssocID="{0AC2F290-9F66-4912-BBE2-C690408D7D2E}" presName="compNode" presStyleCnt="0"/>
      <dgm:spPr/>
    </dgm:pt>
    <dgm:pt modelId="{77DB8DB6-423C-4F86-8963-930ADC8CC0AA}" type="pres">
      <dgm:prSet presAssocID="{0AC2F290-9F66-4912-BBE2-C690408D7D2E}" presName="bgRect" presStyleLbl="bgShp" presStyleIdx="4" presStyleCnt="6"/>
      <dgm:spPr/>
    </dgm:pt>
    <dgm:pt modelId="{3B984174-5861-4F1F-8070-D27864578FFB}" type="pres">
      <dgm:prSet presAssocID="{0AC2F290-9F66-4912-BBE2-C690408D7D2E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350B70AD-EFD1-463A-A126-D4992B52CB18}" type="pres">
      <dgm:prSet presAssocID="{0AC2F290-9F66-4912-BBE2-C690408D7D2E}" presName="spaceRect" presStyleCnt="0"/>
      <dgm:spPr/>
    </dgm:pt>
    <dgm:pt modelId="{1BCDAC12-B2B5-4F67-B721-A53632991F08}" type="pres">
      <dgm:prSet presAssocID="{0AC2F290-9F66-4912-BBE2-C690408D7D2E}" presName="parTx" presStyleLbl="revTx" presStyleIdx="4" presStyleCnt="6">
        <dgm:presLayoutVars>
          <dgm:chMax val="0"/>
          <dgm:chPref val="0"/>
        </dgm:presLayoutVars>
      </dgm:prSet>
      <dgm:spPr/>
    </dgm:pt>
    <dgm:pt modelId="{76D65B17-0FDB-455B-AA1C-3F99A9AD4C58}" type="pres">
      <dgm:prSet presAssocID="{24475451-CC44-43D5-92ED-5DC701507149}" presName="sibTrans" presStyleCnt="0"/>
      <dgm:spPr/>
    </dgm:pt>
    <dgm:pt modelId="{60A8E2F3-7435-4FA5-8EFA-0A4A1BC9C4AD}" type="pres">
      <dgm:prSet presAssocID="{2E64707B-FFB4-4025-868D-879645D49B9F}" presName="compNode" presStyleCnt="0"/>
      <dgm:spPr/>
    </dgm:pt>
    <dgm:pt modelId="{BCF26230-28A4-495D-B93C-A02699B610F6}" type="pres">
      <dgm:prSet presAssocID="{2E64707B-FFB4-4025-868D-879645D49B9F}" presName="bgRect" presStyleLbl="bgShp" presStyleIdx="5" presStyleCnt="6"/>
      <dgm:spPr/>
    </dgm:pt>
    <dgm:pt modelId="{13ACE4DF-9828-4149-8C57-026AF59D6338}" type="pres">
      <dgm:prSet presAssocID="{2E64707B-FFB4-4025-868D-879645D49B9F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B1FB0F74-81C7-4CCC-9E17-8D6152A3FC72}" type="pres">
      <dgm:prSet presAssocID="{2E64707B-FFB4-4025-868D-879645D49B9F}" presName="spaceRect" presStyleCnt="0"/>
      <dgm:spPr/>
    </dgm:pt>
    <dgm:pt modelId="{B8B430C7-6A7F-41D6-B22A-07C1B6DA8EA0}" type="pres">
      <dgm:prSet presAssocID="{2E64707B-FFB4-4025-868D-879645D49B9F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AFCA9304-AF01-46C3-A424-A9F830961F96}" type="presOf" srcId="{0D68CC9C-7D17-4219-98E3-AAFF120DCFF3}" destId="{88C9C85F-E0BE-44D3-98BB-B89A9FB897CE}" srcOrd="0" destOrd="0" presId="urn:microsoft.com/office/officeart/2018/2/layout/IconVerticalSolidList"/>
    <dgm:cxn modelId="{2619B704-F895-4F99-8213-EE1A3110CABA}" type="presOf" srcId="{1058D584-E6E6-4675-ABF5-8E1930DE646F}" destId="{52C3AE9B-F0E0-450F-8E26-D0E182EB8499}" srcOrd="0" destOrd="0" presId="urn:microsoft.com/office/officeart/2018/2/layout/IconVerticalSolidList"/>
    <dgm:cxn modelId="{C2A37E0E-9171-47F3-98A7-D741E681C9CC}" type="presOf" srcId="{A26ED793-96A3-49AE-AF11-E72A1E4D520D}" destId="{A34E907E-CB31-4825-B744-8C4111A4810B}" srcOrd="0" destOrd="0" presId="urn:microsoft.com/office/officeart/2018/2/layout/IconVerticalSolidList"/>
    <dgm:cxn modelId="{AA55D618-8DB7-4093-968A-E2F5962DE32F}" srcId="{65F65B29-4731-45FD-BA99-63E7F9ED27F5}" destId="{0AC2F290-9F66-4912-BBE2-C690408D7D2E}" srcOrd="4" destOrd="0" parTransId="{7ACE2646-8FDD-4674-B91A-694C18D2D3E4}" sibTransId="{24475451-CC44-43D5-92ED-5DC701507149}"/>
    <dgm:cxn modelId="{6F6CB950-632A-448D-8330-E75BC1C725E6}" type="presOf" srcId="{21BF869E-2154-4896-840E-2B1BB6BA1EB9}" destId="{69B2FFFA-7063-46E1-A822-2DFF1E5CBFD8}" srcOrd="0" destOrd="0" presId="urn:microsoft.com/office/officeart/2018/2/layout/IconVerticalSolidList"/>
    <dgm:cxn modelId="{CBD2C377-6A07-4988-87CC-67B3374C15F0}" srcId="{65F65B29-4731-45FD-BA99-63E7F9ED27F5}" destId="{2E64707B-FFB4-4025-868D-879645D49B9F}" srcOrd="5" destOrd="0" parTransId="{24E0B5E9-24C9-4C8D-A196-FBC9ADEDB12B}" sibTransId="{EA12AA54-9F23-4162-88D0-628D8D6D5F3E}"/>
    <dgm:cxn modelId="{A2E49098-8FEC-45FB-A00E-D7BE9FF82BFD}" srcId="{65F65B29-4731-45FD-BA99-63E7F9ED27F5}" destId="{0D68CC9C-7D17-4219-98E3-AAFF120DCFF3}" srcOrd="2" destOrd="0" parTransId="{3BA98228-4AD4-4CDA-A0F4-A41FC14D1C07}" sibTransId="{8E85DC5C-CE29-414F-993D-8B7A33D50B19}"/>
    <dgm:cxn modelId="{4138249F-BBEA-4378-B5FF-546F6C651ABF}" type="presOf" srcId="{0AC2F290-9F66-4912-BBE2-C690408D7D2E}" destId="{1BCDAC12-B2B5-4F67-B721-A53632991F08}" srcOrd="0" destOrd="0" presId="urn:microsoft.com/office/officeart/2018/2/layout/IconVerticalSolidList"/>
    <dgm:cxn modelId="{EABE3D9F-B5FD-4FF8-BF56-42AD9587A587}" srcId="{65F65B29-4731-45FD-BA99-63E7F9ED27F5}" destId="{1058D584-E6E6-4675-ABF5-8E1930DE646F}" srcOrd="0" destOrd="0" parTransId="{86B161DD-2E5A-4005-A216-64BB9A26A0E0}" sibTransId="{1648F717-A6A9-4C6E-B9DF-7A565281196A}"/>
    <dgm:cxn modelId="{DD79D8B9-7090-4E05-8A3E-0AD320155CB5}" srcId="{65F65B29-4731-45FD-BA99-63E7F9ED27F5}" destId="{A26ED793-96A3-49AE-AF11-E72A1E4D520D}" srcOrd="1" destOrd="0" parTransId="{78B69863-8CF6-4703-9B8A-36F7F5618A43}" sibTransId="{ED493A44-DE81-43D9-9841-10C7B62899EE}"/>
    <dgm:cxn modelId="{BF5232BE-E0E7-4EE1-B504-A0D957BC5EEB}" type="presOf" srcId="{65F65B29-4731-45FD-BA99-63E7F9ED27F5}" destId="{789FD4BE-6725-45DB-BFFE-ABBEDFEF9E35}" srcOrd="0" destOrd="0" presId="urn:microsoft.com/office/officeart/2018/2/layout/IconVerticalSolidList"/>
    <dgm:cxn modelId="{32A27AD9-A3A6-4919-9B2B-3CC5C2574574}" srcId="{65F65B29-4731-45FD-BA99-63E7F9ED27F5}" destId="{21BF869E-2154-4896-840E-2B1BB6BA1EB9}" srcOrd="3" destOrd="0" parTransId="{DE0B0CA0-A981-4D3A-A6A4-1D32918FCFD0}" sibTransId="{2BB21186-3DF0-4E71-BF67-AEB211C12878}"/>
    <dgm:cxn modelId="{BF5776E8-7E27-4DD4-AC36-D31CEB39973F}" type="presOf" srcId="{2E64707B-FFB4-4025-868D-879645D49B9F}" destId="{B8B430C7-6A7F-41D6-B22A-07C1B6DA8EA0}" srcOrd="0" destOrd="0" presId="urn:microsoft.com/office/officeart/2018/2/layout/IconVerticalSolidList"/>
    <dgm:cxn modelId="{664F032B-69C0-4AF4-999D-AC3AD3E1839F}" type="presParOf" srcId="{789FD4BE-6725-45DB-BFFE-ABBEDFEF9E35}" destId="{7E143C7B-D0C4-4CAE-83ED-22FBC04445B6}" srcOrd="0" destOrd="0" presId="urn:microsoft.com/office/officeart/2018/2/layout/IconVerticalSolidList"/>
    <dgm:cxn modelId="{61BB6B82-3211-465F-AB2A-B88DAA210F77}" type="presParOf" srcId="{7E143C7B-D0C4-4CAE-83ED-22FBC04445B6}" destId="{699C00F9-1355-4C04-BAFD-1741E18C581D}" srcOrd="0" destOrd="0" presId="urn:microsoft.com/office/officeart/2018/2/layout/IconVerticalSolidList"/>
    <dgm:cxn modelId="{8E69AF33-7376-4473-B24B-F0FB6EEF55E3}" type="presParOf" srcId="{7E143C7B-D0C4-4CAE-83ED-22FBC04445B6}" destId="{7C129E39-766C-4C83-8402-797C0299D3B8}" srcOrd="1" destOrd="0" presId="urn:microsoft.com/office/officeart/2018/2/layout/IconVerticalSolidList"/>
    <dgm:cxn modelId="{C22D8505-2244-41D3-A7A6-F6E548689CC0}" type="presParOf" srcId="{7E143C7B-D0C4-4CAE-83ED-22FBC04445B6}" destId="{8054450C-CBBF-4816-902E-C71597AC6151}" srcOrd="2" destOrd="0" presId="urn:microsoft.com/office/officeart/2018/2/layout/IconVerticalSolidList"/>
    <dgm:cxn modelId="{90B160D9-7210-4CF9-9D8C-CFEFFC3F063C}" type="presParOf" srcId="{7E143C7B-D0C4-4CAE-83ED-22FBC04445B6}" destId="{52C3AE9B-F0E0-450F-8E26-D0E182EB8499}" srcOrd="3" destOrd="0" presId="urn:microsoft.com/office/officeart/2018/2/layout/IconVerticalSolidList"/>
    <dgm:cxn modelId="{02DFB770-F89E-4AC6-9129-268EB72E7EC2}" type="presParOf" srcId="{789FD4BE-6725-45DB-BFFE-ABBEDFEF9E35}" destId="{39D0D76F-D332-4773-BC0A-A6076129210C}" srcOrd="1" destOrd="0" presId="urn:microsoft.com/office/officeart/2018/2/layout/IconVerticalSolidList"/>
    <dgm:cxn modelId="{DF61E149-83A8-4522-AEBF-9894E0783054}" type="presParOf" srcId="{789FD4BE-6725-45DB-BFFE-ABBEDFEF9E35}" destId="{E3643756-AACE-4C0D-81BA-D62C0D3A1E6B}" srcOrd="2" destOrd="0" presId="urn:microsoft.com/office/officeart/2018/2/layout/IconVerticalSolidList"/>
    <dgm:cxn modelId="{8C3220FB-852C-4562-A0FA-6E51523802AD}" type="presParOf" srcId="{E3643756-AACE-4C0D-81BA-D62C0D3A1E6B}" destId="{F3784768-F86B-4707-88D0-329DAF4657AD}" srcOrd="0" destOrd="0" presId="urn:microsoft.com/office/officeart/2018/2/layout/IconVerticalSolidList"/>
    <dgm:cxn modelId="{24444FFA-2D81-46CA-ABC2-442E334514E8}" type="presParOf" srcId="{E3643756-AACE-4C0D-81BA-D62C0D3A1E6B}" destId="{F794E5E6-7E5F-4C1A-A11A-B17B380B9EA1}" srcOrd="1" destOrd="0" presId="urn:microsoft.com/office/officeart/2018/2/layout/IconVerticalSolidList"/>
    <dgm:cxn modelId="{F0024379-53C3-4B9F-AD7E-71C7164EF159}" type="presParOf" srcId="{E3643756-AACE-4C0D-81BA-D62C0D3A1E6B}" destId="{58DB509F-5482-4F49-8077-7A65C38E8183}" srcOrd="2" destOrd="0" presId="urn:microsoft.com/office/officeart/2018/2/layout/IconVerticalSolidList"/>
    <dgm:cxn modelId="{EDE59D11-3B91-49E9-AEDD-F35CBE0656D3}" type="presParOf" srcId="{E3643756-AACE-4C0D-81BA-D62C0D3A1E6B}" destId="{A34E907E-CB31-4825-B744-8C4111A4810B}" srcOrd="3" destOrd="0" presId="urn:microsoft.com/office/officeart/2018/2/layout/IconVerticalSolidList"/>
    <dgm:cxn modelId="{AEC52798-C802-4A6F-96D4-81871BDE8DFE}" type="presParOf" srcId="{789FD4BE-6725-45DB-BFFE-ABBEDFEF9E35}" destId="{FF4328E4-FBF2-44D0-9018-68B2EB956462}" srcOrd="3" destOrd="0" presId="urn:microsoft.com/office/officeart/2018/2/layout/IconVerticalSolidList"/>
    <dgm:cxn modelId="{A8F92102-4604-408E-BDD8-135550535146}" type="presParOf" srcId="{789FD4BE-6725-45DB-BFFE-ABBEDFEF9E35}" destId="{14CF77FE-41C1-4284-AC56-66DBD76FE80A}" srcOrd="4" destOrd="0" presId="urn:microsoft.com/office/officeart/2018/2/layout/IconVerticalSolidList"/>
    <dgm:cxn modelId="{D48E1FCE-33A6-4D5A-8809-D08EB2556D23}" type="presParOf" srcId="{14CF77FE-41C1-4284-AC56-66DBD76FE80A}" destId="{CB886970-3A82-4C72-80A2-589145CA37DD}" srcOrd="0" destOrd="0" presId="urn:microsoft.com/office/officeart/2018/2/layout/IconVerticalSolidList"/>
    <dgm:cxn modelId="{AF86E5F6-EF7F-4040-9532-6380C209F649}" type="presParOf" srcId="{14CF77FE-41C1-4284-AC56-66DBD76FE80A}" destId="{07ADB6BA-9308-448D-982A-47EA0A1542CE}" srcOrd="1" destOrd="0" presId="urn:microsoft.com/office/officeart/2018/2/layout/IconVerticalSolidList"/>
    <dgm:cxn modelId="{ED0C5432-F222-4D2E-8DF3-AEDEA0B0CB94}" type="presParOf" srcId="{14CF77FE-41C1-4284-AC56-66DBD76FE80A}" destId="{6523C2FF-6BFB-4CD2-94EC-0373819A81D4}" srcOrd="2" destOrd="0" presId="urn:microsoft.com/office/officeart/2018/2/layout/IconVerticalSolidList"/>
    <dgm:cxn modelId="{455BF345-14B1-4A46-A6AE-FA7036480F24}" type="presParOf" srcId="{14CF77FE-41C1-4284-AC56-66DBD76FE80A}" destId="{88C9C85F-E0BE-44D3-98BB-B89A9FB897CE}" srcOrd="3" destOrd="0" presId="urn:microsoft.com/office/officeart/2018/2/layout/IconVerticalSolidList"/>
    <dgm:cxn modelId="{E50A8023-037B-410C-8E3C-E3E819B9F2B2}" type="presParOf" srcId="{789FD4BE-6725-45DB-BFFE-ABBEDFEF9E35}" destId="{B08A34E5-7662-42EB-BA9C-4D253BDDE236}" srcOrd="5" destOrd="0" presId="urn:microsoft.com/office/officeart/2018/2/layout/IconVerticalSolidList"/>
    <dgm:cxn modelId="{29EE9FC3-4AAE-406D-A6B0-D1C112994C87}" type="presParOf" srcId="{789FD4BE-6725-45DB-BFFE-ABBEDFEF9E35}" destId="{55053FAA-B3C3-455C-87E0-B9AA17DAA7FA}" srcOrd="6" destOrd="0" presId="urn:microsoft.com/office/officeart/2018/2/layout/IconVerticalSolidList"/>
    <dgm:cxn modelId="{2E28FEE3-CFE4-457A-AE9A-EE3C778BA9CA}" type="presParOf" srcId="{55053FAA-B3C3-455C-87E0-B9AA17DAA7FA}" destId="{8367C933-5AD7-4174-9B47-921297195E86}" srcOrd="0" destOrd="0" presId="urn:microsoft.com/office/officeart/2018/2/layout/IconVerticalSolidList"/>
    <dgm:cxn modelId="{0CCADD96-731C-4666-9D2C-8B3F65234995}" type="presParOf" srcId="{55053FAA-B3C3-455C-87E0-B9AA17DAA7FA}" destId="{ABE23194-8769-4F8A-ACB9-98D92BEC8DBE}" srcOrd="1" destOrd="0" presId="urn:microsoft.com/office/officeart/2018/2/layout/IconVerticalSolidList"/>
    <dgm:cxn modelId="{F4F9C6B4-8A47-4349-877E-C44C852A05CF}" type="presParOf" srcId="{55053FAA-B3C3-455C-87E0-B9AA17DAA7FA}" destId="{FF58FB2B-7EA1-47F8-97B1-86C7547A7CEF}" srcOrd="2" destOrd="0" presId="urn:microsoft.com/office/officeart/2018/2/layout/IconVerticalSolidList"/>
    <dgm:cxn modelId="{45E2506F-BC12-4254-B23D-849D6BD71221}" type="presParOf" srcId="{55053FAA-B3C3-455C-87E0-B9AA17DAA7FA}" destId="{69B2FFFA-7063-46E1-A822-2DFF1E5CBFD8}" srcOrd="3" destOrd="0" presId="urn:microsoft.com/office/officeart/2018/2/layout/IconVerticalSolidList"/>
    <dgm:cxn modelId="{710F07A3-23CA-4B02-9575-983FB9F0ADEA}" type="presParOf" srcId="{789FD4BE-6725-45DB-BFFE-ABBEDFEF9E35}" destId="{4CDC5134-1AD2-412E-BAD0-E678808BA852}" srcOrd="7" destOrd="0" presId="urn:microsoft.com/office/officeart/2018/2/layout/IconVerticalSolidList"/>
    <dgm:cxn modelId="{64FD9560-7AA8-4EB5-8843-03169274A587}" type="presParOf" srcId="{789FD4BE-6725-45DB-BFFE-ABBEDFEF9E35}" destId="{ABF047D9-18DC-4116-8C65-CD58E6F8CE25}" srcOrd="8" destOrd="0" presId="urn:microsoft.com/office/officeart/2018/2/layout/IconVerticalSolidList"/>
    <dgm:cxn modelId="{B3138487-8082-4440-BDDF-7D392D080B74}" type="presParOf" srcId="{ABF047D9-18DC-4116-8C65-CD58E6F8CE25}" destId="{77DB8DB6-423C-4F86-8963-930ADC8CC0AA}" srcOrd="0" destOrd="0" presId="urn:microsoft.com/office/officeart/2018/2/layout/IconVerticalSolidList"/>
    <dgm:cxn modelId="{88532FF1-F895-40CE-9952-6724AB864C06}" type="presParOf" srcId="{ABF047D9-18DC-4116-8C65-CD58E6F8CE25}" destId="{3B984174-5861-4F1F-8070-D27864578FFB}" srcOrd="1" destOrd="0" presId="urn:microsoft.com/office/officeart/2018/2/layout/IconVerticalSolidList"/>
    <dgm:cxn modelId="{3EAB5049-D4B0-44B2-A8A0-405D30F9BC48}" type="presParOf" srcId="{ABF047D9-18DC-4116-8C65-CD58E6F8CE25}" destId="{350B70AD-EFD1-463A-A126-D4992B52CB18}" srcOrd="2" destOrd="0" presId="urn:microsoft.com/office/officeart/2018/2/layout/IconVerticalSolidList"/>
    <dgm:cxn modelId="{D48C7A63-311D-4132-A6A4-D58DD279AA37}" type="presParOf" srcId="{ABF047D9-18DC-4116-8C65-CD58E6F8CE25}" destId="{1BCDAC12-B2B5-4F67-B721-A53632991F08}" srcOrd="3" destOrd="0" presId="urn:microsoft.com/office/officeart/2018/2/layout/IconVerticalSolidList"/>
    <dgm:cxn modelId="{22003492-BCF0-40EA-A87F-702A96DE9CD9}" type="presParOf" srcId="{789FD4BE-6725-45DB-BFFE-ABBEDFEF9E35}" destId="{76D65B17-0FDB-455B-AA1C-3F99A9AD4C58}" srcOrd="9" destOrd="0" presId="urn:microsoft.com/office/officeart/2018/2/layout/IconVerticalSolidList"/>
    <dgm:cxn modelId="{394B8F3F-8D97-49F4-9AB7-15E711D0A952}" type="presParOf" srcId="{789FD4BE-6725-45DB-BFFE-ABBEDFEF9E35}" destId="{60A8E2F3-7435-4FA5-8EFA-0A4A1BC9C4AD}" srcOrd="10" destOrd="0" presId="urn:microsoft.com/office/officeart/2018/2/layout/IconVerticalSolidList"/>
    <dgm:cxn modelId="{B275DD77-8FF4-49F6-9FA0-3F2B50CB7F84}" type="presParOf" srcId="{60A8E2F3-7435-4FA5-8EFA-0A4A1BC9C4AD}" destId="{BCF26230-28A4-495D-B93C-A02699B610F6}" srcOrd="0" destOrd="0" presId="urn:microsoft.com/office/officeart/2018/2/layout/IconVerticalSolidList"/>
    <dgm:cxn modelId="{1A4FC58B-1155-461B-BC6C-7598E2D9C714}" type="presParOf" srcId="{60A8E2F3-7435-4FA5-8EFA-0A4A1BC9C4AD}" destId="{13ACE4DF-9828-4149-8C57-026AF59D6338}" srcOrd="1" destOrd="0" presId="urn:microsoft.com/office/officeart/2018/2/layout/IconVerticalSolidList"/>
    <dgm:cxn modelId="{A222573E-7D62-4E99-974D-D3902FCF04C2}" type="presParOf" srcId="{60A8E2F3-7435-4FA5-8EFA-0A4A1BC9C4AD}" destId="{B1FB0F74-81C7-4CCC-9E17-8D6152A3FC72}" srcOrd="2" destOrd="0" presId="urn:microsoft.com/office/officeart/2018/2/layout/IconVerticalSolidList"/>
    <dgm:cxn modelId="{9E05C037-996B-4ADC-9325-B186C5E3C875}" type="presParOf" srcId="{60A8E2F3-7435-4FA5-8EFA-0A4A1BC9C4AD}" destId="{B8B430C7-6A7F-41D6-B22A-07C1B6DA8EA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6C332C-B2C4-45D6-8AC0-941131AC66E8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410D682-1151-4E89-B25E-BDBD23A947C2}">
      <dgm:prSet/>
      <dgm:spPr/>
      <dgm:t>
        <a:bodyPr/>
        <a:lstStyle/>
        <a:p>
          <a:pPr>
            <a:defRPr cap="all"/>
          </a:pPr>
          <a:r>
            <a:rPr lang="en-US" b="1" dirty="0"/>
            <a:t>1. Discover new knowledge</a:t>
          </a:r>
          <a:endParaRPr lang="en-US" dirty="0"/>
        </a:p>
      </dgm:t>
    </dgm:pt>
    <dgm:pt modelId="{23DB1AF8-31E9-40C7-AA03-F36012434630}" type="parTrans" cxnId="{D1EAC71F-3E5B-414A-8C4D-44329D69D6EB}">
      <dgm:prSet/>
      <dgm:spPr/>
      <dgm:t>
        <a:bodyPr/>
        <a:lstStyle/>
        <a:p>
          <a:endParaRPr lang="en-US"/>
        </a:p>
      </dgm:t>
    </dgm:pt>
    <dgm:pt modelId="{773D3AA0-B44F-4539-9BA1-9BF6A6007DA3}" type="sibTrans" cxnId="{D1EAC71F-3E5B-414A-8C4D-44329D69D6EB}">
      <dgm:prSet/>
      <dgm:spPr/>
      <dgm:t>
        <a:bodyPr/>
        <a:lstStyle/>
        <a:p>
          <a:endParaRPr lang="en-US"/>
        </a:p>
      </dgm:t>
    </dgm:pt>
    <dgm:pt modelId="{78DE3917-342A-4572-BD30-D9AF87296EB7}">
      <dgm:prSet/>
      <dgm:spPr/>
      <dgm:t>
        <a:bodyPr/>
        <a:lstStyle/>
        <a:p>
          <a:pPr>
            <a:defRPr cap="all"/>
          </a:pPr>
          <a:r>
            <a:rPr lang="en-US" b="1" dirty="0"/>
            <a:t>2. Validating existing information</a:t>
          </a:r>
          <a:endParaRPr lang="en-US" dirty="0"/>
        </a:p>
      </dgm:t>
    </dgm:pt>
    <dgm:pt modelId="{BE85E09B-3880-4366-9A50-6AA9DC708284}" type="parTrans" cxnId="{025E73A1-8E34-4938-A91D-062B22371AB1}">
      <dgm:prSet/>
      <dgm:spPr/>
      <dgm:t>
        <a:bodyPr/>
        <a:lstStyle/>
        <a:p>
          <a:endParaRPr lang="en-US"/>
        </a:p>
      </dgm:t>
    </dgm:pt>
    <dgm:pt modelId="{956105D6-5F7B-4912-9A86-741BF8F2C5B7}" type="sibTrans" cxnId="{025E73A1-8E34-4938-A91D-062B22371AB1}">
      <dgm:prSet/>
      <dgm:spPr/>
      <dgm:t>
        <a:bodyPr/>
        <a:lstStyle/>
        <a:p>
          <a:endParaRPr lang="en-US"/>
        </a:p>
      </dgm:t>
    </dgm:pt>
    <dgm:pt modelId="{6C153F02-9ED4-4C8C-BFA9-B84A2BE96470}">
      <dgm:prSet/>
      <dgm:spPr/>
      <dgm:t>
        <a:bodyPr/>
        <a:lstStyle/>
        <a:p>
          <a:pPr>
            <a:defRPr cap="all"/>
          </a:pPr>
          <a:r>
            <a:rPr lang="en-US" b="1"/>
            <a:t>3. Solving problems. </a:t>
          </a:r>
          <a:endParaRPr lang="en-US"/>
        </a:p>
      </dgm:t>
    </dgm:pt>
    <dgm:pt modelId="{291F1CE8-B7A9-407A-A22A-1B4A6F0FFFD7}" type="parTrans" cxnId="{B24AC744-E4A3-4870-8317-A5365CF1EC4A}">
      <dgm:prSet/>
      <dgm:spPr/>
      <dgm:t>
        <a:bodyPr/>
        <a:lstStyle/>
        <a:p>
          <a:endParaRPr lang="en-US"/>
        </a:p>
      </dgm:t>
    </dgm:pt>
    <dgm:pt modelId="{51C14202-CB94-4F5D-B67E-DF7616C0A9EA}" type="sibTrans" cxnId="{B24AC744-E4A3-4870-8317-A5365CF1EC4A}">
      <dgm:prSet/>
      <dgm:spPr/>
      <dgm:t>
        <a:bodyPr/>
        <a:lstStyle/>
        <a:p>
          <a:endParaRPr lang="en-US"/>
        </a:p>
      </dgm:t>
    </dgm:pt>
    <dgm:pt modelId="{830F857B-9CD6-4879-BD88-62ED40410971}" type="pres">
      <dgm:prSet presAssocID="{D26C332C-B2C4-45D6-8AC0-941131AC66E8}" presName="root" presStyleCnt="0">
        <dgm:presLayoutVars>
          <dgm:dir/>
          <dgm:resizeHandles val="exact"/>
        </dgm:presLayoutVars>
      </dgm:prSet>
      <dgm:spPr/>
    </dgm:pt>
    <dgm:pt modelId="{99372127-7422-4F87-8C8F-72FDB6A1008D}" type="pres">
      <dgm:prSet presAssocID="{0410D682-1151-4E89-B25E-BDBD23A947C2}" presName="compNode" presStyleCnt="0"/>
      <dgm:spPr/>
    </dgm:pt>
    <dgm:pt modelId="{BE9EA22F-BDD1-4254-A7C6-52286DB86DA1}" type="pres">
      <dgm:prSet presAssocID="{0410D682-1151-4E89-B25E-BDBD23A947C2}" presName="iconBgRect" presStyleLbl="bgShp" presStyleIdx="0" presStyleCnt="3"/>
      <dgm:spPr/>
    </dgm:pt>
    <dgm:pt modelId="{53DFD6C8-130B-4FA0-A16D-6416CCCBB21C}" type="pres">
      <dgm:prSet presAssocID="{0410D682-1151-4E89-B25E-BDBD23A947C2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EAE87420-CC8C-48EE-B7E6-830139B56AD3}" type="pres">
      <dgm:prSet presAssocID="{0410D682-1151-4E89-B25E-BDBD23A947C2}" presName="spaceRect" presStyleCnt="0"/>
      <dgm:spPr/>
    </dgm:pt>
    <dgm:pt modelId="{57DFBDC1-3140-4F66-BD9C-1926B0C36FD1}" type="pres">
      <dgm:prSet presAssocID="{0410D682-1151-4E89-B25E-BDBD23A947C2}" presName="textRect" presStyleLbl="revTx" presStyleIdx="0" presStyleCnt="3">
        <dgm:presLayoutVars>
          <dgm:chMax val="1"/>
          <dgm:chPref val="1"/>
        </dgm:presLayoutVars>
      </dgm:prSet>
      <dgm:spPr/>
    </dgm:pt>
    <dgm:pt modelId="{7F8741A0-342F-47CD-97C5-75AB708573C9}" type="pres">
      <dgm:prSet presAssocID="{773D3AA0-B44F-4539-9BA1-9BF6A6007DA3}" presName="sibTrans" presStyleCnt="0"/>
      <dgm:spPr/>
    </dgm:pt>
    <dgm:pt modelId="{DE5F673C-89BD-4079-B369-AE3E39F7ED95}" type="pres">
      <dgm:prSet presAssocID="{78DE3917-342A-4572-BD30-D9AF87296EB7}" presName="compNode" presStyleCnt="0"/>
      <dgm:spPr/>
    </dgm:pt>
    <dgm:pt modelId="{0B29EEB2-4F59-46D3-AA78-C8B88C185035}" type="pres">
      <dgm:prSet presAssocID="{78DE3917-342A-4572-BD30-D9AF87296EB7}" presName="iconBgRect" presStyleLbl="bgShp" presStyleIdx="1" presStyleCnt="3"/>
      <dgm:spPr/>
    </dgm:pt>
    <dgm:pt modelId="{2D5BF0E7-B853-40B9-B092-391A967AB1F8}" type="pres">
      <dgm:prSet presAssocID="{78DE3917-342A-4572-BD30-D9AF87296EB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r"/>
        </a:ext>
      </dgm:extLst>
    </dgm:pt>
    <dgm:pt modelId="{1E762A86-6385-4369-8B31-660B8E96E946}" type="pres">
      <dgm:prSet presAssocID="{78DE3917-342A-4572-BD30-D9AF87296EB7}" presName="spaceRect" presStyleCnt="0"/>
      <dgm:spPr/>
    </dgm:pt>
    <dgm:pt modelId="{4C822563-7837-4BB2-9529-A2587E565BFD}" type="pres">
      <dgm:prSet presAssocID="{78DE3917-342A-4572-BD30-D9AF87296EB7}" presName="textRect" presStyleLbl="revTx" presStyleIdx="1" presStyleCnt="3">
        <dgm:presLayoutVars>
          <dgm:chMax val="1"/>
          <dgm:chPref val="1"/>
        </dgm:presLayoutVars>
      </dgm:prSet>
      <dgm:spPr/>
    </dgm:pt>
    <dgm:pt modelId="{0B97168C-FA8B-48FC-9962-C26BD0FC6F9D}" type="pres">
      <dgm:prSet presAssocID="{956105D6-5F7B-4912-9A86-741BF8F2C5B7}" presName="sibTrans" presStyleCnt="0"/>
      <dgm:spPr/>
    </dgm:pt>
    <dgm:pt modelId="{62439D72-8E0D-4B42-BCCE-9219827E5596}" type="pres">
      <dgm:prSet presAssocID="{6C153F02-9ED4-4C8C-BFA9-B84A2BE96470}" presName="compNode" presStyleCnt="0"/>
      <dgm:spPr/>
    </dgm:pt>
    <dgm:pt modelId="{6141C75D-B3B8-4BF5-B5CF-0DCEE5040896}" type="pres">
      <dgm:prSet presAssocID="{6C153F02-9ED4-4C8C-BFA9-B84A2BE96470}" presName="iconBgRect" presStyleLbl="bgShp" presStyleIdx="2" presStyleCnt="3"/>
      <dgm:spPr/>
    </dgm:pt>
    <dgm:pt modelId="{4FCAB379-887A-46CF-A930-E4D3E41C9C95}" type="pres">
      <dgm:prSet presAssocID="{6C153F02-9ED4-4C8C-BFA9-B84A2BE96470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D53629A0-EE87-469C-87C1-97FDA7FEAA1A}" type="pres">
      <dgm:prSet presAssocID="{6C153F02-9ED4-4C8C-BFA9-B84A2BE96470}" presName="spaceRect" presStyleCnt="0"/>
      <dgm:spPr/>
    </dgm:pt>
    <dgm:pt modelId="{3E49CEAA-66FF-4486-B865-69EAC09B42E0}" type="pres">
      <dgm:prSet presAssocID="{6C153F02-9ED4-4C8C-BFA9-B84A2BE9647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1EAC71F-3E5B-414A-8C4D-44329D69D6EB}" srcId="{D26C332C-B2C4-45D6-8AC0-941131AC66E8}" destId="{0410D682-1151-4E89-B25E-BDBD23A947C2}" srcOrd="0" destOrd="0" parTransId="{23DB1AF8-31E9-40C7-AA03-F36012434630}" sibTransId="{773D3AA0-B44F-4539-9BA1-9BF6A6007DA3}"/>
    <dgm:cxn modelId="{E1C12B3A-C6CC-48E0-838B-DC7A9D6157D3}" type="presOf" srcId="{78DE3917-342A-4572-BD30-D9AF87296EB7}" destId="{4C822563-7837-4BB2-9529-A2587E565BFD}" srcOrd="0" destOrd="0" presId="urn:microsoft.com/office/officeart/2018/5/layout/IconCircleLabelList"/>
    <dgm:cxn modelId="{B24AC744-E4A3-4870-8317-A5365CF1EC4A}" srcId="{D26C332C-B2C4-45D6-8AC0-941131AC66E8}" destId="{6C153F02-9ED4-4C8C-BFA9-B84A2BE96470}" srcOrd="2" destOrd="0" parTransId="{291F1CE8-B7A9-407A-A22A-1B4A6F0FFFD7}" sibTransId="{51C14202-CB94-4F5D-B67E-DF7616C0A9EA}"/>
    <dgm:cxn modelId="{025E73A1-8E34-4938-A91D-062B22371AB1}" srcId="{D26C332C-B2C4-45D6-8AC0-941131AC66E8}" destId="{78DE3917-342A-4572-BD30-D9AF87296EB7}" srcOrd="1" destOrd="0" parTransId="{BE85E09B-3880-4366-9A50-6AA9DC708284}" sibTransId="{956105D6-5F7B-4912-9A86-741BF8F2C5B7}"/>
    <dgm:cxn modelId="{C38794A1-AC3B-43B8-8A9F-7D038FC4EA3F}" type="presOf" srcId="{6C153F02-9ED4-4C8C-BFA9-B84A2BE96470}" destId="{3E49CEAA-66FF-4486-B865-69EAC09B42E0}" srcOrd="0" destOrd="0" presId="urn:microsoft.com/office/officeart/2018/5/layout/IconCircleLabelList"/>
    <dgm:cxn modelId="{931B05B5-298D-4BFB-A86F-29224EAC2BB6}" type="presOf" srcId="{D26C332C-B2C4-45D6-8AC0-941131AC66E8}" destId="{830F857B-9CD6-4879-BD88-62ED40410971}" srcOrd="0" destOrd="0" presId="urn:microsoft.com/office/officeart/2018/5/layout/IconCircleLabelList"/>
    <dgm:cxn modelId="{084D25E0-3FD0-4C79-883C-8DFC3DD9BC5F}" type="presOf" srcId="{0410D682-1151-4E89-B25E-BDBD23A947C2}" destId="{57DFBDC1-3140-4F66-BD9C-1926B0C36FD1}" srcOrd="0" destOrd="0" presId="urn:microsoft.com/office/officeart/2018/5/layout/IconCircleLabelList"/>
    <dgm:cxn modelId="{A496D06D-D914-4EED-A74B-E529C47585D2}" type="presParOf" srcId="{830F857B-9CD6-4879-BD88-62ED40410971}" destId="{99372127-7422-4F87-8C8F-72FDB6A1008D}" srcOrd="0" destOrd="0" presId="urn:microsoft.com/office/officeart/2018/5/layout/IconCircleLabelList"/>
    <dgm:cxn modelId="{5BA1773B-AB01-4956-8A36-DADAB2E8C7AB}" type="presParOf" srcId="{99372127-7422-4F87-8C8F-72FDB6A1008D}" destId="{BE9EA22F-BDD1-4254-A7C6-52286DB86DA1}" srcOrd="0" destOrd="0" presId="urn:microsoft.com/office/officeart/2018/5/layout/IconCircleLabelList"/>
    <dgm:cxn modelId="{7E634430-7F62-410B-BE1A-DFE9DC24D590}" type="presParOf" srcId="{99372127-7422-4F87-8C8F-72FDB6A1008D}" destId="{53DFD6C8-130B-4FA0-A16D-6416CCCBB21C}" srcOrd="1" destOrd="0" presId="urn:microsoft.com/office/officeart/2018/5/layout/IconCircleLabelList"/>
    <dgm:cxn modelId="{90869348-9100-45F9-AE9C-73FC52E13FB1}" type="presParOf" srcId="{99372127-7422-4F87-8C8F-72FDB6A1008D}" destId="{EAE87420-CC8C-48EE-B7E6-830139B56AD3}" srcOrd="2" destOrd="0" presId="urn:microsoft.com/office/officeart/2018/5/layout/IconCircleLabelList"/>
    <dgm:cxn modelId="{B16FD50A-CF8D-421B-BC4F-567C1AF0994B}" type="presParOf" srcId="{99372127-7422-4F87-8C8F-72FDB6A1008D}" destId="{57DFBDC1-3140-4F66-BD9C-1926B0C36FD1}" srcOrd="3" destOrd="0" presId="urn:microsoft.com/office/officeart/2018/5/layout/IconCircleLabelList"/>
    <dgm:cxn modelId="{621C7818-CEEB-4769-811A-D5AE244F43C3}" type="presParOf" srcId="{830F857B-9CD6-4879-BD88-62ED40410971}" destId="{7F8741A0-342F-47CD-97C5-75AB708573C9}" srcOrd="1" destOrd="0" presId="urn:microsoft.com/office/officeart/2018/5/layout/IconCircleLabelList"/>
    <dgm:cxn modelId="{FF7FEDB2-681F-40DC-9FBD-5267BA6DDA99}" type="presParOf" srcId="{830F857B-9CD6-4879-BD88-62ED40410971}" destId="{DE5F673C-89BD-4079-B369-AE3E39F7ED95}" srcOrd="2" destOrd="0" presId="urn:microsoft.com/office/officeart/2018/5/layout/IconCircleLabelList"/>
    <dgm:cxn modelId="{907ACA00-757D-4385-9353-A620875519F1}" type="presParOf" srcId="{DE5F673C-89BD-4079-B369-AE3E39F7ED95}" destId="{0B29EEB2-4F59-46D3-AA78-C8B88C185035}" srcOrd="0" destOrd="0" presId="urn:microsoft.com/office/officeart/2018/5/layout/IconCircleLabelList"/>
    <dgm:cxn modelId="{FE5D9644-01C0-4F92-9DD4-F802F022F8B6}" type="presParOf" srcId="{DE5F673C-89BD-4079-B369-AE3E39F7ED95}" destId="{2D5BF0E7-B853-40B9-B092-391A967AB1F8}" srcOrd="1" destOrd="0" presId="urn:microsoft.com/office/officeart/2018/5/layout/IconCircleLabelList"/>
    <dgm:cxn modelId="{FB7EEDA6-58A0-49E8-97D1-C7FF513D3A06}" type="presParOf" srcId="{DE5F673C-89BD-4079-B369-AE3E39F7ED95}" destId="{1E762A86-6385-4369-8B31-660B8E96E946}" srcOrd="2" destOrd="0" presId="urn:microsoft.com/office/officeart/2018/5/layout/IconCircleLabelList"/>
    <dgm:cxn modelId="{D3202DBB-2CED-43EF-89DE-008B0B5463EB}" type="presParOf" srcId="{DE5F673C-89BD-4079-B369-AE3E39F7ED95}" destId="{4C822563-7837-4BB2-9529-A2587E565BFD}" srcOrd="3" destOrd="0" presId="urn:microsoft.com/office/officeart/2018/5/layout/IconCircleLabelList"/>
    <dgm:cxn modelId="{9D34B4DB-7551-4EBE-BFD2-78204E7ECC19}" type="presParOf" srcId="{830F857B-9CD6-4879-BD88-62ED40410971}" destId="{0B97168C-FA8B-48FC-9962-C26BD0FC6F9D}" srcOrd="3" destOrd="0" presId="urn:microsoft.com/office/officeart/2018/5/layout/IconCircleLabelList"/>
    <dgm:cxn modelId="{32C5286A-02E1-48F4-8A5F-00F2F5FC4C76}" type="presParOf" srcId="{830F857B-9CD6-4879-BD88-62ED40410971}" destId="{62439D72-8E0D-4B42-BCCE-9219827E5596}" srcOrd="4" destOrd="0" presId="urn:microsoft.com/office/officeart/2018/5/layout/IconCircleLabelList"/>
    <dgm:cxn modelId="{474A52CC-6CB0-45EB-939D-2CED076DDB0B}" type="presParOf" srcId="{62439D72-8E0D-4B42-BCCE-9219827E5596}" destId="{6141C75D-B3B8-4BF5-B5CF-0DCEE5040896}" srcOrd="0" destOrd="0" presId="urn:microsoft.com/office/officeart/2018/5/layout/IconCircleLabelList"/>
    <dgm:cxn modelId="{D714D950-BAD7-469A-9F3C-851CCDDBD177}" type="presParOf" srcId="{62439D72-8E0D-4B42-BCCE-9219827E5596}" destId="{4FCAB379-887A-46CF-A930-E4D3E41C9C95}" srcOrd="1" destOrd="0" presId="urn:microsoft.com/office/officeart/2018/5/layout/IconCircleLabelList"/>
    <dgm:cxn modelId="{8AB4F815-9EE1-4588-A2E3-3A59878ECF23}" type="presParOf" srcId="{62439D72-8E0D-4B42-BCCE-9219827E5596}" destId="{D53629A0-EE87-469C-87C1-97FDA7FEAA1A}" srcOrd="2" destOrd="0" presId="urn:microsoft.com/office/officeart/2018/5/layout/IconCircleLabelList"/>
    <dgm:cxn modelId="{C7FF1268-47FF-459B-837E-8298C3132353}" type="presParOf" srcId="{62439D72-8E0D-4B42-BCCE-9219827E5596}" destId="{3E49CEAA-66FF-4486-B865-69EAC09B42E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173272-37CA-4DDB-AD13-2C8B98F4776B}" type="doc">
      <dgm:prSet loTypeId="urn:microsoft.com/office/officeart/2016/7/layout/VerticalDownArrowProcess" loCatId="process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E0E795F-1E95-4574-B39B-9E8425D6D125}">
      <dgm:prSet/>
      <dgm:spPr/>
      <dgm:t>
        <a:bodyPr/>
        <a:lstStyle/>
        <a:p>
          <a:r>
            <a:rPr lang="en-US"/>
            <a:t>Identify</a:t>
          </a:r>
        </a:p>
      </dgm:t>
    </dgm:pt>
    <dgm:pt modelId="{39E2D554-5E2D-4C94-BB70-209BF41CCE8D}" type="parTrans" cxnId="{3C488DD1-6852-4FC5-8412-2BBACA5538A3}">
      <dgm:prSet/>
      <dgm:spPr/>
      <dgm:t>
        <a:bodyPr/>
        <a:lstStyle/>
        <a:p>
          <a:endParaRPr lang="en-US"/>
        </a:p>
      </dgm:t>
    </dgm:pt>
    <dgm:pt modelId="{4A54A351-547F-48AC-AA81-E0A87CFF7727}" type="sibTrans" cxnId="{3C488DD1-6852-4FC5-8412-2BBACA5538A3}">
      <dgm:prSet/>
      <dgm:spPr/>
      <dgm:t>
        <a:bodyPr/>
        <a:lstStyle/>
        <a:p>
          <a:endParaRPr lang="en-US"/>
        </a:p>
      </dgm:t>
    </dgm:pt>
    <dgm:pt modelId="{A44DB4C9-CB11-480D-98ED-A5DB7ABC6B75}">
      <dgm:prSet/>
      <dgm:spPr/>
      <dgm:t>
        <a:bodyPr/>
        <a:lstStyle/>
        <a:p>
          <a:r>
            <a:rPr lang="en-US" dirty="0"/>
            <a:t>Identify the Issues to Investigate</a:t>
          </a:r>
        </a:p>
      </dgm:t>
    </dgm:pt>
    <dgm:pt modelId="{B513D0DD-6DBF-4ACC-BAB6-3C7348F467FB}" type="parTrans" cxnId="{AF810181-010A-466F-8799-00D19B5C7658}">
      <dgm:prSet/>
      <dgm:spPr/>
      <dgm:t>
        <a:bodyPr/>
        <a:lstStyle/>
        <a:p>
          <a:endParaRPr lang="en-US"/>
        </a:p>
      </dgm:t>
    </dgm:pt>
    <dgm:pt modelId="{52B49874-4D3C-49EB-A3B7-038AF2701EB9}" type="sibTrans" cxnId="{AF810181-010A-466F-8799-00D19B5C7658}">
      <dgm:prSet/>
      <dgm:spPr/>
      <dgm:t>
        <a:bodyPr/>
        <a:lstStyle/>
        <a:p>
          <a:endParaRPr lang="en-US"/>
        </a:p>
      </dgm:t>
    </dgm:pt>
    <dgm:pt modelId="{D5397C4D-D295-4824-B309-2E460BC485B7}">
      <dgm:prSet/>
      <dgm:spPr/>
      <dgm:t>
        <a:bodyPr/>
        <a:lstStyle/>
        <a:p>
          <a:r>
            <a:rPr lang="en-US"/>
            <a:t>Formulate</a:t>
          </a:r>
        </a:p>
      </dgm:t>
    </dgm:pt>
    <dgm:pt modelId="{91B4B06E-0AE7-4008-AB32-74021593389B}" type="parTrans" cxnId="{9EA91B26-164F-411C-BE93-7458E7121B23}">
      <dgm:prSet/>
      <dgm:spPr/>
      <dgm:t>
        <a:bodyPr/>
        <a:lstStyle/>
        <a:p>
          <a:endParaRPr lang="en-US"/>
        </a:p>
      </dgm:t>
    </dgm:pt>
    <dgm:pt modelId="{4631C224-CC41-4FD4-A8B7-A4DE59938BA7}" type="sibTrans" cxnId="{9EA91B26-164F-411C-BE93-7458E7121B23}">
      <dgm:prSet/>
      <dgm:spPr/>
      <dgm:t>
        <a:bodyPr/>
        <a:lstStyle/>
        <a:p>
          <a:endParaRPr lang="en-US"/>
        </a:p>
      </dgm:t>
    </dgm:pt>
    <dgm:pt modelId="{50C378D0-3841-4804-BC33-BA1A35BF1922}">
      <dgm:prSet/>
      <dgm:spPr/>
      <dgm:t>
        <a:bodyPr/>
        <a:lstStyle/>
        <a:p>
          <a:r>
            <a:rPr lang="en-US"/>
            <a:t>Formulate Research Questions</a:t>
          </a:r>
        </a:p>
      </dgm:t>
    </dgm:pt>
    <dgm:pt modelId="{46216883-31C2-4428-A7EB-7A1F49D7D11D}" type="parTrans" cxnId="{D6335853-403C-40B5-BA4E-00896EACCC59}">
      <dgm:prSet/>
      <dgm:spPr/>
      <dgm:t>
        <a:bodyPr/>
        <a:lstStyle/>
        <a:p>
          <a:endParaRPr lang="en-US"/>
        </a:p>
      </dgm:t>
    </dgm:pt>
    <dgm:pt modelId="{002E147E-9C3E-482C-B4EC-3D45F46FFF65}" type="sibTrans" cxnId="{D6335853-403C-40B5-BA4E-00896EACCC59}">
      <dgm:prSet/>
      <dgm:spPr/>
      <dgm:t>
        <a:bodyPr/>
        <a:lstStyle/>
        <a:p>
          <a:endParaRPr lang="en-US"/>
        </a:p>
      </dgm:t>
    </dgm:pt>
    <dgm:pt modelId="{C727430D-1439-4521-B179-6D10526BEFA8}">
      <dgm:prSet/>
      <dgm:spPr/>
      <dgm:t>
        <a:bodyPr/>
        <a:lstStyle/>
        <a:p>
          <a:r>
            <a:rPr lang="en-US"/>
            <a:t>Select</a:t>
          </a:r>
        </a:p>
      </dgm:t>
    </dgm:pt>
    <dgm:pt modelId="{8A68A28E-7014-4EEE-966A-B495F7D98D3B}" type="parTrans" cxnId="{D1B16088-E62A-42CC-AE6E-90B780CAAEA5}">
      <dgm:prSet/>
      <dgm:spPr/>
      <dgm:t>
        <a:bodyPr/>
        <a:lstStyle/>
        <a:p>
          <a:endParaRPr lang="en-US"/>
        </a:p>
      </dgm:t>
    </dgm:pt>
    <dgm:pt modelId="{B553903B-C0B4-43A7-98B7-099063985CC7}" type="sibTrans" cxnId="{D1B16088-E62A-42CC-AE6E-90B780CAAEA5}">
      <dgm:prSet/>
      <dgm:spPr/>
      <dgm:t>
        <a:bodyPr/>
        <a:lstStyle/>
        <a:p>
          <a:endParaRPr lang="en-US"/>
        </a:p>
      </dgm:t>
    </dgm:pt>
    <dgm:pt modelId="{624ABB1B-B5B5-486C-B772-3678AD6C3322}">
      <dgm:prSet/>
      <dgm:spPr/>
      <dgm:t>
        <a:bodyPr/>
        <a:lstStyle/>
        <a:p>
          <a:r>
            <a:rPr lang="en-US"/>
            <a:t>Select the Target Group (Population)</a:t>
          </a:r>
        </a:p>
      </dgm:t>
    </dgm:pt>
    <dgm:pt modelId="{DDF78D38-2171-49EA-83C5-263C56AF1C71}" type="parTrans" cxnId="{A7AE763C-7CC0-44CC-8CB9-E87593B298CD}">
      <dgm:prSet/>
      <dgm:spPr/>
      <dgm:t>
        <a:bodyPr/>
        <a:lstStyle/>
        <a:p>
          <a:endParaRPr lang="en-US"/>
        </a:p>
      </dgm:t>
    </dgm:pt>
    <dgm:pt modelId="{A55681ED-C164-404E-9997-C549FDA2F596}" type="sibTrans" cxnId="{A7AE763C-7CC0-44CC-8CB9-E87593B298CD}">
      <dgm:prSet/>
      <dgm:spPr/>
      <dgm:t>
        <a:bodyPr/>
        <a:lstStyle/>
        <a:p>
          <a:endParaRPr lang="en-US"/>
        </a:p>
      </dgm:t>
    </dgm:pt>
    <dgm:pt modelId="{5A5BAF76-ED65-4C4B-972C-1B1A6C4A299B}">
      <dgm:prSet/>
      <dgm:spPr/>
      <dgm:t>
        <a:bodyPr/>
        <a:lstStyle/>
        <a:p>
          <a:r>
            <a:rPr lang="en-US"/>
            <a:t>Collect</a:t>
          </a:r>
        </a:p>
      </dgm:t>
    </dgm:pt>
    <dgm:pt modelId="{8E2D8A08-2170-4080-8795-476657D0E68E}" type="parTrans" cxnId="{CFDAECA4-F3DB-483D-92B8-4488BA572D38}">
      <dgm:prSet/>
      <dgm:spPr/>
      <dgm:t>
        <a:bodyPr/>
        <a:lstStyle/>
        <a:p>
          <a:endParaRPr lang="en-US"/>
        </a:p>
      </dgm:t>
    </dgm:pt>
    <dgm:pt modelId="{3AB32EB5-5E90-446E-8FBD-67F11971ECAD}" type="sibTrans" cxnId="{CFDAECA4-F3DB-483D-92B8-4488BA572D38}">
      <dgm:prSet/>
      <dgm:spPr/>
      <dgm:t>
        <a:bodyPr/>
        <a:lstStyle/>
        <a:p>
          <a:endParaRPr lang="en-US"/>
        </a:p>
      </dgm:t>
    </dgm:pt>
    <dgm:pt modelId="{28D8189E-052E-41DF-AECE-CA665D28F095}">
      <dgm:prSet/>
      <dgm:spPr/>
      <dgm:t>
        <a:bodyPr/>
        <a:lstStyle/>
        <a:p>
          <a:r>
            <a:rPr lang="en-US"/>
            <a:t>Collect Data</a:t>
          </a:r>
        </a:p>
      </dgm:t>
    </dgm:pt>
    <dgm:pt modelId="{BFF2E8A0-6D2E-4E7E-9FF4-691AD9E047F7}" type="parTrans" cxnId="{6150F730-C222-4908-AA4E-B7C958DB4F66}">
      <dgm:prSet/>
      <dgm:spPr/>
      <dgm:t>
        <a:bodyPr/>
        <a:lstStyle/>
        <a:p>
          <a:endParaRPr lang="en-US"/>
        </a:p>
      </dgm:t>
    </dgm:pt>
    <dgm:pt modelId="{A2F03611-63A1-4FC8-B654-0484DC51A676}" type="sibTrans" cxnId="{6150F730-C222-4908-AA4E-B7C958DB4F66}">
      <dgm:prSet/>
      <dgm:spPr/>
      <dgm:t>
        <a:bodyPr/>
        <a:lstStyle/>
        <a:p>
          <a:endParaRPr lang="en-US"/>
        </a:p>
      </dgm:t>
    </dgm:pt>
    <dgm:pt modelId="{03463E39-8838-4A5D-A9C0-232FB785744C}">
      <dgm:prSet/>
      <dgm:spPr/>
      <dgm:t>
        <a:bodyPr/>
        <a:lstStyle/>
        <a:p>
          <a:r>
            <a:rPr lang="en-US"/>
            <a:t>Analyze</a:t>
          </a:r>
        </a:p>
      </dgm:t>
    </dgm:pt>
    <dgm:pt modelId="{F00A483F-535F-42B7-8AB3-A9573B338529}" type="parTrans" cxnId="{F786691C-4FDB-4C64-9A4D-DB5547BE4223}">
      <dgm:prSet/>
      <dgm:spPr/>
      <dgm:t>
        <a:bodyPr/>
        <a:lstStyle/>
        <a:p>
          <a:endParaRPr lang="en-US"/>
        </a:p>
      </dgm:t>
    </dgm:pt>
    <dgm:pt modelId="{C6C8EE0A-6C21-49D1-A79D-6FA541431AFB}" type="sibTrans" cxnId="{F786691C-4FDB-4C64-9A4D-DB5547BE4223}">
      <dgm:prSet/>
      <dgm:spPr/>
      <dgm:t>
        <a:bodyPr/>
        <a:lstStyle/>
        <a:p>
          <a:endParaRPr lang="en-US"/>
        </a:p>
      </dgm:t>
    </dgm:pt>
    <dgm:pt modelId="{725B3219-3949-4A7A-AA51-DE2CBEFDF102}">
      <dgm:prSet/>
      <dgm:spPr/>
      <dgm:t>
        <a:bodyPr/>
        <a:lstStyle/>
        <a:p>
          <a:r>
            <a:rPr lang="en-US"/>
            <a:t>Analyze the Information</a:t>
          </a:r>
        </a:p>
      </dgm:t>
    </dgm:pt>
    <dgm:pt modelId="{C4D3EEF3-A10F-4473-9F8E-488D16D7D1B3}" type="parTrans" cxnId="{34D2722C-A056-45D3-9596-93D4A4B49BD2}">
      <dgm:prSet/>
      <dgm:spPr/>
      <dgm:t>
        <a:bodyPr/>
        <a:lstStyle/>
        <a:p>
          <a:endParaRPr lang="en-US"/>
        </a:p>
      </dgm:t>
    </dgm:pt>
    <dgm:pt modelId="{FEFF245B-871F-4149-9295-16B4BB6F0A2A}" type="sibTrans" cxnId="{34D2722C-A056-45D3-9596-93D4A4B49BD2}">
      <dgm:prSet/>
      <dgm:spPr/>
      <dgm:t>
        <a:bodyPr/>
        <a:lstStyle/>
        <a:p>
          <a:endParaRPr lang="en-US"/>
        </a:p>
      </dgm:t>
    </dgm:pt>
    <dgm:pt modelId="{03600C10-A6E4-465D-AEEF-4CF76A5CB433}">
      <dgm:prSet/>
      <dgm:spPr/>
      <dgm:t>
        <a:bodyPr/>
        <a:lstStyle/>
        <a:p>
          <a:r>
            <a:rPr lang="en-US"/>
            <a:t>Produce</a:t>
          </a:r>
        </a:p>
      </dgm:t>
    </dgm:pt>
    <dgm:pt modelId="{C9E1F6D4-B4F4-4B4A-A614-DEA12D0FC7E0}" type="parTrans" cxnId="{3D90948F-B05B-4D70-B998-C66271FBA344}">
      <dgm:prSet/>
      <dgm:spPr/>
      <dgm:t>
        <a:bodyPr/>
        <a:lstStyle/>
        <a:p>
          <a:endParaRPr lang="en-US"/>
        </a:p>
      </dgm:t>
    </dgm:pt>
    <dgm:pt modelId="{F46F9899-523A-4A50-9B59-7ED1807780A2}" type="sibTrans" cxnId="{3D90948F-B05B-4D70-B998-C66271FBA344}">
      <dgm:prSet/>
      <dgm:spPr/>
      <dgm:t>
        <a:bodyPr/>
        <a:lstStyle/>
        <a:p>
          <a:endParaRPr lang="en-US"/>
        </a:p>
      </dgm:t>
    </dgm:pt>
    <dgm:pt modelId="{194300E1-ECFC-4131-B966-259CC8B5AAF7}">
      <dgm:prSet/>
      <dgm:spPr/>
      <dgm:t>
        <a:bodyPr/>
        <a:lstStyle/>
        <a:p>
          <a:r>
            <a:rPr lang="en-US"/>
            <a:t>Produce Results and Draw Conclusions</a:t>
          </a:r>
        </a:p>
      </dgm:t>
    </dgm:pt>
    <dgm:pt modelId="{26C301A5-DBFE-4ECA-9DA4-0FD2F80289A8}" type="parTrans" cxnId="{CE022CDE-04BB-4442-8370-65AFFA18E90C}">
      <dgm:prSet/>
      <dgm:spPr/>
      <dgm:t>
        <a:bodyPr/>
        <a:lstStyle/>
        <a:p>
          <a:endParaRPr lang="en-US"/>
        </a:p>
      </dgm:t>
    </dgm:pt>
    <dgm:pt modelId="{37FF401B-AE75-4B1B-A7E3-CD5D5CFCA2FC}" type="sibTrans" cxnId="{CE022CDE-04BB-4442-8370-65AFFA18E90C}">
      <dgm:prSet/>
      <dgm:spPr/>
      <dgm:t>
        <a:bodyPr/>
        <a:lstStyle/>
        <a:p>
          <a:endParaRPr lang="en-US"/>
        </a:p>
      </dgm:t>
    </dgm:pt>
    <dgm:pt modelId="{BE90DCE5-CEE7-482C-B9BF-1A4CF652D3FE}" type="pres">
      <dgm:prSet presAssocID="{D4173272-37CA-4DDB-AD13-2C8B98F4776B}" presName="Name0" presStyleCnt="0">
        <dgm:presLayoutVars>
          <dgm:dir/>
          <dgm:animLvl val="lvl"/>
          <dgm:resizeHandles val="exact"/>
        </dgm:presLayoutVars>
      </dgm:prSet>
      <dgm:spPr/>
    </dgm:pt>
    <dgm:pt modelId="{15EFBF84-8CA3-4CCA-BE9A-B47C21093E48}" type="pres">
      <dgm:prSet presAssocID="{03600C10-A6E4-465D-AEEF-4CF76A5CB433}" presName="boxAndChildren" presStyleCnt="0"/>
      <dgm:spPr/>
    </dgm:pt>
    <dgm:pt modelId="{5E0E0885-864A-4C0A-B992-35A971C869D9}" type="pres">
      <dgm:prSet presAssocID="{03600C10-A6E4-465D-AEEF-4CF76A5CB433}" presName="parentTextBox" presStyleLbl="alignNode1" presStyleIdx="0" presStyleCnt="6"/>
      <dgm:spPr/>
    </dgm:pt>
    <dgm:pt modelId="{02C65259-59AE-4754-98C1-022AF3EB0BB1}" type="pres">
      <dgm:prSet presAssocID="{03600C10-A6E4-465D-AEEF-4CF76A5CB433}" presName="descendantBox" presStyleLbl="bgAccFollowNode1" presStyleIdx="0" presStyleCnt="6"/>
      <dgm:spPr/>
    </dgm:pt>
    <dgm:pt modelId="{3A2753EB-5818-4418-ADC2-18D4D3673035}" type="pres">
      <dgm:prSet presAssocID="{C6C8EE0A-6C21-49D1-A79D-6FA541431AFB}" presName="sp" presStyleCnt="0"/>
      <dgm:spPr/>
    </dgm:pt>
    <dgm:pt modelId="{806A8196-7B1A-4940-A7CB-9EB4E3A340E2}" type="pres">
      <dgm:prSet presAssocID="{03463E39-8838-4A5D-A9C0-232FB785744C}" presName="arrowAndChildren" presStyleCnt="0"/>
      <dgm:spPr/>
    </dgm:pt>
    <dgm:pt modelId="{FD80FEC7-1ACF-42EC-B567-7079DA53467C}" type="pres">
      <dgm:prSet presAssocID="{03463E39-8838-4A5D-A9C0-232FB785744C}" presName="parentTextArrow" presStyleLbl="node1" presStyleIdx="0" presStyleCnt="0"/>
      <dgm:spPr/>
    </dgm:pt>
    <dgm:pt modelId="{12CF8124-9F05-45AD-BC95-4358021D34A6}" type="pres">
      <dgm:prSet presAssocID="{03463E39-8838-4A5D-A9C0-232FB785744C}" presName="arrow" presStyleLbl="alignNode1" presStyleIdx="1" presStyleCnt="6"/>
      <dgm:spPr/>
    </dgm:pt>
    <dgm:pt modelId="{DA20322B-1BF6-4FDD-B119-A07858739938}" type="pres">
      <dgm:prSet presAssocID="{03463E39-8838-4A5D-A9C0-232FB785744C}" presName="descendantArrow" presStyleLbl="bgAccFollowNode1" presStyleIdx="1" presStyleCnt="6"/>
      <dgm:spPr/>
    </dgm:pt>
    <dgm:pt modelId="{7F7D39D7-7DF2-4572-B2B0-1CE99CBF5CCC}" type="pres">
      <dgm:prSet presAssocID="{3AB32EB5-5E90-446E-8FBD-67F11971ECAD}" presName="sp" presStyleCnt="0"/>
      <dgm:spPr/>
    </dgm:pt>
    <dgm:pt modelId="{014E1DAE-2F35-4B93-B531-014C317581C4}" type="pres">
      <dgm:prSet presAssocID="{5A5BAF76-ED65-4C4B-972C-1B1A6C4A299B}" presName="arrowAndChildren" presStyleCnt="0"/>
      <dgm:spPr/>
    </dgm:pt>
    <dgm:pt modelId="{E712D294-9603-4F00-A445-8319D0A1BC92}" type="pres">
      <dgm:prSet presAssocID="{5A5BAF76-ED65-4C4B-972C-1B1A6C4A299B}" presName="parentTextArrow" presStyleLbl="node1" presStyleIdx="0" presStyleCnt="0"/>
      <dgm:spPr/>
    </dgm:pt>
    <dgm:pt modelId="{0824FA9C-5CB7-4334-A577-1EC6D691C8E9}" type="pres">
      <dgm:prSet presAssocID="{5A5BAF76-ED65-4C4B-972C-1B1A6C4A299B}" presName="arrow" presStyleLbl="alignNode1" presStyleIdx="2" presStyleCnt="6"/>
      <dgm:spPr/>
    </dgm:pt>
    <dgm:pt modelId="{C8006EE6-A48D-4911-9715-E6ACE7560851}" type="pres">
      <dgm:prSet presAssocID="{5A5BAF76-ED65-4C4B-972C-1B1A6C4A299B}" presName="descendantArrow" presStyleLbl="bgAccFollowNode1" presStyleIdx="2" presStyleCnt="6"/>
      <dgm:spPr/>
    </dgm:pt>
    <dgm:pt modelId="{216B3E4E-3D17-4FA7-B5E1-F7776CA270A8}" type="pres">
      <dgm:prSet presAssocID="{B553903B-C0B4-43A7-98B7-099063985CC7}" presName="sp" presStyleCnt="0"/>
      <dgm:spPr/>
    </dgm:pt>
    <dgm:pt modelId="{A243FC75-0080-4346-9397-B681BAE76E4E}" type="pres">
      <dgm:prSet presAssocID="{C727430D-1439-4521-B179-6D10526BEFA8}" presName="arrowAndChildren" presStyleCnt="0"/>
      <dgm:spPr/>
    </dgm:pt>
    <dgm:pt modelId="{A8D2BAC3-EA6C-47F2-BC09-FBF3DEA5D63F}" type="pres">
      <dgm:prSet presAssocID="{C727430D-1439-4521-B179-6D10526BEFA8}" presName="parentTextArrow" presStyleLbl="node1" presStyleIdx="0" presStyleCnt="0"/>
      <dgm:spPr/>
    </dgm:pt>
    <dgm:pt modelId="{1F8EAB65-53D3-4CFC-A4F4-86457DE35E2F}" type="pres">
      <dgm:prSet presAssocID="{C727430D-1439-4521-B179-6D10526BEFA8}" presName="arrow" presStyleLbl="alignNode1" presStyleIdx="3" presStyleCnt="6"/>
      <dgm:spPr/>
    </dgm:pt>
    <dgm:pt modelId="{BC009EB6-E91B-4E95-BBDA-0BCE4109CB6D}" type="pres">
      <dgm:prSet presAssocID="{C727430D-1439-4521-B179-6D10526BEFA8}" presName="descendantArrow" presStyleLbl="bgAccFollowNode1" presStyleIdx="3" presStyleCnt="6"/>
      <dgm:spPr/>
    </dgm:pt>
    <dgm:pt modelId="{D57D2333-FBC8-43AC-808C-CAC20911BD95}" type="pres">
      <dgm:prSet presAssocID="{4631C224-CC41-4FD4-A8B7-A4DE59938BA7}" presName="sp" presStyleCnt="0"/>
      <dgm:spPr/>
    </dgm:pt>
    <dgm:pt modelId="{9BCB7D4E-00C2-4A96-8A3D-6AB87EF9B740}" type="pres">
      <dgm:prSet presAssocID="{D5397C4D-D295-4824-B309-2E460BC485B7}" presName="arrowAndChildren" presStyleCnt="0"/>
      <dgm:spPr/>
    </dgm:pt>
    <dgm:pt modelId="{F2695AB7-2FB9-4BCD-AF49-A341AA54F357}" type="pres">
      <dgm:prSet presAssocID="{D5397C4D-D295-4824-B309-2E460BC485B7}" presName="parentTextArrow" presStyleLbl="node1" presStyleIdx="0" presStyleCnt="0"/>
      <dgm:spPr/>
    </dgm:pt>
    <dgm:pt modelId="{EA192ABE-1DB0-4075-AA3F-AA52CBD14F27}" type="pres">
      <dgm:prSet presAssocID="{D5397C4D-D295-4824-B309-2E460BC485B7}" presName="arrow" presStyleLbl="alignNode1" presStyleIdx="4" presStyleCnt="6"/>
      <dgm:spPr/>
    </dgm:pt>
    <dgm:pt modelId="{208CD907-3CB3-45DA-8C9B-CBDC13D5BCED}" type="pres">
      <dgm:prSet presAssocID="{D5397C4D-D295-4824-B309-2E460BC485B7}" presName="descendantArrow" presStyleLbl="bgAccFollowNode1" presStyleIdx="4" presStyleCnt="6"/>
      <dgm:spPr/>
    </dgm:pt>
    <dgm:pt modelId="{0930A5CC-D7CC-4C40-B208-F2EABB63403F}" type="pres">
      <dgm:prSet presAssocID="{4A54A351-547F-48AC-AA81-E0A87CFF7727}" presName="sp" presStyleCnt="0"/>
      <dgm:spPr/>
    </dgm:pt>
    <dgm:pt modelId="{741F80C2-DAA8-4653-A8B6-CC2F906254E4}" type="pres">
      <dgm:prSet presAssocID="{AE0E795F-1E95-4574-B39B-9E8425D6D125}" presName="arrowAndChildren" presStyleCnt="0"/>
      <dgm:spPr/>
    </dgm:pt>
    <dgm:pt modelId="{52FB07E9-2CE8-4A11-83D2-671577EB8A7F}" type="pres">
      <dgm:prSet presAssocID="{AE0E795F-1E95-4574-B39B-9E8425D6D125}" presName="parentTextArrow" presStyleLbl="node1" presStyleIdx="0" presStyleCnt="0"/>
      <dgm:spPr/>
    </dgm:pt>
    <dgm:pt modelId="{C20450BA-0B3E-498E-BEA5-3DAD44897E47}" type="pres">
      <dgm:prSet presAssocID="{AE0E795F-1E95-4574-B39B-9E8425D6D125}" presName="arrow" presStyleLbl="alignNode1" presStyleIdx="5" presStyleCnt="6"/>
      <dgm:spPr/>
    </dgm:pt>
    <dgm:pt modelId="{075798A0-6338-40CF-9CF6-DE9818339784}" type="pres">
      <dgm:prSet presAssocID="{AE0E795F-1E95-4574-B39B-9E8425D6D125}" presName="descendantArrow" presStyleLbl="bgAccFollowNode1" presStyleIdx="5" presStyleCnt="6"/>
      <dgm:spPr/>
    </dgm:pt>
  </dgm:ptLst>
  <dgm:cxnLst>
    <dgm:cxn modelId="{F429131A-24B9-4FC2-A522-729E7CC7BE99}" type="presOf" srcId="{03600C10-A6E4-465D-AEEF-4CF76A5CB433}" destId="{5E0E0885-864A-4C0A-B992-35A971C869D9}" srcOrd="0" destOrd="0" presId="urn:microsoft.com/office/officeart/2016/7/layout/VerticalDownArrowProcess"/>
    <dgm:cxn modelId="{F786691C-4FDB-4C64-9A4D-DB5547BE4223}" srcId="{D4173272-37CA-4DDB-AD13-2C8B98F4776B}" destId="{03463E39-8838-4A5D-A9C0-232FB785744C}" srcOrd="4" destOrd="0" parTransId="{F00A483F-535F-42B7-8AB3-A9573B338529}" sibTransId="{C6C8EE0A-6C21-49D1-A79D-6FA541431AFB}"/>
    <dgm:cxn modelId="{9EA91B26-164F-411C-BE93-7458E7121B23}" srcId="{D4173272-37CA-4DDB-AD13-2C8B98F4776B}" destId="{D5397C4D-D295-4824-B309-2E460BC485B7}" srcOrd="1" destOrd="0" parTransId="{91B4B06E-0AE7-4008-AB32-74021593389B}" sibTransId="{4631C224-CC41-4FD4-A8B7-A4DE59938BA7}"/>
    <dgm:cxn modelId="{34D2722C-A056-45D3-9596-93D4A4B49BD2}" srcId="{03463E39-8838-4A5D-A9C0-232FB785744C}" destId="{725B3219-3949-4A7A-AA51-DE2CBEFDF102}" srcOrd="0" destOrd="0" parTransId="{C4D3EEF3-A10F-4473-9F8E-488D16D7D1B3}" sibTransId="{FEFF245B-871F-4149-9295-16B4BB6F0A2A}"/>
    <dgm:cxn modelId="{9A19542D-396E-4D0B-B6DE-87A2EA08CD4B}" type="presOf" srcId="{50C378D0-3841-4804-BC33-BA1A35BF1922}" destId="{208CD907-3CB3-45DA-8C9B-CBDC13D5BCED}" srcOrd="0" destOrd="0" presId="urn:microsoft.com/office/officeart/2016/7/layout/VerticalDownArrowProcess"/>
    <dgm:cxn modelId="{6150F730-C222-4908-AA4E-B7C958DB4F66}" srcId="{5A5BAF76-ED65-4C4B-972C-1B1A6C4A299B}" destId="{28D8189E-052E-41DF-AECE-CA665D28F095}" srcOrd="0" destOrd="0" parTransId="{BFF2E8A0-6D2E-4E7E-9FF4-691AD9E047F7}" sibTransId="{A2F03611-63A1-4FC8-B654-0484DC51A676}"/>
    <dgm:cxn modelId="{F3324639-D0F7-484D-881F-C60FC2C2A2E2}" type="presOf" srcId="{03463E39-8838-4A5D-A9C0-232FB785744C}" destId="{12CF8124-9F05-45AD-BC95-4358021D34A6}" srcOrd="1" destOrd="0" presId="urn:microsoft.com/office/officeart/2016/7/layout/VerticalDownArrowProcess"/>
    <dgm:cxn modelId="{A7AE763C-7CC0-44CC-8CB9-E87593B298CD}" srcId="{C727430D-1439-4521-B179-6D10526BEFA8}" destId="{624ABB1B-B5B5-486C-B772-3678AD6C3322}" srcOrd="0" destOrd="0" parTransId="{DDF78D38-2171-49EA-83C5-263C56AF1C71}" sibTransId="{A55681ED-C164-404E-9997-C549FDA2F596}"/>
    <dgm:cxn modelId="{06B29E48-C463-4B3C-AE55-8064B8823DA3}" type="presOf" srcId="{C727430D-1439-4521-B179-6D10526BEFA8}" destId="{1F8EAB65-53D3-4CFC-A4F4-86457DE35E2F}" srcOrd="1" destOrd="0" presId="urn:microsoft.com/office/officeart/2016/7/layout/VerticalDownArrowProcess"/>
    <dgm:cxn modelId="{750D9452-AE99-4A42-9459-FD56983AF1A6}" type="presOf" srcId="{725B3219-3949-4A7A-AA51-DE2CBEFDF102}" destId="{DA20322B-1BF6-4FDD-B119-A07858739938}" srcOrd="0" destOrd="0" presId="urn:microsoft.com/office/officeart/2016/7/layout/VerticalDownArrowProcess"/>
    <dgm:cxn modelId="{D6335853-403C-40B5-BA4E-00896EACCC59}" srcId="{D5397C4D-D295-4824-B309-2E460BC485B7}" destId="{50C378D0-3841-4804-BC33-BA1A35BF1922}" srcOrd="0" destOrd="0" parTransId="{46216883-31C2-4428-A7EB-7A1F49D7D11D}" sibTransId="{002E147E-9C3E-482C-B4EC-3D45F46FFF65}"/>
    <dgm:cxn modelId="{AF810181-010A-466F-8799-00D19B5C7658}" srcId="{AE0E795F-1E95-4574-B39B-9E8425D6D125}" destId="{A44DB4C9-CB11-480D-98ED-A5DB7ABC6B75}" srcOrd="0" destOrd="0" parTransId="{B513D0DD-6DBF-4ACC-BAB6-3C7348F467FB}" sibTransId="{52B49874-4D3C-49EB-A3B7-038AF2701EB9}"/>
    <dgm:cxn modelId="{32964882-79E4-4FFB-A768-3AAB771B6247}" type="presOf" srcId="{D5397C4D-D295-4824-B309-2E460BC485B7}" destId="{F2695AB7-2FB9-4BCD-AF49-A341AA54F357}" srcOrd="0" destOrd="0" presId="urn:microsoft.com/office/officeart/2016/7/layout/VerticalDownArrowProcess"/>
    <dgm:cxn modelId="{D1B16088-E62A-42CC-AE6E-90B780CAAEA5}" srcId="{D4173272-37CA-4DDB-AD13-2C8B98F4776B}" destId="{C727430D-1439-4521-B179-6D10526BEFA8}" srcOrd="2" destOrd="0" parTransId="{8A68A28E-7014-4EEE-966A-B495F7D98D3B}" sibTransId="{B553903B-C0B4-43A7-98B7-099063985CC7}"/>
    <dgm:cxn modelId="{3D90948F-B05B-4D70-B998-C66271FBA344}" srcId="{D4173272-37CA-4DDB-AD13-2C8B98F4776B}" destId="{03600C10-A6E4-465D-AEEF-4CF76A5CB433}" srcOrd="5" destOrd="0" parTransId="{C9E1F6D4-B4F4-4B4A-A614-DEA12D0FC7E0}" sibTransId="{F46F9899-523A-4A50-9B59-7ED1807780A2}"/>
    <dgm:cxn modelId="{B19AF790-4F33-405B-A65C-92FE1D3FEF57}" type="presOf" srcId="{AE0E795F-1E95-4574-B39B-9E8425D6D125}" destId="{52FB07E9-2CE8-4A11-83D2-671577EB8A7F}" srcOrd="0" destOrd="0" presId="urn:microsoft.com/office/officeart/2016/7/layout/VerticalDownArrowProcess"/>
    <dgm:cxn modelId="{78D9E794-4415-4F22-B745-D512A7CBCD46}" type="presOf" srcId="{194300E1-ECFC-4131-B966-259CC8B5AAF7}" destId="{02C65259-59AE-4754-98C1-022AF3EB0BB1}" srcOrd="0" destOrd="0" presId="urn:microsoft.com/office/officeart/2016/7/layout/VerticalDownArrowProcess"/>
    <dgm:cxn modelId="{60670795-061E-4DBD-895F-8FB1FEEFC2B4}" type="presOf" srcId="{C727430D-1439-4521-B179-6D10526BEFA8}" destId="{A8D2BAC3-EA6C-47F2-BC09-FBF3DEA5D63F}" srcOrd="0" destOrd="0" presId="urn:microsoft.com/office/officeart/2016/7/layout/VerticalDownArrowProcess"/>
    <dgm:cxn modelId="{F33BCE9A-5177-4F14-92A1-78B68F812B38}" type="presOf" srcId="{D5397C4D-D295-4824-B309-2E460BC485B7}" destId="{EA192ABE-1DB0-4075-AA3F-AA52CBD14F27}" srcOrd="1" destOrd="0" presId="urn:microsoft.com/office/officeart/2016/7/layout/VerticalDownArrowProcess"/>
    <dgm:cxn modelId="{C5C9EAA1-672B-47B8-9967-C1357627988F}" type="presOf" srcId="{A44DB4C9-CB11-480D-98ED-A5DB7ABC6B75}" destId="{075798A0-6338-40CF-9CF6-DE9818339784}" srcOrd="0" destOrd="0" presId="urn:microsoft.com/office/officeart/2016/7/layout/VerticalDownArrowProcess"/>
    <dgm:cxn modelId="{CFDAECA4-F3DB-483D-92B8-4488BA572D38}" srcId="{D4173272-37CA-4DDB-AD13-2C8B98F4776B}" destId="{5A5BAF76-ED65-4C4B-972C-1B1A6C4A299B}" srcOrd="3" destOrd="0" parTransId="{8E2D8A08-2170-4080-8795-476657D0E68E}" sibTransId="{3AB32EB5-5E90-446E-8FBD-67F11971ECAD}"/>
    <dgm:cxn modelId="{2A5262A5-34AB-4BA2-90E2-9BE105ED407C}" type="presOf" srcId="{624ABB1B-B5B5-486C-B772-3678AD6C3322}" destId="{BC009EB6-E91B-4E95-BBDA-0BCE4109CB6D}" srcOrd="0" destOrd="0" presId="urn:microsoft.com/office/officeart/2016/7/layout/VerticalDownArrowProcess"/>
    <dgm:cxn modelId="{0FC96EA8-33BB-4B9C-8B38-13CE38E185C1}" type="presOf" srcId="{D4173272-37CA-4DDB-AD13-2C8B98F4776B}" destId="{BE90DCE5-CEE7-482C-B9BF-1A4CF652D3FE}" srcOrd="0" destOrd="0" presId="urn:microsoft.com/office/officeart/2016/7/layout/VerticalDownArrowProcess"/>
    <dgm:cxn modelId="{D4D733B8-FC8F-4E53-8F75-2A21082D5188}" type="presOf" srcId="{5A5BAF76-ED65-4C4B-972C-1B1A6C4A299B}" destId="{E712D294-9603-4F00-A445-8319D0A1BC92}" srcOrd="0" destOrd="0" presId="urn:microsoft.com/office/officeart/2016/7/layout/VerticalDownArrowProcess"/>
    <dgm:cxn modelId="{0F64B7C1-51B9-4E7B-82B0-2DBD766CC08A}" type="presOf" srcId="{03463E39-8838-4A5D-A9C0-232FB785744C}" destId="{FD80FEC7-1ACF-42EC-B567-7079DA53467C}" srcOrd="0" destOrd="0" presId="urn:microsoft.com/office/officeart/2016/7/layout/VerticalDownArrowProcess"/>
    <dgm:cxn modelId="{CC76A4C5-E206-4412-9EDD-DBFC27FE2227}" type="presOf" srcId="{5A5BAF76-ED65-4C4B-972C-1B1A6C4A299B}" destId="{0824FA9C-5CB7-4334-A577-1EC6D691C8E9}" srcOrd="1" destOrd="0" presId="urn:microsoft.com/office/officeart/2016/7/layout/VerticalDownArrowProcess"/>
    <dgm:cxn modelId="{E0D368CB-B5A8-435F-B2DF-826084086072}" type="presOf" srcId="{28D8189E-052E-41DF-AECE-CA665D28F095}" destId="{C8006EE6-A48D-4911-9715-E6ACE7560851}" srcOrd="0" destOrd="0" presId="urn:microsoft.com/office/officeart/2016/7/layout/VerticalDownArrowProcess"/>
    <dgm:cxn modelId="{3C488DD1-6852-4FC5-8412-2BBACA5538A3}" srcId="{D4173272-37CA-4DDB-AD13-2C8B98F4776B}" destId="{AE0E795F-1E95-4574-B39B-9E8425D6D125}" srcOrd="0" destOrd="0" parTransId="{39E2D554-5E2D-4C94-BB70-209BF41CCE8D}" sibTransId="{4A54A351-547F-48AC-AA81-E0A87CFF7727}"/>
    <dgm:cxn modelId="{CE022CDE-04BB-4442-8370-65AFFA18E90C}" srcId="{03600C10-A6E4-465D-AEEF-4CF76A5CB433}" destId="{194300E1-ECFC-4131-B966-259CC8B5AAF7}" srcOrd="0" destOrd="0" parTransId="{26C301A5-DBFE-4ECA-9DA4-0FD2F80289A8}" sibTransId="{37FF401B-AE75-4B1B-A7E3-CD5D5CFCA2FC}"/>
    <dgm:cxn modelId="{B448ACF4-592F-4572-8AAF-5B7741B61B2D}" type="presOf" srcId="{AE0E795F-1E95-4574-B39B-9E8425D6D125}" destId="{C20450BA-0B3E-498E-BEA5-3DAD44897E47}" srcOrd="1" destOrd="0" presId="urn:microsoft.com/office/officeart/2016/7/layout/VerticalDownArrowProcess"/>
    <dgm:cxn modelId="{0FBABEA2-4A8C-4979-87B5-D08662BCA49A}" type="presParOf" srcId="{BE90DCE5-CEE7-482C-B9BF-1A4CF652D3FE}" destId="{15EFBF84-8CA3-4CCA-BE9A-B47C21093E48}" srcOrd="0" destOrd="0" presId="urn:microsoft.com/office/officeart/2016/7/layout/VerticalDownArrowProcess"/>
    <dgm:cxn modelId="{05ADE89E-1C05-412E-8A17-A3A17C2761AF}" type="presParOf" srcId="{15EFBF84-8CA3-4CCA-BE9A-B47C21093E48}" destId="{5E0E0885-864A-4C0A-B992-35A971C869D9}" srcOrd="0" destOrd="0" presId="urn:microsoft.com/office/officeart/2016/7/layout/VerticalDownArrowProcess"/>
    <dgm:cxn modelId="{3B086EE6-065E-492E-8C9E-16EF868B1BC8}" type="presParOf" srcId="{15EFBF84-8CA3-4CCA-BE9A-B47C21093E48}" destId="{02C65259-59AE-4754-98C1-022AF3EB0BB1}" srcOrd="1" destOrd="0" presId="urn:microsoft.com/office/officeart/2016/7/layout/VerticalDownArrowProcess"/>
    <dgm:cxn modelId="{926A9E97-F723-4A62-B636-7E4C470325B9}" type="presParOf" srcId="{BE90DCE5-CEE7-482C-B9BF-1A4CF652D3FE}" destId="{3A2753EB-5818-4418-ADC2-18D4D3673035}" srcOrd="1" destOrd="0" presId="urn:microsoft.com/office/officeart/2016/7/layout/VerticalDownArrowProcess"/>
    <dgm:cxn modelId="{261A44B8-1643-4D8A-8BCE-7CD84C08DCCA}" type="presParOf" srcId="{BE90DCE5-CEE7-482C-B9BF-1A4CF652D3FE}" destId="{806A8196-7B1A-4940-A7CB-9EB4E3A340E2}" srcOrd="2" destOrd="0" presId="urn:microsoft.com/office/officeart/2016/7/layout/VerticalDownArrowProcess"/>
    <dgm:cxn modelId="{3F3BDD41-7D92-49E6-9BD8-A2F39D217A5F}" type="presParOf" srcId="{806A8196-7B1A-4940-A7CB-9EB4E3A340E2}" destId="{FD80FEC7-1ACF-42EC-B567-7079DA53467C}" srcOrd="0" destOrd="0" presId="urn:microsoft.com/office/officeart/2016/7/layout/VerticalDownArrowProcess"/>
    <dgm:cxn modelId="{6BF542FE-7DE2-47F1-BDAD-AC24D4A9BA03}" type="presParOf" srcId="{806A8196-7B1A-4940-A7CB-9EB4E3A340E2}" destId="{12CF8124-9F05-45AD-BC95-4358021D34A6}" srcOrd="1" destOrd="0" presId="urn:microsoft.com/office/officeart/2016/7/layout/VerticalDownArrowProcess"/>
    <dgm:cxn modelId="{E3D4A809-901D-411C-B09D-BE816C2F4D92}" type="presParOf" srcId="{806A8196-7B1A-4940-A7CB-9EB4E3A340E2}" destId="{DA20322B-1BF6-4FDD-B119-A07858739938}" srcOrd="2" destOrd="0" presId="urn:microsoft.com/office/officeart/2016/7/layout/VerticalDownArrowProcess"/>
    <dgm:cxn modelId="{E87EE8D3-4156-476B-A18A-081B91A5A1CC}" type="presParOf" srcId="{BE90DCE5-CEE7-482C-B9BF-1A4CF652D3FE}" destId="{7F7D39D7-7DF2-4572-B2B0-1CE99CBF5CCC}" srcOrd="3" destOrd="0" presId="urn:microsoft.com/office/officeart/2016/7/layout/VerticalDownArrowProcess"/>
    <dgm:cxn modelId="{9620420A-3148-4FAB-86A5-93CC6B4F48B5}" type="presParOf" srcId="{BE90DCE5-CEE7-482C-B9BF-1A4CF652D3FE}" destId="{014E1DAE-2F35-4B93-B531-014C317581C4}" srcOrd="4" destOrd="0" presId="urn:microsoft.com/office/officeart/2016/7/layout/VerticalDownArrowProcess"/>
    <dgm:cxn modelId="{DF47058C-6AC1-4419-94B0-2AC7DAD2AB06}" type="presParOf" srcId="{014E1DAE-2F35-4B93-B531-014C317581C4}" destId="{E712D294-9603-4F00-A445-8319D0A1BC92}" srcOrd="0" destOrd="0" presId="urn:microsoft.com/office/officeart/2016/7/layout/VerticalDownArrowProcess"/>
    <dgm:cxn modelId="{CF2321F3-7E5C-4D4D-BD2C-A814A8BD142E}" type="presParOf" srcId="{014E1DAE-2F35-4B93-B531-014C317581C4}" destId="{0824FA9C-5CB7-4334-A577-1EC6D691C8E9}" srcOrd="1" destOrd="0" presId="urn:microsoft.com/office/officeart/2016/7/layout/VerticalDownArrowProcess"/>
    <dgm:cxn modelId="{0204B7BF-F530-447F-AAA8-1206FD55E9DD}" type="presParOf" srcId="{014E1DAE-2F35-4B93-B531-014C317581C4}" destId="{C8006EE6-A48D-4911-9715-E6ACE7560851}" srcOrd="2" destOrd="0" presId="urn:microsoft.com/office/officeart/2016/7/layout/VerticalDownArrowProcess"/>
    <dgm:cxn modelId="{A06DFBC7-97CF-4557-B29F-F8F2D9FDB040}" type="presParOf" srcId="{BE90DCE5-CEE7-482C-B9BF-1A4CF652D3FE}" destId="{216B3E4E-3D17-4FA7-B5E1-F7776CA270A8}" srcOrd="5" destOrd="0" presId="urn:microsoft.com/office/officeart/2016/7/layout/VerticalDownArrowProcess"/>
    <dgm:cxn modelId="{A8A1F252-AF1C-422F-AC83-2D9E5BB9D16D}" type="presParOf" srcId="{BE90DCE5-CEE7-482C-B9BF-1A4CF652D3FE}" destId="{A243FC75-0080-4346-9397-B681BAE76E4E}" srcOrd="6" destOrd="0" presId="urn:microsoft.com/office/officeart/2016/7/layout/VerticalDownArrowProcess"/>
    <dgm:cxn modelId="{2879A004-5F9E-42D8-A80E-F88910975826}" type="presParOf" srcId="{A243FC75-0080-4346-9397-B681BAE76E4E}" destId="{A8D2BAC3-EA6C-47F2-BC09-FBF3DEA5D63F}" srcOrd="0" destOrd="0" presId="urn:microsoft.com/office/officeart/2016/7/layout/VerticalDownArrowProcess"/>
    <dgm:cxn modelId="{35E80B37-8462-44EA-96C0-DB55CF09FD14}" type="presParOf" srcId="{A243FC75-0080-4346-9397-B681BAE76E4E}" destId="{1F8EAB65-53D3-4CFC-A4F4-86457DE35E2F}" srcOrd="1" destOrd="0" presId="urn:microsoft.com/office/officeart/2016/7/layout/VerticalDownArrowProcess"/>
    <dgm:cxn modelId="{D1B02BAD-1E99-4F13-A342-959CA3973AFB}" type="presParOf" srcId="{A243FC75-0080-4346-9397-B681BAE76E4E}" destId="{BC009EB6-E91B-4E95-BBDA-0BCE4109CB6D}" srcOrd="2" destOrd="0" presId="urn:microsoft.com/office/officeart/2016/7/layout/VerticalDownArrowProcess"/>
    <dgm:cxn modelId="{4640FC11-5A38-49BD-81AA-B18B0F269385}" type="presParOf" srcId="{BE90DCE5-CEE7-482C-B9BF-1A4CF652D3FE}" destId="{D57D2333-FBC8-43AC-808C-CAC20911BD95}" srcOrd="7" destOrd="0" presId="urn:microsoft.com/office/officeart/2016/7/layout/VerticalDownArrowProcess"/>
    <dgm:cxn modelId="{347E50AB-B413-409C-8C6C-9F9F743BF5A1}" type="presParOf" srcId="{BE90DCE5-CEE7-482C-B9BF-1A4CF652D3FE}" destId="{9BCB7D4E-00C2-4A96-8A3D-6AB87EF9B740}" srcOrd="8" destOrd="0" presId="urn:microsoft.com/office/officeart/2016/7/layout/VerticalDownArrowProcess"/>
    <dgm:cxn modelId="{C7868DFB-81A5-42F8-B7FA-7955806C5737}" type="presParOf" srcId="{9BCB7D4E-00C2-4A96-8A3D-6AB87EF9B740}" destId="{F2695AB7-2FB9-4BCD-AF49-A341AA54F357}" srcOrd="0" destOrd="0" presId="urn:microsoft.com/office/officeart/2016/7/layout/VerticalDownArrowProcess"/>
    <dgm:cxn modelId="{FF37D122-97FF-45FD-B628-7F3D6B72D525}" type="presParOf" srcId="{9BCB7D4E-00C2-4A96-8A3D-6AB87EF9B740}" destId="{EA192ABE-1DB0-4075-AA3F-AA52CBD14F27}" srcOrd="1" destOrd="0" presId="urn:microsoft.com/office/officeart/2016/7/layout/VerticalDownArrowProcess"/>
    <dgm:cxn modelId="{82FF48F0-F861-492E-8738-12A8DE689DCA}" type="presParOf" srcId="{9BCB7D4E-00C2-4A96-8A3D-6AB87EF9B740}" destId="{208CD907-3CB3-45DA-8C9B-CBDC13D5BCED}" srcOrd="2" destOrd="0" presId="urn:microsoft.com/office/officeart/2016/7/layout/VerticalDownArrowProcess"/>
    <dgm:cxn modelId="{8253D280-7334-409D-8892-80CEBF511E77}" type="presParOf" srcId="{BE90DCE5-CEE7-482C-B9BF-1A4CF652D3FE}" destId="{0930A5CC-D7CC-4C40-B208-F2EABB63403F}" srcOrd="9" destOrd="0" presId="urn:microsoft.com/office/officeart/2016/7/layout/VerticalDownArrowProcess"/>
    <dgm:cxn modelId="{7ADD9EB6-EB3B-4731-8CE9-A058405CC5E6}" type="presParOf" srcId="{BE90DCE5-CEE7-482C-B9BF-1A4CF652D3FE}" destId="{741F80C2-DAA8-4653-A8B6-CC2F906254E4}" srcOrd="10" destOrd="0" presId="urn:microsoft.com/office/officeart/2016/7/layout/VerticalDownArrowProcess"/>
    <dgm:cxn modelId="{EB7234AE-2478-4A8A-9E4E-805FEA9E4BA1}" type="presParOf" srcId="{741F80C2-DAA8-4653-A8B6-CC2F906254E4}" destId="{52FB07E9-2CE8-4A11-83D2-671577EB8A7F}" srcOrd="0" destOrd="0" presId="urn:microsoft.com/office/officeart/2016/7/layout/VerticalDownArrowProcess"/>
    <dgm:cxn modelId="{583AC3CD-CD9E-4CDE-8F83-10AC85BDB0C2}" type="presParOf" srcId="{741F80C2-DAA8-4653-A8B6-CC2F906254E4}" destId="{C20450BA-0B3E-498E-BEA5-3DAD44897E47}" srcOrd="1" destOrd="0" presId="urn:microsoft.com/office/officeart/2016/7/layout/VerticalDownArrowProcess"/>
    <dgm:cxn modelId="{2B97BB40-7DBB-4BE0-8A7D-1F0E2075738A}" type="presParOf" srcId="{741F80C2-DAA8-4653-A8B6-CC2F906254E4}" destId="{075798A0-6338-40CF-9CF6-DE9818339784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026CB5-BBB4-4283-AE05-91EE54EA47DF}" type="doc">
      <dgm:prSet loTypeId="urn:microsoft.com/office/officeart/2016/7/layout/BasicProcessNew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2806023-465E-41FC-9211-8FBC4A51E622}">
      <dgm:prSet custT="1"/>
      <dgm:spPr/>
      <dgm:t>
        <a:bodyPr anchor="t"/>
        <a:lstStyle/>
        <a:p>
          <a:r>
            <a:rPr lang="en-US" sz="3200" b="1" dirty="0"/>
            <a:t>Core Findings </a:t>
          </a:r>
          <a:endParaRPr lang="en-US" sz="3200" dirty="0"/>
        </a:p>
      </dgm:t>
    </dgm:pt>
    <dgm:pt modelId="{5985ADF6-CBE6-48A0-8CE5-5A12ABA1C933}" type="parTrans" cxnId="{57E5F69F-AD71-4160-AFB8-AC369CABB1AC}">
      <dgm:prSet/>
      <dgm:spPr/>
      <dgm:t>
        <a:bodyPr/>
        <a:lstStyle/>
        <a:p>
          <a:endParaRPr lang="en-US"/>
        </a:p>
      </dgm:t>
    </dgm:pt>
    <dgm:pt modelId="{FE5601EE-C800-4D13-8886-1B227FC74C3E}" type="sibTrans" cxnId="{57E5F69F-AD71-4160-AFB8-AC369CABB1AC}">
      <dgm:prSet/>
      <dgm:spPr/>
      <dgm:t>
        <a:bodyPr/>
        <a:lstStyle/>
        <a:p>
          <a:endParaRPr lang="en-US"/>
        </a:p>
      </dgm:t>
    </dgm:pt>
    <dgm:pt modelId="{01718EFA-01D6-4B52-8005-B95EAF65572B}">
      <dgm:prSet custT="1"/>
      <dgm:spPr/>
      <dgm:t>
        <a:bodyPr anchor="t"/>
        <a:lstStyle/>
        <a:p>
          <a:r>
            <a:rPr lang="en-US" sz="2800" dirty="0"/>
            <a:t>The Civil Service strengthened </a:t>
          </a:r>
          <a:r>
            <a:rPr lang="en-US" sz="2800" b="1" dirty="0"/>
            <a:t>Gender Disaggregation</a:t>
          </a:r>
          <a:r>
            <a:rPr lang="en-US" sz="2800" dirty="0"/>
            <a:t> in its Human Resource data (e.g. staff numbers by gender, age, and position) to inform planning.</a:t>
          </a:r>
        </a:p>
      </dgm:t>
    </dgm:pt>
    <dgm:pt modelId="{C2D79843-FA70-442C-ADA1-0E261249E8B2}" type="parTrans" cxnId="{DFB48B0E-D1EA-4E6F-A8EF-C096A1580FDE}">
      <dgm:prSet/>
      <dgm:spPr/>
      <dgm:t>
        <a:bodyPr/>
        <a:lstStyle/>
        <a:p>
          <a:endParaRPr lang="en-US"/>
        </a:p>
      </dgm:t>
    </dgm:pt>
    <dgm:pt modelId="{397DF0C1-085F-4E27-996B-CCD6E4656098}" type="sibTrans" cxnId="{DFB48B0E-D1EA-4E6F-A8EF-C096A1580FDE}">
      <dgm:prSet/>
      <dgm:spPr/>
      <dgm:t>
        <a:bodyPr/>
        <a:lstStyle/>
        <a:p>
          <a:endParaRPr lang="en-US"/>
        </a:p>
      </dgm:t>
    </dgm:pt>
    <dgm:pt modelId="{FCC86F9E-DF12-4A32-A8F4-EE57C96C3D5B}">
      <dgm:prSet custT="1"/>
      <dgm:spPr/>
      <dgm:t>
        <a:bodyPr anchor="t"/>
        <a:lstStyle/>
        <a:p>
          <a:r>
            <a:rPr lang="en-US" sz="2800" dirty="0"/>
            <a:t>Between 2022 and 2024, </a:t>
          </a:r>
          <a:r>
            <a:rPr lang="en-US" sz="2800" b="1" dirty="0"/>
            <a:t>female staff numbers grew faster than males</a:t>
          </a:r>
          <a:r>
            <a:rPr lang="en-US" sz="2800" dirty="0"/>
            <a:t>, indicating narrowing gender gaps in employment but still under-representation in some categories. </a:t>
          </a:r>
        </a:p>
      </dgm:t>
    </dgm:pt>
    <dgm:pt modelId="{811A8DC9-706F-4A50-B1AD-52F744EB77AC}" type="parTrans" cxnId="{D6D0DD29-0BEF-43B1-B365-78919806638D}">
      <dgm:prSet/>
      <dgm:spPr/>
      <dgm:t>
        <a:bodyPr/>
        <a:lstStyle/>
        <a:p>
          <a:endParaRPr lang="en-US"/>
        </a:p>
      </dgm:t>
    </dgm:pt>
    <dgm:pt modelId="{6769995A-C65B-48B5-9F95-212B3CB9126A}" type="sibTrans" cxnId="{D6D0DD29-0BEF-43B1-B365-78919806638D}">
      <dgm:prSet/>
      <dgm:spPr/>
      <dgm:t>
        <a:bodyPr/>
        <a:lstStyle/>
        <a:p>
          <a:endParaRPr lang="en-US"/>
        </a:p>
      </dgm:t>
    </dgm:pt>
    <dgm:pt modelId="{AECB2CCD-6926-42F2-B324-7922136620E8}">
      <dgm:prSet custT="1"/>
      <dgm:spPr/>
      <dgm:t>
        <a:bodyPr anchor="t"/>
        <a:lstStyle/>
        <a:p>
          <a:endParaRPr lang="en-US" sz="1400" dirty="0"/>
        </a:p>
      </dgm:t>
    </dgm:pt>
    <dgm:pt modelId="{25D70EC7-8F43-4D5D-9A0F-66CD8200D01E}" type="parTrans" cxnId="{22842747-E9DE-49F6-A910-02CDA0FD3491}">
      <dgm:prSet/>
      <dgm:spPr/>
      <dgm:t>
        <a:bodyPr/>
        <a:lstStyle/>
        <a:p>
          <a:endParaRPr lang="en-US"/>
        </a:p>
      </dgm:t>
    </dgm:pt>
    <dgm:pt modelId="{FD20A354-ACFF-484D-B566-9483D6D92EFB}" type="sibTrans" cxnId="{22842747-E9DE-49F6-A910-02CDA0FD3491}">
      <dgm:prSet/>
      <dgm:spPr/>
      <dgm:t>
        <a:bodyPr/>
        <a:lstStyle/>
        <a:p>
          <a:endParaRPr lang="en-US"/>
        </a:p>
      </dgm:t>
    </dgm:pt>
    <dgm:pt modelId="{CFA4C117-035D-4C3A-99C0-8FEE71577E15}" type="pres">
      <dgm:prSet presAssocID="{90026CB5-BBB4-4283-AE05-91EE54EA47DF}" presName="Name0" presStyleCnt="0">
        <dgm:presLayoutVars>
          <dgm:dir/>
          <dgm:resizeHandles val="exact"/>
        </dgm:presLayoutVars>
      </dgm:prSet>
      <dgm:spPr/>
    </dgm:pt>
    <dgm:pt modelId="{9C366BE8-A1D5-46C5-9EFC-E919F9B01DE1}" type="pres">
      <dgm:prSet presAssocID="{C2806023-465E-41FC-9211-8FBC4A51E622}" presName="node" presStyleLbl="node1" presStyleIdx="0" presStyleCnt="1">
        <dgm:presLayoutVars>
          <dgm:bulletEnabled val="1"/>
        </dgm:presLayoutVars>
      </dgm:prSet>
      <dgm:spPr/>
    </dgm:pt>
  </dgm:ptLst>
  <dgm:cxnLst>
    <dgm:cxn modelId="{BA1E8D0A-3B8E-4A50-A2CA-F6F23EA77155}" type="presOf" srcId="{C2806023-465E-41FC-9211-8FBC4A51E622}" destId="{9C366BE8-A1D5-46C5-9EFC-E919F9B01DE1}" srcOrd="0" destOrd="0" presId="urn:microsoft.com/office/officeart/2016/7/layout/BasicProcessNew"/>
    <dgm:cxn modelId="{DFB48B0E-D1EA-4E6F-A8EF-C096A1580FDE}" srcId="{C2806023-465E-41FC-9211-8FBC4A51E622}" destId="{01718EFA-01D6-4B52-8005-B95EAF65572B}" srcOrd="0" destOrd="0" parTransId="{C2D79843-FA70-442C-ADA1-0E261249E8B2}" sibTransId="{397DF0C1-085F-4E27-996B-CCD6E4656098}"/>
    <dgm:cxn modelId="{D6D0DD29-0BEF-43B1-B365-78919806638D}" srcId="{C2806023-465E-41FC-9211-8FBC4A51E622}" destId="{FCC86F9E-DF12-4A32-A8F4-EE57C96C3D5B}" srcOrd="2" destOrd="0" parTransId="{811A8DC9-706F-4A50-B1AD-52F744EB77AC}" sibTransId="{6769995A-C65B-48B5-9F95-212B3CB9126A}"/>
    <dgm:cxn modelId="{ABD88E43-9656-4A5C-A2CA-B25F02B8CEF6}" type="presOf" srcId="{01718EFA-01D6-4B52-8005-B95EAF65572B}" destId="{9C366BE8-A1D5-46C5-9EFC-E919F9B01DE1}" srcOrd="0" destOrd="1" presId="urn:microsoft.com/office/officeart/2016/7/layout/BasicProcessNew"/>
    <dgm:cxn modelId="{3F35AC66-7B41-4F6A-9773-7E91C1D120D3}" type="presOf" srcId="{90026CB5-BBB4-4283-AE05-91EE54EA47DF}" destId="{CFA4C117-035D-4C3A-99C0-8FEE71577E15}" srcOrd="0" destOrd="0" presId="urn:microsoft.com/office/officeart/2016/7/layout/BasicProcessNew"/>
    <dgm:cxn modelId="{22842747-E9DE-49F6-A910-02CDA0FD3491}" srcId="{C2806023-465E-41FC-9211-8FBC4A51E622}" destId="{AECB2CCD-6926-42F2-B324-7922136620E8}" srcOrd="1" destOrd="0" parTransId="{25D70EC7-8F43-4D5D-9A0F-66CD8200D01E}" sibTransId="{FD20A354-ACFF-484D-B566-9483D6D92EFB}"/>
    <dgm:cxn modelId="{E0F49084-D3E4-4888-AA3D-911172BE6D3F}" type="presOf" srcId="{AECB2CCD-6926-42F2-B324-7922136620E8}" destId="{9C366BE8-A1D5-46C5-9EFC-E919F9B01DE1}" srcOrd="0" destOrd="2" presId="urn:microsoft.com/office/officeart/2016/7/layout/BasicProcessNew"/>
    <dgm:cxn modelId="{57E5F69F-AD71-4160-AFB8-AC369CABB1AC}" srcId="{90026CB5-BBB4-4283-AE05-91EE54EA47DF}" destId="{C2806023-465E-41FC-9211-8FBC4A51E622}" srcOrd="0" destOrd="0" parTransId="{5985ADF6-CBE6-48A0-8CE5-5A12ABA1C933}" sibTransId="{FE5601EE-C800-4D13-8886-1B227FC74C3E}"/>
    <dgm:cxn modelId="{6A88C5E1-DD9B-413D-9014-681DDB0FFA8A}" type="presOf" srcId="{FCC86F9E-DF12-4A32-A8F4-EE57C96C3D5B}" destId="{9C366BE8-A1D5-46C5-9EFC-E919F9B01DE1}" srcOrd="0" destOrd="3" presId="urn:microsoft.com/office/officeart/2016/7/layout/BasicProcessNew"/>
    <dgm:cxn modelId="{C8AF30E3-DE18-4E37-A621-6C1123E11FAD}" type="presParOf" srcId="{CFA4C117-035D-4C3A-99C0-8FEE71577E15}" destId="{9C366BE8-A1D5-46C5-9EFC-E919F9B01DE1}" srcOrd="0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F1243A-C256-45CB-AD5D-48CA7C3A8C24}" type="doc">
      <dgm:prSet loTypeId="urn:microsoft.com/office/officeart/2005/8/layout/vList5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8C4E61E-E784-4057-A200-F6804D6D9971}">
      <dgm:prSet custT="1"/>
      <dgm:spPr/>
      <dgm:t>
        <a:bodyPr/>
        <a:lstStyle/>
        <a:p>
          <a:r>
            <a:rPr lang="en-US" sz="1600" b="0" dirty="0"/>
            <a:t>Informed the mainstreaming of Gender issues in the </a:t>
          </a:r>
          <a:r>
            <a:rPr lang="en-US" sz="1600" b="1" dirty="0"/>
            <a:t>Civil Service</a:t>
          </a:r>
        </a:p>
      </dgm:t>
    </dgm:pt>
    <dgm:pt modelId="{F8560CC6-0FFA-4B67-ABFF-BDADAB6B04D1}" type="parTrans" cxnId="{5A587FB0-D038-4A52-AC88-958A14264711}">
      <dgm:prSet/>
      <dgm:spPr/>
      <dgm:t>
        <a:bodyPr/>
        <a:lstStyle/>
        <a:p>
          <a:endParaRPr lang="en-US"/>
        </a:p>
      </dgm:t>
    </dgm:pt>
    <dgm:pt modelId="{622D4A64-EC55-46CC-BB21-65359A8AEEB2}" type="sibTrans" cxnId="{5A587FB0-D038-4A52-AC88-958A14264711}">
      <dgm:prSet/>
      <dgm:spPr/>
      <dgm:t>
        <a:bodyPr/>
        <a:lstStyle/>
        <a:p>
          <a:endParaRPr lang="en-US"/>
        </a:p>
      </dgm:t>
    </dgm:pt>
    <dgm:pt modelId="{9C5CA707-6B0C-4EB0-A051-40FDA20738E5}">
      <dgm:prSet custT="1"/>
      <dgm:spPr/>
      <dgm:t>
        <a:bodyPr/>
        <a:lstStyle/>
        <a:p>
          <a:r>
            <a:rPr lang="en-US" sz="1600" b="0" dirty="0"/>
            <a:t>2024 Civil Service Annual Performance Report</a:t>
          </a:r>
        </a:p>
      </dgm:t>
    </dgm:pt>
    <dgm:pt modelId="{538A6F56-641B-4CAE-A373-E008EA8EC83D}" type="parTrans" cxnId="{27B02419-C4F1-4BB1-B638-9A11FB7174CE}">
      <dgm:prSet/>
      <dgm:spPr/>
      <dgm:t>
        <a:bodyPr/>
        <a:lstStyle/>
        <a:p>
          <a:endParaRPr lang="en-US"/>
        </a:p>
      </dgm:t>
    </dgm:pt>
    <dgm:pt modelId="{B6D09873-D6E1-48C9-AA17-73F3AB2DA770}" type="sibTrans" cxnId="{27B02419-C4F1-4BB1-B638-9A11FB7174CE}">
      <dgm:prSet/>
      <dgm:spPr/>
      <dgm:t>
        <a:bodyPr/>
        <a:lstStyle/>
        <a:p>
          <a:endParaRPr lang="en-US"/>
        </a:p>
      </dgm:t>
    </dgm:pt>
    <dgm:pt modelId="{B44CB460-A2C8-4A54-A975-BB1E0619965B}">
      <dgm:prSet/>
      <dgm:spPr/>
      <dgm:t>
        <a:bodyPr/>
        <a:lstStyle/>
        <a:p>
          <a:r>
            <a:rPr lang="en-US" dirty="0"/>
            <a:t>Gender mainstreaming seen as a </a:t>
          </a:r>
          <a:r>
            <a:rPr lang="en-US" b="1" dirty="0"/>
            <a:t>Strategic Reform Agenda</a:t>
          </a:r>
          <a:r>
            <a:rPr lang="en-US" dirty="0"/>
            <a:t> </a:t>
          </a:r>
        </a:p>
      </dgm:t>
    </dgm:pt>
    <dgm:pt modelId="{02A3488F-E0D4-4804-9855-F64D0AB0C7A1}" type="parTrans" cxnId="{F068A4CB-C832-4DEE-9A31-0193E5AD7516}">
      <dgm:prSet/>
      <dgm:spPr/>
      <dgm:t>
        <a:bodyPr/>
        <a:lstStyle/>
        <a:p>
          <a:endParaRPr lang="en-US"/>
        </a:p>
      </dgm:t>
    </dgm:pt>
    <dgm:pt modelId="{0CF2EBBA-5385-4AAD-BAFE-B8A922E60F63}" type="sibTrans" cxnId="{F068A4CB-C832-4DEE-9A31-0193E5AD7516}">
      <dgm:prSet/>
      <dgm:spPr/>
      <dgm:t>
        <a:bodyPr/>
        <a:lstStyle/>
        <a:p>
          <a:endParaRPr lang="en-US"/>
        </a:p>
      </dgm:t>
    </dgm:pt>
    <dgm:pt modelId="{61174C7E-3A70-42C3-89FE-77A6086D1C91}">
      <dgm:prSet custT="1"/>
      <dgm:spPr/>
      <dgm:t>
        <a:bodyPr/>
        <a:lstStyle/>
        <a:p>
          <a:r>
            <a:rPr lang="en-US" sz="1600" b="1" dirty="0"/>
            <a:t>Key Takeaways</a:t>
          </a:r>
        </a:p>
      </dgm:t>
    </dgm:pt>
    <dgm:pt modelId="{C98CC339-6D71-4B99-8EB2-9CB5FE1219C4}" type="parTrans" cxnId="{6CB9E862-5774-4D92-9BD8-4C3499F2AD23}">
      <dgm:prSet/>
      <dgm:spPr/>
      <dgm:t>
        <a:bodyPr/>
        <a:lstStyle/>
        <a:p>
          <a:endParaRPr lang="en-US"/>
        </a:p>
      </dgm:t>
    </dgm:pt>
    <dgm:pt modelId="{1195A4AF-BBC1-45C5-80BF-4AD3B1B1052F}" type="sibTrans" cxnId="{6CB9E862-5774-4D92-9BD8-4C3499F2AD23}">
      <dgm:prSet/>
      <dgm:spPr/>
      <dgm:t>
        <a:bodyPr/>
        <a:lstStyle/>
        <a:p>
          <a:endParaRPr lang="en-US"/>
        </a:p>
      </dgm:t>
    </dgm:pt>
    <dgm:pt modelId="{23A630FE-B4BF-4919-AFC9-AC8DDBD6D457}">
      <dgm:prSet custT="1"/>
      <dgm:spPr/>
      <dgm:t>
        <a:bodyPr/>
        <a:lstStyle/>
        <a:p>
          <a:r>
            <a:rPr lang="en-US" sz="1600" b="0" dirty="0"/>
            <a:t>1. Assess and reduce Gender Disparities within the Civil Service.</a:t>
          </a:r>
        </a:p>
      </dgm:t>
    </dgm:pt>
    <dgm:pt modelId="{5F498500-38D9-4E97-9E95-26AC58E02770}" type="parTrans" cxnId="{D75EF264-A8C9-413E-A72B-94382F51AC63}">
      <dgm:prSet/>
      <dgm:spPr/>
      <dgm:t>
        <a:bodyPr/>
        <a:lstStyle/>
        <a:p>
          <a:endParaRPr lang="en-US"/>
        </a:p>
      </dgm:t>
    </dgm:pt>
    <dgm:pt modelId="{5CF58856-7D4E-4FD1-9E62-08E025BF4E75}" type="sibTrans" cxnId="{D75EF264-A8C9-413E-A72B-94382F51AC63}">
      <dgm:prSet/>
      <dgm:spPr/>
      <dgm:t>
        <a:bodyPr/>
        <a:lstStyle/>
        <a:p>
          <a:endParaRPr lang="en-US"/>
        </a:p>
      </dgm:t>
    </dgm:pt>
    <dgm:pt modelId="{4D3E7DE5-7A7E-444D-8CF7-3935937B85BB}">
      <dgm:prSet custT="1"/>
      <dgm:spPr/>
      <dgm:t>
        <a:bodyPr/>
        <a:lstStyle/>
        <a:p>
          <a:pPr algn="ctr"/>
          <a:r>
            <a:rPr lang="en-US" sz="1400" b="0" dirty="0"/>
            <a:t>2.Integrate gender perspectives into Policy Planning, Implementation, and Evaluation Across </a:t>
          </a:r>
          <a:r>
            <a:rPr lang="en-US" sz="1400" b="1" dirty="0"/>
            <a:t>Ministries, Departments, and Agencies (MDAs).</a:t>
          </a:r>
        </a:p>
      </dgm:t>
    </dgm:pt>
    <dgm:pt modelId="{7D6BED8A-B621-4F46-B0C4-CA6D50CD8A85}" type="parTrans" cxnId="{5C923C47-EF03-4F10-9E7D-49FB7F03DE01}">
      <dgm:prSet/>
      <dgm:spPr/>
      <dgm:t>
        <a:bodyPr/>
        <a:lstStyle/>
        <a:p>
          <a:endParaRPr lang="en-US"/>
        </a:p>
      </dgm:t>
    </dgm:pt>
    <dgm:pt modelId="{32F27226-2D1C-49E7-9EEF-187AB9B09118}" type="sibTrans" cxnId="{5C923C47-EF03-4F10-9E7D-49FB7F03DE01}">
      <dgm:prSet/>
      <dgm:spPr/>
      <dgm:t>
        <a:bodyPr/>
        <a:lstStyle/>
        <a:p>
          <a:endParaRPr lang="en-US"/>
        </a:p>
      </dgm:t>
    </dgm:pt>
    <dgm:pt modelId="{C4BDD914-1B8B-44BF-89FF-F670E27556B5}">
      <dgm:prSet custT="1"/>
      <dgm:spPr/>
      <dgm:t>
        <a:bodyPr/>
        <a:lstStyle/>
        <a:p>
          <a:r>
            <a:rPr lang="en-US" sz="1400" dirty="0"/>
            <a:t>3. Conduct institutional gender assessments and develop </a:t>
          </a:r>
          <a:r>
            <a:rPr lang="en-US" sz="1400" b="1" dirty="0"/>
            <a:t>Gender Strategy &amp; Action Plans</a:t>
          </a:r>
          <a:r>
            <a:rPr lang="en-US" sz="1400" dirty="0"/>
            <a:t> for OHCS.</a:t>
          </a:r>
        </a:p>
      </dgm:t>
    </dgm:pt>
    <dgm:pt modelId="{6EFB9A46-9B5C-4F5B-B46D-4A11A9980C1F}" type="parTrans" cxnId="{87897733-1E3A-4284-8178-EEAC4F217107}">
      <dgm:prSet/>
      <dgm:spPr/>
      <dgm:t>
        <a:bodyPr/>
        <a:lstStyle/>
        <a:p>
          <a:endParaRPr lang="en-US"/>
        </a:p>
      </dgm:t>
    </dgm:pt>
    <dgm:pt modelId="{9E1567CE-CA72-4A11-9F8A-A3A6B4DDA643}" type="sibTrans" cxnId="{87897733-1E3A-4284-8178-EEAC4F217107}">
      <dgm:prSet/>
      <dgm:spPr/>
      <dgm:t>
        <a:bodyPr/>
        <a:lstStyle/>
        <a:p>
          <a:endParaRPr lang="en-US"/>
        </a:p>
      </dgm:t>
    </dgm:pt>
    <dgm:pt modelId="{A39B0905-8878-411C-80B3-CA420B56AF24}" type="pres">
      <dgm:prSet presAssocID="{33F1243A-C256-45CB-AD5D-48CA7C3A8C24}" presName="Name0" presStyleCnt="0">
        <dgm:presLayoutVars>
          <dgm:dir/>
          <dgm:animLvl val="lvl"/>
          <dgm:resizeHandles val="exact"/>
        </dgm:presLayoutVars>
      </dgm:prSet>
      <dgm:spPr/>
    </dgm:pt>
    <dgm:pt modelId="{3C7AB8BA-AE02-4003-934B-E8130B04389A}" type="pres">
      <dgm:prSet presAssocID="{C8C4E61E-E784-4057-A200-F6804D6D9971}" presName="linNode" presStyleCnt="0"/>
      <dgm:spPr/>
    </dgm:pt>
    <dgm:pt modelId="{B6495F6A-2FCF-4225-BF24-59FB622C612C}" type="pres">
      <dgm:prSet presAssocID="{C8C4E61E-E784-4057-A200-F6804D6D9971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7EC5FA54-782D-4348-8FC8-C43C8AA23A60}" type="pres">
      <dgm:prSet presAssocID="{622D4A64-EC55-46CC-BB21-65359A8AEEB2}" presName="sp" presStyleCnt="0"/>
      <dgm:spPr/>
    </dgm:pt>
    <dgm:pt modelId="{C555B87F-F508-4076-BFCB-3EA48B087367}" type="pres">
      <dgm:prSet presAssocID="{9C5CA707-6B0C-4EB0-A051-40FDA20738E5}" presName="linNode" presStyleCnt="0"/>
      <dgm:spPr/>
    </dgm:pt>
    <dgm:pt modelId="{46ACD5D5-FBFE-47B4-AEF8-BA6F9FD1F847}" type="pres">
      <dgm:prSet presAssocID="{9C5CA707-6B0C-4EB0-A051-40FDA20738E5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E81EDA54-4F25-4410-9604-C38C209CB722}" type="pres">
      <dgm:prSet presAssocID="{9C5CA707-6B0C-4EB0-A051-40FDA20738E5}" presName="descendantText" presStyleLbl="alignAccFollowNode1" presStyleIdx="0" presStyleCnt="1">
        <dgm:presLayoutVars>
          <dgm:bulletEnabled val="1"/>
        </dgm:presLayoutVars>
      </dgm:prSet>
      <dgm:spPr/>
    </dgm:pt>
    <dgm:pt modelId="{312661F0-9FD6-4BA2-A2F6-D031F79DF14B}" type="pres">
      <dgm:prSet presAssocID="{B6D09873-D6E1-48C9-AA17-73F3AB2DA770}" presName="sp" presStyleCnt="0"/>
      <dgm:spPr/>
    </dgm:pt>
    <dgm:pt modelId="{C5B99C15-0664-47EA-9805-998CF4BDD0D9}" type="pres">
      <dgm:prSet presAssocID="{61174C7E-3A70-42C3-89FE-77A6086D1C91}" presName="linNode" presStyleCnt="0"/>
      <dgm:spPr/>
    </dgm:pt>
    <dgm:pt modelId="{5FC43F2D-C215-4343-97D9-C13EAA252FD8}" type="pres">
      <dgm:prSet presAssocID="{61174C7E-3A70-42C3-89FE-77A6086D1C91}" presName="parentText" presStyleLbl="node1" presStyleIdx="2" presStyleCnt="6" custLinFactNeighborX="53664" custLinFactNeighborY="-3078">
        <dgm:presLayoutVars>
          <dgm:chMax val="1"/>
          <dgm:bulletEnabled val="1"/>
        </dgm:presLayoutVars>
      </dgm:prSet>
      <dgm:spPr/>
    </dgm:pt>
    <dgm:pt modelId="{0FCD8372-6CFF-4503-95DB-0FF88712C474}" type="pres">
      <dgm:prSet presAssocID="{1195A4AF-BBC1-45C5-80BF-4AD3B1B1052F}" presName="sp" presStyleCnt="0"/>
      <dgm:spPr/>
    </dgm:pt>
    <dgm:pt modelId="{B5966F9F-4921-475D-91D7-6958868C0342}" type="pres">
      <dgm:prSet presAssocID="{23A630FE-B4BF-4919-AFC9-AC8DDBD6D457}" presName="linNode" presStyleCnt="0"/>
      <dgm:spPr/>
    </dgm:pt>
    <dgm:pt modelId="{7F6EC274-04AB-4770-9DEC-DDF1EAFC5175}" type="pres">
      <dgm:prSet presAssocID="{23A630FE-B4BF-4919-AFC9-AC8DDBD6D457}" presName="parentText" presStyleLbl="node1" presStyleIdx="3" presStyleCnt="6" custLinFactNeighborX="92510" custLinFactNeighborY="-9235">
        <dgm:presLayoutVars>
          <dgm:chMax val="1"/>
          <dgm:bulletEnabled val="1"/>
        </dgm:presLayoutVars>
      </dgm:prSet>
      <dgm:spPr/>
    </dgm:pt>
    <dgm:pt modelId="{9D9B0037-B5AC-4D68-B06C-94E9733712DB}" type="pres">
      <dgm:prSet presAssocID="{5CF58856-7D4E-4FD1-9E62-08E025BF4E75}" presName="sp" presStyleCnt="0"/>
      <dgm:spPr/>
    </dgm:pt>
    <dgm:pt modelId="{0250FA44-C956-4EC1-8C58-CEDDB655C552}" type="pres">
      <dgm:prSet presAssocID="{4D3E7DE5-7A7E-444D-8CF7-3935937B85BB}" presName="linNode" presStyleCnt="0"/>
      <dgm:spPr/>
    </dgm:pt>
    <dgm:pt modelId="{42F3E58A-5530-47BA-9DD4-239A4603FD06}" type="pres">
      <dgm:prSet presAssocID="{4D3E7DE5-7A7E-444D-8CF7-3935937B85BB}" presName="parentText" presStyleLbl="node1" presStyleIdx="4" presStyleCnt="6" custLinFactX="13602" custLinFactNeighborX="100000" custLinFactNeighborY="-10004">
        <dgm:presLayoutVars>
          <dgm:chMax val="1"/>
          <dgm:bulletEnabled val="1"/>
        </dgm:presLayoutVars>
      </dgm:prSet>
      <dgm:spPr/>
    </dgm:pt>
    <dgm:pt modelId="{4D607AC1-2169-4324-9AFA-64818DC1A67F}" type="pres">
      <dgm:prSet presAssocID="{32F27226-2D1C-49E7-9EEF-187AB9B09118}" presName="sp" presStyleCnt="0"/>
      <dgm:spPr/>
    </dgm:pt>
    <dgm:pt modelId="{874AA1B2-C455-4048-B8CB-562524CFDF15}" type="pres">
      <dgm:prSet presAssocID="{C4BDD914-1B8B-44BF-89FF-F670E27556B5}" presName="linNode" presStyleCnt="0"/>
      <dgm:spPr/>
    </dgm:pt>
    <dgm:pt modelId="{272BF7FF-C23D-4557-9B20-FC9C438B6F2C}" type="pres">
      <dgm:prSet presAssocID="{C4BDD914-1B8B-44BF-89FF-F670E27556B5}" presName="parentText" presStyleLbl="node1" presStyleIdx="5" presStyleCnt="6" custLinFactX="51432" custLinFactNeighborX="100000" custLinFactNeighborY="-13082">
        <dgm:presLayoutVars>
          <dgm:chMax val="1"/>
          <dgm:bulletEnabled val="1"/>
        </dgm:presLayoutVars>
      </dgm:prSet>
      <dgm:spPr/>
    </dgm:pt>
  </dgm:ptLst>
  <dgm:cxnLst>
    <dgm:cxn modelId="{7BDB7905-6FEB-48C7-B56A-0CB573630DD9}" type="presOf" srcId="{4D3E7DE5-7A7E-444D-8CF7-3935937B85BB}" destId="{42F3E58A-5530-47BA-9DD4-239A4603FD06}" srcOrd="0" destOrd="0" presId="urn:microsoft.com/office/officeart/2005/8/layout/vList5"/>
    <dgm:cxn modelId="{27B02419-C4F1-4BB1-B638-9A11FB7174CE}" srcId="{33F1243A-C256-45CB-AD5D-48CA7C3A8C24}" destId="{9C5CA707-6B0C-4EB0-A051-40FDA20738E5}" srcOrd="1" destOrd="0" parTransId="{538A6F56-641B-4CAE-A373-E008EA8EC83D}" sibTransId="{B6D09873-D6E1-48C9-AA17-73F3AB2DA770}"/>
    <dgm:cxn modelId="{FA04C919-25C7-487B-9930-42A2A5729D89}" type="presOf" srcId="{23A630FE-B4BF-4919-AFC9-AC8DDBD6D457}" destId="{7F6EC274-04AB-4770-9DEC-DDF1EAFC5175}" srcOrd="0" destOrd="0" presId="urn:microsoft.com/office/officeart/2005/8/layout/vList5"/>
    <dgm:cxn modelId="{C9E1FF2F-945E-4224-8FC7-4E6EAD529D43}" type="presOf" srcId="{61174C7E-3A70-42C3-89FE-77A6086D1C91}" destId="{5FC43F2D-C215-4343-97D9-C13EAA252FD8}" srcOrd="0" destOrd="0" presId="urn:microsoft.com/office/officeart/2005/8/layout/vList5"/>
    <dgm:cxn modelId="{87897733-1E3A-4284-8178-EEAC4F217107}" srcId="{33F1243A-C256-45CB-AD5D-48CA7C3A8C24}" destId="{C4BDD914-1B8B-44BF-89FF-F670E27556B5}" srcOrd="5" destOrd="0" parTransId="{6EFB9A46-9B5C-4F5B-B46D-4A11A9980C1F}" sibTransId="{9E1567CE-CA72-4A11-9F8A-A3A6B4DDA643}"/>
    <dgm:cxn modelId="{6CB9E862-5774-4D92-9BD8-4C3499F2AD23}" srcId="{33F1243A-C256-45CB-AD5D-48CA7C3A8C24}" destId="{61174C7E-3A70-42C3-89FE-77A6086D1C91}" srcOrd="2" destOrd="0" parTransId="{C98CC339-6D71-4B99-8EB2-9CB5FE1219C4}" sibTransId="{1195A4AF-BBC1-45C5-80BF-4AD3B1B1052F}"/>
    <dgm:cxn modelId="{D75EF264-A8C9-413E-A72B-94382F51AC63}" srcId="{33F1243A-C256-45CB-AD5D-48CA7C3A8C24}" destId="{23A630FE-B4BF-4919-AFC9-AC8DDBD6D457}" srcOrd="3" destOrd="0" parTransId="{5F498500-38D9-4E97-9E95-26AC58E02770}" sibTransId="{5CF58856-7D4E-4FD1-9E62-08E025BF4E75}"/>
    <dgm:cxn modelId="{5C923C47-EF03-4F10-9E7D-49FB7F03DE01}" srcId="{33F1243A-C256-45CB-AD5D-48CA7C3A8C24}" destId="{4D3E7DE5-7A7E-444D-8CF7-3935937B85BB}" srcOrd="4" destOrd="0" parTransId="{7D6BED8A-B621-4F46-B0C4-CA6D50CD8A85}" sibTransId="{32F27226-2D1C-49E7-9EEF-187AB9B09118}"/>
    <dgm:cxn modelId="{5CF29B4E-2BE3-411D-87D7-7E6FBDA02769}" type="presOf" srcId="{33F1243A-C256-45CB-AD5D-48CA7C3A8C24}" destId="{A39B0905-8878-411C-80B3-CA420B56AF24}" srcOrd="0" destOrd="0" presId="urn:microsoft.com/office/officeart/2005/8/layout/vList5"/>
    <dgm:cxn modelId="{4D048171-B728-4290-BF67-5E62023C3321}" type="presOf" srcId="{9C5CA707-6B0C-4EB0-A051-40FDA20738E5}" destId="{46ACD5D5-FBFE-47B4-AEF8-BA6F9FD1F847}" srcOrd="0" destOrd="0" presId="urn:microsoft.com/office/officeart/2005/8/layout/vList5"/>
    <dgm:cxn modelId="{DBF8C88C-2F26-4907-BB91-40E401A7E547}" type="presOf" srcId="{C4BDD914-1B8B-44BF-89FF-F670E27556B5}" destId="{272BF7FF-C23D-4557-9B20-FC9C438B6F2C}" srcOrd="0" destOrd="0" presId="urn:microsoft.com/office/officeart/2005/8/layout/vList5"/>
    <dgm:cxn modelId="{5A587FB0-D038-4A52-AC88-958A14264711}" srcId="{33F1243A-C256-45CB-AD5D-48CA7C3A8C24}" destId="{C8C4E61E-E784-4057-A200-F6804D6D9971}" srcOrd="0" destOrd="0" parTransId="{F8560CC6-0FFA-4B67-ABFF-BDADAB6B04D1}" sibTransId="{622D4A64-EC55-46CC-BB21-65359A8AEEB2}"/>
    <dgm:cxn modelId="{F068A4CB-C832-4DEE-9A31-0193E5AD7516}" srcId="{9C5CA707-6B0C-4EB0-A051-40FDA20738E5}" destId="{B44CB460-A2C8-4A54-A975-BB1E0619965B}" srcOrd="0" destOrd="0" parTransId="{02A3488F-E0D4-4804-9855-F64D0AB0C7A1}" sibTransId="{0CF2EBBA-5385-4AAD-BAFE-B8A922E60F63}"/>
    <dgm:cxn modelId="{7B6BB5E4-3B0C-4ED7-A145-7A884DF244BB}" type="presOf" srcId="{C8C4E61E-E784-4057-A200-F6804D6D9971}" destId="{B6495F6A-2FCF-4225-BF24-59FB622C612C}" srcOrd="0" destOrd="0" presId="urn:microsoft.com/office/officeart/2005/8/layout/vList5"/>
    <dgm:cxn modelId="{3FFADDEB-9606-4F70-8BAF-196B65A4CA67}" type="presOf" srcId="{B44CB460-A2C8-4A54-A975-BB1E0619965B}" destId="{E81EDA54-4F25-4410-9604-C38C209CB722}" srcOrd="0" destOrd="0" presId="urn:microsoft.com/office/officeart/2005/8/layout/vList5"/>
    <dgm:cxn modelId="{F1B61342-9833-49D0-BA8D-5FFD89A37B76}" type="presParOf" srcId="{A39B0905-8878-411C-80B3-CA420B56AF24}" destId="{3C7AB8BA-AE02-4003-934B-E8130B04389A}" srcOrd="0" destOrd="0" presId="urn:microsoft.com/office/officeart/2005/8/layout/vList5"/>
    <dgm:cxn modelId="{727C0587-0CBD-4F5A-AF1B-1B4E9DD188CD}" type="presParOf" srcId="{3C7AB8BA-AE02-4003-934B-E8130B04389A}" destId="{B6495F6A-2FCF-4225-BF24-59FB622C612C}" srcOrd="0" destOrd="0" presId="urn:microsoft.com/office/officeart/2005/8/layout/vList5"/>
    <dgm:cxn modelId="{F2B164DD-3418-4FCE-9085-48973F2CFC7A}" type="presParOf" srcId="{A39B0905-8878-411C-80B3-CA420B56AF24}" destId="{7EC5FA54-782D-4348-8FC8-C43C8AA23A60}" srcOrd="1" destOrd="0" presId="urn:microsoft.com/office/officeart/2005/8/layout/vList5"/>
    <dgm:cxn modelId="{CEA6FC71-0E26-4D65-BEA6-CE73BAF636B3}" type="presParOf" srcId="{A39B0905-8878-411C-80B3-CA420B56AF24}" destId="{C555B87F-F508-4076-BFCB-3EA48B087367}" srcOrd="2" destOrd="0" presId="urn:microsoft.com/office/officeart/2005/8/layout/vList5"/>
    <dgm:cxn modelId="{055AE20C-1CE1-44A1-8A56-46FCCC2450B5}" type="presParOf" srcId="{C555B87F-F508-4076-BFCB-3EA48B087367}" destId="{46ACD5D5-FBFE-47B4-AEF8-BA6F9FD1F847}" srcOrd="0" destOrd="0" presId="urn:microsoft.com/office/officeart/2005/8/layout/vList5"/>
    <dgm:cxn modelId="{66E8DDDF-B64E-418D-8E56-389DB51D373B}" type="presParOf" srcId="{C555B87F-F508-4076-BFCB-3EA48B087367}" destId="{E81EDA54-4F25-4410-9604-C38C209CB722}" srcOrd="1" destOrd="0" presId="urn:microsoft.com/office/officeart/2005/8/layout/vList5"/>
    <dgm:cxn modelId="{A2E31398-759F-48AA-8C50-A39579867F13}" type="presParOf" srcId="{A39B0905-8878-411C-80B3-CA420B56AF24}" destId="{312661F0-9FD6-4BA2-A2F6-D031F79DF14B}" srcOrd="3" destOrd="0" presId="urn:microsoft.com/office/officeart/2005/8/layout/vList5"/>
    <dgm:cxn modelId="{F0C55E58-51FA-405C-9066-97900D803CF0}" type="presParOf" srcId="{A39B0905-8878-411C-80B3-CA420B56AF24}" destId="{C5B99C15-0664-47EA-9805-998CF4BDD0D9}" srcOrd="4" destOrd="0" presId="urn:microsoft.com/office/officeart/2005/8/layout/vList5"/>
    <dgm:cxn modelId="{36C2A33F-29F7-4D06-A92F-418A9A7FD20C}" type="presParOf" srcId="{C5B99C15-0664-47EA-9805-998CF4BDD0D9}" destId="{5FC43F2D-C215-4343-97D9-C13EAA252FD8}" srcOrd="0" destOrd="0" presId="urn:microsoft.com/office/officeart/2005/8/layout/vList5"/>
    <dgm:cxn modelId="{CE0DCFBD-0972-43F9-9C52-737EE59DEDFC}" type="presParOf" srcId="{A39B0905-8878-411C-80B3-CA420B56AF24}" destId="{0FCD8372-6CFF-4503-95DB-0FF88712C474}" srcOrd="5" destOrd="0" presId="urn:microsoft.com/office/officeart/2005/8/layout/vList5"/>
    <dgm:cxn modelId="{329BA9C4-82B2-4479-9034-2B0238225D3C}" type="presParOf" srcId="{A39B0905-8878-411C-80B3-CA420B56AF24}" destId="{B5966F9F-4921-475D-91D7-6958868C0342}" srcOrd="6" destOrd="0" presId="urn:microsoft.com/office/officeart/2005/8/layout/vList5"/>
    <dgm:cxn modelId="{EEC25464-D2BA-4B57-A2FD-0587A9BB02D5}" type="presParOf" srcId="{B5966F9F-4921-475D-91D7-6958868C0342}" destId="{7F6EC274-04AB-4770-9DEC-DDF1EAFC5175}" srcOrd="0" destOrd="0" presId="urn:microsoft.com/office/officeart/2005/8/layout/vList5"/>
    <dgm:cxn modelId="{EFB302AA-E873-4F08-A93E-D5F98E774263}" type="presParOf" srcId="{A39B0905-8878-411C-80B3-CA420B56AF24}" destId="{9D9B0037-B5AC-4D68-B06C-94E9733712DB}" srcOrd="7" destOrd="0" presId="urn:microsoft.com/office/officeart/2005/8/layout/vList5"/>
    <dgm:cxn modelId="{2CC7B32B-F73C-44EE-B510-CB864110DC1F}" type="presParOf" srcId="{A39B0905-8878-411C-80B3-CA420B56AF24}" destId="{0250FA44-C956-4EC1-8C58-CEDDB655C552}" srcOrd="8" destOrd="0" presId="urn:microsoft.com/office/officeart/2005/8/layout/vList5"/>
    <dgm:cxn modelId="{7F369D85-13EC-4B76-87F1-7DCD1D2E026C}" type="presParOf" srcId="{0250FA44-C956-4EC1-8C58-CEDDB655C552}" destId="{42F3E58A-5530-47BA-9DD4-239A4603FD06}" srcOrd="0" destOrd="0" presId="urn:microsoft.com/office/officeart/2005/8/layout/vList5"/>
    <dgm:cxn modelId="{9F41C4B0-6DA4-4053-BC20-EE06F8350543}" type="presParOf" srcId="{A39B0905-8878-411C-80B3-CA420B56AF24}" destId="{4D607AC1-2169-4324-9AFA-64818DC1A67F}" srcOrd="9" destOrd="0" presId="urn:microsoft.com/office/officeart/2005/8/layout/vList5"/>
    <dgm:cxn modelId="{6915A34B-F4F4-490F-AC5E-AA6A1E73FE6D}" type="presParOf" srcId="{A39B0905-8878-411C-80B3-CA420B56AF24}" destId="{874AA1B2-C455-4048-B8CB-562524CFDF15}" srcOrd="10" destOrd="0" presId="urn:microsoft.com/office/officeart/2005/8/layout/vList5"/>
    <dgm:cxn modelId="{606956C3-88A9-4DB6-9951-32C0D2D15785}" type="presParOf" srcId="{874AA1B2-C455-4048-B8CB-562524CFDF15}" destId="{272BF7FF-C23D-4557-9B20-FC9C438B6F2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071570-3637-4508-B7F0-564DD40F9533}" type="doc">
      <dgm:prSet loTypeId="urn:microsoft.com/office/officeart/2008/layout/LinedList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BE4AE79-1A14-4F17-9656-2C09031A7395}">
      <dgm:prSet/>
      <dgm:spPr/>
      <dgm:t>
        <a:bodyPr/>
        <a:lstStyle/>
        <a:p>
          <a:r>
            <a:rPr lang="en-US" b="1"/>
            <a:t>Knowledge Areas Assessed</a:t>
          </a:r>
          <a:endParaRPr lang="en-US"/>
        </a:p>
      </dgm:t>
    </dgm:pt>
    <dgm:pt modelId="{D7BEF04B-5FA3-4DCA-B947-D32F0D0A8328}" type="parTrans" cxnId="{860652ED-B62F-4112-9002-B81EADC35C57}">
      <dgm:prSet/>
      <dgm:spPr/>
      <dgm:t>
        <a:bodyPr/>
        <a:lstStyle/>
        <a:p>
          <a:endParaRPr lang="en-US"/>
        </a:p>
      </dgm:t>
    </dgm:pt>
    <dgm:pt modelId="{8AD9EEDA-3FF8-4F3A-A558-CE24DC577803}" type="sibTrans" cxnId="{860652ED-B62F-4112-9002-B81EADC35C57}">
      <dgm:prSet/>
      <dgm:spPr/>
      <dgm:t>
        <a:bodyPr/>
        <a:lstStyle/>
        <a:p>
          <a:endParaRPr lang="en-US"/>
        </a:p>
      </dgm:t>
    </dgm:pt>
    <dgm:pt modelId="{D14BC484-9474-42BA-85B0-C34F3870D373}">
      <dgm:prSet/>
      <dgm:spPr/>
      <dgm:t>
        <a:bodyPr/>
        <a:lstStyle/>
        <a:p>
          <a:r>
            <a:rPr lang="en-US" dirty="0"/>
            <a:t>- Procurement Law</a:t>
          </a:r>
        </a:p>
      </dgm:t>
    </dgm:pt>
    <dgm:pt modelId="{B063587A-2CB1-42FE-9E53-6C3A506EAC9B}" type="parTrans" cxnId="{28A887A0-8F7A-4A95-AEE0-52BAEBB450AF}">
      <dgm:prSet/>
      <dgm:spPr/>
      <dgm:t>
        <a:bodyPr/>
        <a:lstStyle/>
        <a:p>
          <a:endParaRPr lang="en-US"/>
        </a:p>
      </dgm:t>
    </dgm:pt>
    <dgm:pt modelId="{4D2740D2-0034-439F-B33A-8C7BE0BFB18D}" type="sibTrans" cxnId="{28A887A0-8F7A-4A95-AEE0-52BAEBB450AF}">
      <dgm:prSet/>
      <dgm:spPr/>
      <dgm:t>
        <a:bodyPr/>
        <a:lstStyle/>
        <a:p>
          <a:endParaRPr lang="en-US"/>
        </a:p>
      </dgm:t>
    </dgm:pt>
    <dgm:pt modelId="{31781E1B-B8C3-4789-82AB-13F063B03DCC}">
      <dgm:prSet/>
      <dgm:spPr/>
      <dgm:t>
        <a:bodyPr/>
        <a:lstStyle/>
        <a:p>
          <a:r>
            <a:rPr lang="en-US" dirty="0"/>
            <a:t>- Procurement Management</a:t>
          </a:r>
        </a:p>
      </dgm:t>
    </dgm:pt>
    <dgm:pt modelId="{78C2A7A6-100F-45AB-806C-383767C0C3F1}" type="parTrans" cxnId="{7ED611C3-C4CC-489B-8CFA-59AB039D2801}">
      <dgm:prSet/>
      <dgm:spPr/>
      <dgm:t>
        <a:bodyPr/>
        <a:lstStyle/>
        <a:p>
          <a:endParaRPr lang="en-US"/>
        </a:p>
      </dgm:t>
    </dgm:pt>
    <dgm:pt modelId="{1DC56FD5-CFE0-4E09-BFA7-DEE608FD4761}" type="sibTrans" cxnId="{7ED611C3-C4CC-489B-8CFA-59AB039D2801}">
      <dgm:prSet/>
      <dgm:spPr/>
      <dgm:t>
        <a:bodyPr/>
        <a:lstStyle/>
        <a:p>
          <a:endParaRPr lang="en-US"/>
        </a:p>
      </dgm:t>
    </dgm:pt>
    <dgm:pt modelId="{52326EE7-B7C9-48F6-AC54-FF57902689FE}">
      <dgm:prSet/>
      <dgm:spPr/>
      <dgm:t>
        <a:bodyPr/>
        <a:lstStyle/>
        <a:p>
          <a:r>
            <a:rPr lang="en-US" dirty="0"/>
            <a:t>- Stores Management</a:t>
          </a:r>
        </a:p>
      </dgm:t>
    </dgm:pt>
    <dgm:pt modelId="{1837EE73-B047-43AB-AC25-1DFA14C9CF26}" type="parTrans" cxnId="{392B4626-7DEF-4C45-A175-1B8526DB3A5D}">
      <dgm:prSet/>
      <dgm:spPr/>
      <dgm:t>
        <a:bodyPr/>
        <a:lstStyle/>
        <a:p>
          <a:endParaRPr lang="en-US"/>
        </a:p>
      </dgm:t>
    </dgm:pt>
    <dgm:pt modelId="{C747BAD5-5E5B-4336-93DE-2E7D7B046FA7}" type="sibTrans" cxnId="{392B4626-7DEF-4C45-A175-1B8526DB3A5D}">
      <dgm:prSet/>
      <dgm:spPr/>
      <dgm:t>
        <a:bodyPr/>
        <a:lstStyle/>
        <a:p>
          <a:endParaRPr lang="en-US"/>
        </a:p>
      </dgm:t>
    </dgm:pt>
    <dgm:pt modelId="{5D553A91-0CAF-4CFB-B6B5-4FCB745E513E}">
      <dgm:prSet/>
      <dgm:spPr/>
      <dgm:t>
        <a:bodyPr/>
        <a:lstStyle/>
        <a:p>
          <a:r>
            <a:rPr lang="en-US" dirty="0"/>
            <a:t>- Skills &amp; Competencies</a:t>
          </a:r>
        </a:p>
      </dgm:t>
    </dgm:pt>
    <dgm:pt modelId="{000BE5F9-C98A-4AD6-B9D2-37EDAF888B7D}" type="parTrans" cxnId="{A8D4D382-F811-4061-9BCC-09D13ADCC8CD}">
      <dgm:prSet/>
      <dgm:spPr/>
      <dgm:t>
        <a:bodyPr/>
        <a:lstStyle/>
        <a:p>
          <a:endParaRPr lang="en-US"/>
        </a:p>
      </dgm:t>
    </dgm:pt>
    <dgm:pt modelId="{7CDCB0E1-B682-4AFD-98AF-5DEB221CC7B1}" type="sibTrans" cxnId="{A8D4D382-F811-4061-9BCC-09D13ADCC8CD}">
      <dgm:prSet/>
      <dgm:spPr/>
      <dgm:t>
        <a:bodyPr/>
        <a:lstStyle/>
        <a:p>
          <a:endParaRPr lang="en-US"/>
        </a:p>
      </dgm:t>
    </dgm:pt>
    <dgm:pt modelId="{5515B9B2-E5A5-4164-82B3-68FA42E6DD45}">
      <dgm:prSet/>
      <dgm:spPr/>
      <dgm:t>
        <a:bodyPr/>
        <a:lstStyle/>
        <a:p>
          <a:r>
            <a:rPr lang="en-US" b="1"/>
            <a:t>Focus Areas of the Study</a:t>
          </a:r>
          <a:endParaRPr lang="en-US"/>
        </a:p>
      </dgm:t>
    </dgm:pt>
    <dgm:pt modelId="{2F888A2C-2CDF-49E4-95A6-C9F596D995A7}" type="parTrans" cxnId="{B9D5FE01-58C2-4A23-B44A-CC2945C46673}">
      <dgm:prSet/>
      <dgm:spPr/>
      <dgm:t>
        <a:bodyPr/>
        <a:lstStyle/>
        <a:p>
          <a:endParaRPr lang="en-US"/>
        </a:p>
      </dgm:t>
    </dgm:pt>
    <dgm:pt modelId="{3F0CE70C-ECAB-4FBF-932D-67FC3EF497B8}" type="sibTrans" cxnId="{B9D5FE01-58C2-4A23-B44A-CC2945C46673}">
      <dgm:prSet/>
      <dgm:spPr/>
      <dgm:t>
        <a:bodyPr/>
        <a:lstStyle/>
        <a:p>
          <a:endParaRPr lang="en-US"/>
        </a:p>
      </dgm:t>
    </dgm:pt>
    <dgm:pt modelId="{761B7F7C-BF2A-4ADD-94ED-86CE549DA4E9}">
      <dgm:prSet/>
      <dgm:spPr/>
      <dgm:t>
        <a:bodyPr/>
        <a:lstStyle/>
        <a:p>
          <a:r>
            <a:rPr lang="en-US" dirty="0"/>
            <a:t>- Procurement &amp; Stores Practices </a:t>
          </a:r>
        </a:p>
      </dgm:t>
    </dgm:pt>
    <dgm:pt modelId="{A8A6BBCF-FA8F-4205-BB5A-2FC311D49A26}" type="parTrans" cxnId="{4D7B0B91-84F1-4EFA-B9E6-16BC8249CCFE}">
      <dgm:prSet/>
      <dgm:spPr/>
      <dgm:t>
        <a:bodyPr/>
        <a:lstStyle/>
        <a:p>
          <a:endParaRPr lang="en-US"/>
        </a:p>
      </dgm:t>
    </dgm:pt>
    <dgm:pt modelId="{968D85E5-CA92-442C-9719-3AF1E8D94BBA}" type="sibTrans" cxnId="{4D7B0B91-84F1-4EFA-B9E6-16BC8249CCFE}">
      <dgm:prSet/>
      <dgm:spPr/>
      <dgm:t>
        <a:bodyPr/>
        <a:lstStyle/>
        <a:p>
          <a:endParaRPr lang="en-US"/>
        </a:p>
      </dgm:t>
    </dgm:pt>
    <dgm:pt modelId="{F226DB5B-7A4E-4911-BF54-5B263A80999E}">
      <dgm:prSet/>
      <dgm:spPr/>
      <dgm:t>
        <a:bodyPr/>
        <a:lstStyle/>
        <a:p>
          <a:r>
            <a:rPr lang="en-US" dirty="0"/>
            <a:t>- Collaboration &amp; Service Delivery </a:t>
          </a:r>
        </a:p>
      </dgm:t>
    </dgm:pt>
    <dgm:pt modelId="{8B5AFC0E-4DCE-4669-A56C-5DE8AE3CFB51}" type="parTrans" cxnId="{1EDB9B15-C9F3-44C8-BF47-D4BA77441E36}">
      <dgm:prSet/>
      <dgm:spPr/>
      <dgm:t>
        <a:bodyPr/>
        <a:lstStyle/>
        <a:p>
          <a:endParaRPr lang="en-US"/>
        </a:p>
      </dgm:t>
    </dgm:pt>
    <dgm:pt modelId="{2C15CB7D-0993-48DF-954F-9080CB2455E5}" type="sibTrans" cxnId="{1EDB9B15-C9F3-44C8-BF47-D4BA77441E36}">
      <dgm:prSet/>
      <dgm:spPr/>
      <dgm:t>
        <a:bodyPr/>
        <a:lstStyle/>
        <a:p>
          <a:endParaRPr lang="en-US"/>
        </a:p>
      </dgm:t>
    </dgm:pt>
    <dgm:pt modelId="{849C5F18-4276-4E88-A3F3-513621BE9E98}">
      <dgm:prSet/>
      <dgm:spPr/>
      <dgm:t>
        <a:bodyPr/>
        <a:lstStyle/>
        <a:p>
          <a:r>
            <a:rPr lang="en-US" dirty="0"/>
            <a:t>- Training Impact &amp; Knowledge Application</a:t>
          </a:r>
        </a:p>
      </dgm:t>
    </dgm:pt>
    <dgm:pt modelId="{50D397BA-6DC1-4304-8C98-C3F386E013F4}" type="parTrans" cxnId="{D354489F-6370-4518-9FA2-A8398F0907E1}">
      <dgm:prSet/>
      <dgm:spPr/>
      <dgm:t>
        <a:bodyPr/>
        <a:lstStyle/>
        <a:p>
          <a:endParaRPr lang="en-US"/>
        </a:p>
      </dgm:t>
    </dgm:pt>
    <dgm:pt modelId="{3B29DCD7-758A-48E3-87DA-19967B371C3C}" type="sibTrans" cxnId="{D354489F-6370-4518-9FA2-A8398F0907E1}">
      <dgm:prSet/>
      <dgm:spPr/>
      <dgm:t>
        <a:bodyPr/>
        <a:lstStyle/>
        <a:p>
          <a:endParaRPr lang="en-US"/>
        </a:p>
      </dgm:t>
    </dgm:pt>
    <dgm:pt modelId="{419475DE-482E-41F5-8531-9DF8AEBDE4EE}" type="pres">
      <dgm:prSet presAssocID="{10071570-3637-4508-B7F0-564DD40F9533}" presName="vert0" presStyleCnt="0">
        <dgm:presLayoutVars>
          <dgm:dir/>
          <dgm:animOne val="branch"/>
          <dgm:animLvl val="lvl"/>
        </dgm:presLayoutVars>
      </dgm:prSet>
      <dgm:spPr/>
    </dgm:pt>
    <dgm:pt modelId="{A2D2108D-2260-4246-AC4D-DCBF3F39BE8C}" type="pres">
      <dgm:prSet presAssocID="{7BE4AE79-1A14-4F17-9656-2C09031A7395}" presName="thickLine" presStyleLbl="alignNode1" presStyleIdx="0" presStyleCnt="9"/>
      <dgm:spPr/>
    </dgm:pt>
    <dgm:pt modelId="{38B6A3C6-52CF-4C3B-9B47-9C8A3B7967E1}" type="pres">
      <dgm:prSet presAssocID="{7BE4AE79-1A14-4F17-9656-2C09031A7395}" presName="horz1" presStyleCnt="0"/>
      <dgm:spPr/>
    </dgm:pt>
    <dgm:pt modelId="{7D8199A0-23B6-47FE-BE1F-427F696DFE49}" type="pres">
      <dgm:prSet presAssocID="{7BE4AE79-1A14-4F17-9656-2C09031A7395}" presName="tx1" presStyleLbl="revTx" presStyleIdx="0" presStyleCnt="9"/>
      <dgm:spPr/>
    </dgm:pt>
    <dgm:pt modelId="{523057A4-9D74-46B9-81A3-7CCE73F9CCAA}" type="pres">
      <dgm:prSet presAssocID="{7BE4AE79-1A14-4F17-9656-2C09031A7395}" presName="vert1" presStyleCnt="0"/>
      <dgm:spPr/>
    </dgm:pt>
    <dgm:pt modelId="{1900605E-75D3-4EBB-9D36-794D65443636}" type="pres">
      <dgm:prSet presAssocID="{D14BC484-9474-42BA-85B0-C34F3870D373}" presName="thickLine" presStyleLbl="alignNode1" presStyleIdx="1" presStyleCnt="9"/>
      <dgm:spPr/>
    </dgm:pt>
    <dgm:pt modelId="{52FC38CF-9DC5-40AE-9440-7134D1F61184}" type="pres">
      <dgm:prSet presAssocID="{D14BC484-9474-42BA-85B0-C34F3870D373}" presName="horz1" presStyleCnt="0"/>
      <dgm:spPr/>
    </dgm:pt>
    <dgm:pt modelId="{05E5F944-C12A-4AC3-A865-5AE08461F873}" type="pres">
      <dgm:prSet presAssocID="{D14BC484-9474-42BA-85B0-C34F3870D373}" presName="tx1" presStyleLbl="revTx" presStyleIdx="1" presStyleCnt="9"/>
      <dgm:spPr/>
    </dgm:pt>
    <dgm:pt modelId="{354F7451-AFA8-47CE-AC85-5F2BF845E7C7}" type="pres">
      <dgm:prSet presAssocID="{D14BC484-9474-42BA-85B0-C34F3870D373}" presName="vert1" presStyleCnt="0"/>
      <dgm:spPr/>
    </dgm:pt>
    <dgm:pt modelId="{1810968D-DDBB-42C1-9FE5-D8481D4DBDD5}" type="pres">
      <dgm:prSet presAssocID="{31781E1B-B8C3-4789-82AB-13F063B03DCC}" presName="thickLine" presStyleLbl="alignNode1" presStyleIdx="2" presStyleCnt="9"/>
      <dgm:spPr/>
    </dgm:pt>
    <dgm:pt modelId="{5295E41E-FBF9-46B1-813E-26CBF454D0BC}" type="pres">
      <dgm:prSet presAssocID="{31781E1B-B8C3-4789-82AB-13F063B03DCC}" presName="horz1" presStyleCnt="0"/>
      <dgm:spPr/>
    </dgm:pt>
    <dgm:pt modelId="{896BE20E-6A57-4A01-9837-3408827B4265}" type="pres">
      <dgm:prSet presAssocID="{31781E1B-B8C3-4789-82AB-13F063B03DCC}" presName="tx1" presStyleLbl="revTx" presStyleIdx="2" presStyleCnt="9"/>
      <dgm:spPr/>
    </dgm:pt>
    <dgm:pt modelId="{3CAE06F8-7ECB-40D6-94A5-C0B3C468C7C6}" type="pres">
      <dgm:prSet presAssocID="{31781E1B-B8C3-4789-82AB-13F063B03DCC}" presName="vert1" presStyleCnt="0"/>
      <dgm:spPr/>
    </dgm:pt>
    <dgm:pt modelId="{33988A30-346C-4435-AB54-09C5A0ED17FE}" type="pres">
      <dgm:prSet presAssocID="{52326EE7-B7C9-48F6-AC54-FF57902689FE}" presName="thickLine" presStyleLbl="alignNode1" presStyleIdx="3" presStyleCnt="9"/>
      <dgm:spPr/>
    </dgm:pt>
    <dgm:pt modelId="{B60882AA-8DC1-48D7-8A11-4F5B5062E079}" type="pres">
      <dgm:prSet presAssocID="{52326EE7-B7C9-48F6-AC54-FF57902689FE}" presName="horz1" presStyleCnt="0"/>
      <dgm:spPr/>
    </dgm:pt>
    <dgm:pt modelId="{7FEC5ECD-E471-42D3-94D4-9105C6782D11}" type="pres">
      <dgm:prSet presAssocID="{52326EE7-B7C9-48F6-AC54-FF57902689FE}" presName="tx1" presStyleLbl="revTx" presStyleIdx="3" presStyleCnt="9"/>
      <dgm:spPr/>
    </dgm:pt>
    <dgm:pt modelId="{0E3515F2-07CC-4C93-BEC5-9396727EEDCE}" type="pres">
      <dgm:prSet presAssocID="{52326EE7-B7C9-48F6-AC54-FF57902689FE}" presName="vert1" presStyleCnt="0"/>
      <dgm:spPr/>
    </dgm:pt>
    <dgm:pt modelId="{87AC096B-2FE4-4C4E-B386-364863EDEA58}" type="pres">
      <dgm:prSet presAssocID="{5D553A91-0CAF-4CFB-B6B5-4FCB745E513E}" presName="thickLine" presStyleLbl="alignNode1" presStyleIdx="4" presStyleCnt="9"/>
      <dgm:spPr/>
    </dgm:pt>
    <dgm:pt modelId="{79B536F2-D36F-4A13-B428-9209D081ADA7}" type="pres">
      <dgm:prSet presAssocID="{5D553A91-0CAF-4CFB-B6B5-4FCB745E513E}" presName="horz1" presStyleCnt="0"/>
      <dgm:spPr/>
    </dgm:pt>
    <dgm:pt modelId="{4DC4EF8B-E310-44DA-B676-498DB163F0A8}" type="pres">
      <dgm:prSet presAssocID="{5D553A91-0CAF-4CFB-B6B5-4FCB745E513E}" presName="tx1" presStyleLbl="revTx" presStyleIdx="4" presStyleCnt="9"/>
      <dgm:spPr/>
    </dgm:pt>
    <dgm:pt modelId="{1808BE9F-723F-471E-8985-731FAB8887AC}" type="pres">
      <dgm:prSet presAssocID="{5D553A91-0CAF-4CFB-B6B5-4FCB745E513E}" presName="vert1" presStyleCnt="0"/>
      <dgm:spPr/>
    </dgm:pt>
    <dgm:pt modelId="{14AD7852-33AA-43F0-B0B6-2F53AE0BEE16}" type="pres">
      <dgm:prSet presAssocID="{5515B9B2-E5A5-4164-82B3-68FA42E6DD45}" presName="thickLine" presStyleLbl="alignNode1" presStyleIdx="5" presStyleCnt="9"/>
      <dgm:spPr/>
    </dgm:pt>
    <dgm:pt modelId="{3A3CB4F3-66B2-4869-96DF-080BE347ED3E}" type="pres">
      <dgm:prSet presAssocID="{5515B9B2-E5A5-4164-82B3-68FA42E6DD45}" presName="horz1" presStyleCnt="0"/>
      <dgm:spPr/>
    </dgm:pt>
    <dgm:pt modelId="{9FA36FD9-334A-4224-BD85-488016A4E071}" type="pres">
      <dgm:prSet presAssocID="{5515B9B2-E5A5-4164-82B3-68FA42E6DD45}" presName="tx1" presStyleLbl="revTx" presStyleIdx="5" presStyleCnt="9"/>
      <dgm:spPr/>
    </dgm:pt>
    <dgm:pt modelId="{403C8DEF-135F-4031-A118-68C70BA5F2E2}" type="pres">
      <dgm:prSet presAssocID="{5515B9B2-E5A5-4164-82B3-68FA42E6DD45}" presName="vert1" presStyleCnt="0"/>
      <dgm:spPr/>
    </dgm:pt>
    <dgm:pt modelId="{3AC5D05F-0B5D-4024-A89A-65323F40AD95}" type="pres">
      <dgm:prSet presAssocID="{761B7F7C-BF2A-4ADD-94ED-86CE549DA4E9}" presName="thickLine" presStyleLbl="alignNode1" presStyleIdx="6" presStyleCnt="9"/>
      <dgm:spPr/>
    </dgm:pt>
    <dgm:pt modelId="{E1C0F7C2-F4EF-4B33-8052-D0C67ECCD504}" type="pres">
      <dgm:prSet presAssocID="{761B7F7C-BF2A-4ADD-94ED-86CE549DA4E9}" presName="horz1" presStyleCnt="0"/>
      <dgm:spPr/>
    </dgm:pt>
    <dgm:pt modelId="{5C833806-8C9E-4FC6-862D-6E591E0DA31B}" type="pres">
      <dgm:prSet presAssocID="{761B7F7C-BF2A-4ADD-94ED-86CE549DA4E9}" presName="tx1" presStyleLbl="revTx" presStyleIdx="6" presStyleCnt="9"/>
      <dgm:spPr/>
    </dgm:pt>
    <dgm:pt modelId="{38C44A4A-C36E-4944-8237-F81F6BD36F2A}" type="pres">
      <dgm:prSet presAssocID="{761B7F7C-BF2A-4ADD-94ED-86CE549DA4E9}" presName="vert1" presStyleCnt="0"/>
      <dgm:spPr/>
    </dgm:pt>
    <dgm:pt modelId="{FD413327-BF25-493F-85E5-B5851529978A}" type="pres">
      <dgm:prSet presAssocID="{F226DB5B-7A4E-4911-BF54-5B263A80999E}" presName="thickLine" presStyleLbl="alignNode1" presStyleIdx="7" presStyleCnt="9"/>
      <dgm:spPr/>
    </dgm:pt>
    <dgm:pt modelId="{F2D1D204-DDC6-4D3D-AAD6-1CBBBCB86B63}" type="pres">
      <dgm:prSet presAssocID="{F226DB5B-7A4E-4911-BF54-5B263A80999E}" presName="horz1" presStyleCnt="0"/>
      <dgm:spPr/>
    </dgm:pt>
    <dgm:pt modelId="{BDA82E81-F254-44DB-81EE-4A6C12862E29}" type="pres">
      <dgm:prSet presAssocID="{F226DB5B-7A4E-4911-BF54-5B263A80999E}" presName="tx1" presStyleLbl="revTx" presStyleIdx="7" presStyleCnt="9"/>
      <dgm:spPr/>
    </dgm:pt>
    <dgm:pt modelId="{A2F0ED28-46D9-4EFA-8713-7560773EF573}" type="pres">
      <dgm:prSet presAssocID="{F226DB5B-7A4E-4911-BF54-5B263A80999E}" presName="vert1" presStyleCnt="0"/>
      <dgm:spPr/>
    </dgm:pt>
    <dgm:pt modelId="{A9D242C2-7F8F-4441-936A-7647AB7719CF}" type="pres">
      <dgm:prSet presAssocID="{849C5F18-4276-4E88-A3F3-513621BE9E98}" presName="thickLine" presStyleLbl="alignNode1" presStyleIdx="8" presStyleCnt="9"/>
      <dgm:spPr/>
    </dgm:pt>
    <dgm:pt modelId="{A1F6CDD0-FC58-45A4-BA10-A6BF0B74B702}" type="pres">
      <dgm:prSet presAssocID="{849C5F18-4276-4E88-A3F3-513621BE9E98}" presName="horz1" presStyleCnt="0"/>
      <dgm:spPr/>
    </dgm:pt>
    <dgm:pt modelId="{601676A2-30BA-4365-9AD1-E910DDEEBC95}" type="pres">
      <dgm:prSet presAssocID="{849C5F18-4276-4E88-A3F3-513621BE9E98}" presName="tx1" presStyleLbl="revTx" presStyleIdx="8" presStyleCnt="9"/>
      <dgm:spPr/>
    </dgm:pt>
    <dgm:pt modelId="{FB859F7A-791C-4E88-98F6-12C4E1D0219F}" type="pres">
      <dgm:prSet presAssocID="{849C5F18-4276-4E88-A3F3-513621BE9E98}" presName="vert1" presStyleCnt="0"/>
      <dgm:spPr/>
    </dgm:pt>
  </dgm:ptLst>
  <dgm:cxnLst>
    <dgm:cxn modelId="{A7D8B800-4EEE-429E-8FD2-82C49E1A79C3}" type="presOf" srcId="{7BE4AE79-1A14-4F17-9656-2C09031A7395}" destId="{7D8199A0-23B6-47FE-BE1F-427F696DFE49}" srcOrd="0" destOrd="0" presId="urn:microsoft.com/office/officeart/2008/layout/LinedList"/>
    <dgm:cxn modelId="{B9D5FE01-58C2-4A23-B44A-CC2945C46673}" srcId="{10071570-3637-4508-B7F0-564DD40F9533}" destId="{5515B9B2-E5A5-4164-82B3-68FA42E6DD45}" srcOrd="5" destOrd="0" parTransId="{2F888A2C-2CDF-49E4-95A6-C9F596D995A7}" sibTransId="{3F0CE70C-ECAB-4FBF-932D-67FC3EF497B8}"/>
    <dgm:cxn modelId="{8ED6BC09-96B4-48AD-BD1E-EEED1D108D45}" type="presOf" srcId="{D14BC484-9474-42BA-85B0-C34F3870D373}" destId="{05E5F944-C12A-4AC3-A865-5AE08461F873}" srcOrd="0" destOrd="0" presId="urn:microsoft.com/office/officeart/2008/layout/LinedList"/>
    <dgm:cxn modelId="{1EDB9B15-C9F3-44C8-BF47-D4BA77441E36}" srcId="{10071570-3637-4508-B7F0-564DD40F9533}" destId="{F226DB5B-7A4E-4911-BF54-5B263A80999E}" srcOrd="7" destOrd="0" parTransId="{8B5AFC0E-4DCE-4669-A56C-5DE8AE3CFB51}" sibTransId="{2C15CB7D-0993-48DF-954F-9080CB2455E5}"/>
    <dgm:cxn modelId="{C458781B-4DED-43AA-AB27-DB3A998D4C43}" type="presOf" srcId="{5515B9B2-E5A5-4164-82B3-68FA42E6DD45}" destId="{9FA36FD9-334A-4224-BD85-488016A4E071}" srcOrd="0" destOrd="0" presId="urn:microsoft.com/office/officeart/2008/layout/LinedList"/>
    <dgm:cxn modelId="{392B4626-7DEF-4C45-A175-1B8526DB3A5D}" srcId="{10071570-3637-4508-B7F0-564DD40F9533}" destId="{52326EE7-B7C9-48F6-AC54-FF57902689FE}" srcOrd="3" destOrd="0" parTransId="{1837EE73-B047-43AB-AC25-1DFA14C9CF26}" sibTransId="{C747BAD5-5E5B-4336-93DE-2E7D7B046FA7}"/>
    <dgm:cxn modelId="{8A06BB26-9B12-431B-B0D8-045B321EFA99}" type="presOf" srcId="{849C5F18-4276-4E88-A3F3-513621BE9E98}" destId="{601676A2-30BA-4365-9AD1-E910DDEEBC95}" srcOrd="0" destOrd="0" presId="urn:microsoft.com/office/officeart/2008/layout/LinedList"/>
    <dgm:cxn modelId="{91268139-1F26-4F90-B9C3-28A10604CBC7}" type="presOf" srcId="{31781E1B-B8C3-4789-82AB-13F063B03DCC}" destId="{896BE20E-6A57-4A01-9837-3408827B4265}" srcOrd="0" destOrd="0" presId="urn:microsoft.com/office/officeart/2008/layout/LinedList"/>
    <dgm:cxn modelId="{3E404A6E-C259-4CBD-A6FF-55FE0AC77FF7}" type="presOf" srcId="{10071570-3637-4508-B7F0-564DD40F9533}" destId="{419475DE-482E-41F5-8531-9DF8AEBDE4EE}" srcOrd="0" destOrd="0" presId="urn:microsoft.com/office/officeart/2008/layout/LinedList"/>
    <dgm:cxn modelId="{A80DB556-0D41-4901-98B8-276BA78D4EB4}" type="presOf" srcId="{F226DB5B-7A4E-4911-BF54-5B263A80999E}" destId="{BDA82E81-F254-44DB-81EE-4A6C12862E29}" srcOrd="0" destOrd="0" presId="urn:microsoft.com/office/officeart/2008/layout/LinedList"/>
    <dgm:cxn modelId="{A8D4D382-F811-4061-9BCC-09D13ADCC8CD}" srcId="{10071570-3637-4508-B7F0-564DD40F9533}" destId="{5D553A91-0CAF-4CFB-B6B5-4FCB745E513E}" srcOrd="4" destOrd="0" parTransId="{000BE5F9-C98A-4AD6-B9D2-37EDAF888B7D}" sibTransId="{7CDCB0E1-B682-4AFD-98AF-5DEB221CC7B1}"/>
    <dgm:cxn modelId="{4D7B0B91-84F1-4EFA-B9E6-16BC8249CCFE}" srcId="{10071570-3637-4508-B7F0-564DD40F9533}" destId="{761B7F7C-BF2A-4ADD-94ED-86CE549DA4E9}" srcOrd="6" destOrd="0" parTransId="{A8A6BBCF-FA8F-4205-BB5A-2FC311D49A26}" sibTransId="{968D85E5-CA92-442C-9719-3AF1E8D94BBA}"/>
    <dgm:cxn modelId="{D354489F-6370-4518-9FA2-A8398F0907E1}" srcId="{10071570-3637-4508-B7F0-564DD40F9533}" destId="{849C5F18-4276-4E88-A3F3-513621BE9E98}" srcOrd="8" destOrd="0" parTransId="{50D397BA-6DC1-4304-8C98-C3F386E013F4}" sibTransId="{3B29DCD7-758A-48E3-87DA-19967B371C3C}"/>
    <dgm:cxn modelId="{0E18DD9F-D59E-4765-9044-63AA66D4623A}" type="presOf" srcId="{52326EE7-B7C9-48F6-AC54-FF57902689FE}" destId="{7FEC5ECD-E471-42D3-94D4-9105C6782D11}" srcOrd="0" destOrd="0" presId="urn:microsoft.com/office/officeart/2008/layout/LinedList"/>
    <dgm:cxn modelId="{28A887A0-8F7A-4A95-AEE0-52BAEBB450AF}" srcId="{10071570-3637-4508-B7F0-564DD40F9533}" destId="{D14BC484-9474-42BA-85B0-C34F3870D373}" srcOrd="1" destOrd="0" parTransId="{B063587A-2CB1-42FE-9E53-6C3A506EAC9B}" sibTransId="{4D2740D2-0034-439F-B33A-8C7BE0BFB18D}"/>
    <dgm:cxn modelId="{7ED611C3-C4CC-489B-8CFA-59AB039D2801}" srcId="{10071570-3637-4508-B7F0-564DD40F9533}" destId="{31781E1B-B8C3-4789-82AB-13F063B03DCC}" srcOrd="2" destOrd="0" parTransId="{78C2A7A6-100F-45AB-806C-383767C0C3F1}" sibTransId="{1DC56FD5-CFE0-4E09-BFA7-DEE608FD4761}"/>
    <dgm:cxn modelId="{1853CCE7-6144-4784-A24B-A06419B08F63}" type="presOf" srcId="{5D553A91-0CAF-4CFB-B6B5-4FCB745E513E}" destId="{4DC4EF8B-E310-44DA-B676-498DB163F0A8}" srcOrd="0" destOrd="0" presId="urn:microsoft.com/office/officeart/2008/layout/LinedList"/>
    <dgm:cxn modelId="{860652ED-B62F-4112-9002-B81EADC35C57}" srcId="{10071570-3637-4508-B7F0-564DD40F9533}" destId="{7BE4AE79-1A14-4F17-9656-2C09031A7395}" srcOrd="0" destOrd="0" parTransId="{D7BEF04B-5FA3-4DCA-B947-D32F0D0A8328}" sibTransId="{8AD9EEDA-3FF8-4F3A-A558-CE24DC577803}"/>
    <dgm:cxn modelId="{B65C48FE-EC73-457A-93DA-493872B75D36}" type="presOf" srcId="{761B7F7C-BF2A-4ADD-94ED-86CE549DA4E9}" destId="{5C833806-8C9E-4FC6-862D-6E591E0DA31B}" srcOrd="0" destOrd="0" presId="urn:microsoft.com/office/officeart/2008/layout/LinedList"/>
    <dgm:cxn modelId="{0A3CDFB8-1E09-4006-8F5C-B6EF122FE2B1}" type="presParOf" srcId="{419475DE-482E-41F5-8531-9DF8AEBDE4EE}" destId="{A2D2108D-2260-4246-AC4D-DCBF3F39BE8C}" srcOrd="0" destOrd="0" presId="urn:microsoft.com/office/officeart/2008/layout/LinedList"/>
    <dgm:cxn modelId="{50BB8671-5037-4A07-9CF8-F197A3A65A49}" type="presParOf" srcId="{419475DE-482E-41F5-8531-9DF8AEBDE4EE}" destId="{38B6A3C6-52CF-4C3B-9B47-9C8A3B7967E1}" srcOrd="1" destOrd="0" presId="urn:microsoft.com/office/officeart/2008/layout/LinedList"/>
    <dgm:cxn modelId="{AEE40780-2E03-4C1C-A643-41B6D9DBD178}" type="presParOf" srcId="{38B6A3C6-52CF-4C3B-9B47-9C8A3B7967E1}" destId="{7D8199A0-23B6-47FE-BE1F-427F696DFE49}" srcOrd="0" destOrd="0" presId="urn:microsoft.com/office/officeart/2008/layout/LinedList"/>
    <dgm:cxn modelId="{B3E4D551-2223-4035-BCEC-3E52A16EAFB6}" type="presParOf" srcId="{38B6A3C6-52CF-4C3B-9B47-9C8A3B7967E1}" destId="{523057A4-9D74-46B9-81A3-7CCE73F9CCAA}" srcOrd="1" destOrd="0" presId="urn:microsoft.com/office/officeart/2008/layout/LinedList"/>
    <dgm:cxn modelId="{E1D2D536-ACAA-48DB-B527-215DCF5569D8}" type="presParOf" srcId="{419475DE-482E-41F5-8531-9DF8AEBDE4EE}" destId="{1900605E-75D3-4EBB-9D36-794D65443636}" srcOrd="2" destOrd="0" presId="urn:microsoft.com/office/officeart/2008/layout/LinedList"/>
    <dgm:cxn modelId="{1584F8D1-EE06-435B-A1ED-0D4806203987}" type="presParOf" srcId="{419475DE-482E-41F5-8531-9DF8AEBDE4EE}" destId="{52FC38CF-9DC5-40AE-9440-7134D1F61184}" srcOrd="3" destOrd="0" presId="urn:microsoft.com/office/officeart/2008/layout/LinedList"/>
    <dgm:cxn modelId="{53783D08-A503-42E7-924D-1DB5291B8D83}" type="presParOf" srcId="{52FC38CF-9DC5-40AE-9440-7134D1F61184}" destId="{05E5F944-C12A-4AC3-A865-5AE08461F873}" srcOrd="0" destOrd="0" presId="urn:microsoft.com/office/officeart/2008/layout/LinedList"/>
    <dgm:cxn modelId="{F0FC914F-9C63-4C2D-B4E9-F92290CE613E}" type="presParOf" srcId="{52FC38CF-9DC5-40AE-9440-7134D1F61184}" destId="{354F7451-AFA8-47CE-AC85-5F2BF845E7C7}" srcOrd="1" destOrd="0" presId="urn:microsoft.com/office/officeart/2008/layout/LinedList"/>
    <dgm:cxn modelId="{09F853EF-1DC2-429E-BA50-4CC44D29673F}" type="presParOf" srcId="{419475DE-482E-41F5-8531-9DF8AEBDE4EE}" destId="{1810968D-DDBB-42C1-9FE5-D8481D4DBDD5}" srcOrd="4" destOrd="0" presId="urn:microsoft.com/office/officeart/2008/layout/LinedList"/>
    <dgm:cxn modelId="{483164E8-DB1F-4498-B2C9-2B2996EBCA6F}" type="presParOf" srcId="{419475DE-482E-41F5-8531-9DF8AEBDE4EE}" destId="{5295E41E-FBF9-46B1-813E-26CBF454D0BC}" srcOrd="5" destOrd="0" presId="urn:microsoft.com/office/officeart/2008/layout/LinedList"/>
    <dgm:cxn modelId="{E15E09E9-D89F-4822-9F24-5E703DDB9B03}" type="presParOf" srcId="{5295E41E-FBF9-46B1-813E-26CBF454D0BC}" destId="{896BE20E-6A57-4A01-9837-3408827B4265}" srcOrd="0" destOrd="0" presId="urn:microsoft.com/office/officeart/2008/layout/LinedList"/>
    <dgm:cxn modelId="{CF99CB7F-DAFC-41D9-B0F3-446E1274DB63}" type="presParOf" srcId="{5295E41E-FBF9-46B1-813E-26CBF454D0BC}" destId="{3CAE06F8-7ECB-40D6-94A5-C0B3C468C7C6}" srcOrd="1" destOrd="0" presId="urn:microsoft.com/office/officeart/2008/layout/LinedList"/>
    <dgm:cxn modelId="{224EF9D7-E41A-405D-B5CA-8F82EFD08655}" type="presParOf" srcId="{419475DE-482E-41F5-8531-9DF8AEBDE4EE}" destId="{33988A30-346C-4435-AB54-09C5A0ED17FE}" srcOrd="6" destOrd="0" presId="urn:microsoft.com/office/officeart/2008/layout/LinedList"/>
    <dgm:cxn modelId="{486EE282-B596-4AE7-9849-9A20A92F7A6B}" type="presParOf" srcId="{419475DE-482E-41F5-8531-9DF8AEBDE4EE}" destId="{B60882AA-8DC1-48D7-8A11-4F5B5062E079}" srcOrd="7" destOrd="0" presId="urn:microsoft.com/office/officeart/2008/layout/LinedList"/>
    <dgm:cxn modelId="{C1EE1F65-E9DF-4097-B04B-00AA75492009}" type="presParOf" srcId="{B60882AA-8DC1-48D7-8A11-4F5B5062E079}" destId="{7FEC5ECD-E471-42D3-94D4-9105C6782D11}" srcOrd="0" destOrd="0" presId="urn:microsoft.com/office/officeart/2008/layout/LinedList"/>
    <dgm:cxn modelId="{A6188849-346B-469D-8F67-3204D60844E8}" type="presParOf" srcId="{B60882AA-8DC1-48D7-8A11-4F5B5062E079}" destId="{0E3515F2-07CC-4C93-BEC5-9396727EEDCE}" srcOrd="1" destOrd="0" presId="urn:microsoft.com/office/officeart/2008/layout/LinedList"/>
    <dgm:cxn modelId="{FEE3426F-DD55-46D2-9B05-80E1595B38F0}" type="presParOf" srcId="{419475DE-482E-41F5-8531-9DF8AEBDE4EE}" destId="{87AC096B-2FE4-4C4E-B386-364863EDEA58}" srcOrd="8" destOrd="0" presId="urn:microsoft.com/office/officeart/2008/layout/LinedList"/>
    <dgm:cxn modelId="{3083C0ED-5606-4652-9B99-21D5E0230F14}" type="presParOf" srcId="{419475DE-482E-41F5-8531-9DF8AEBDE4EE}" destId="{79B536F2-D36F-4A13-B428-9209D081ADA7}" srcOrd="9" destOrd="0" presId="urn:microsoft.com/office/officeart/2008/layout/LinedList"/>
    <dgm:cxn modelId="{2BB82F9D-5499-4026-BF3E-5AEC711BE81D}" type="presParOf" srcId="{79B536F2-D36F-4A13-B428-9209D081ADA7}" destId="{4DC4EF8B-E310-44DA-B676-498DB163F0A8}" srcOrd="0" destOrd="0" presId="urn:microsoft.com/office/officeart/2008/layout/LinedList"/>
    <dgm:cxn modelId="{5573BC54-5258-413C-95EB-175D0C2BD3D6}" type="presParOf" srcId="{79B536F2-D36F-4A13-B428-9209D081ADA7}" destId="{1808BE9F-723F-471E-8985-731FAB8887AC}" srcOrd="1" destOrd="0" presId="urn:microsoft.com/office/officeart/2008/layout/LinedList"/>
    <dgm:cxn modelId="{E3A55647-846A-4C6B-8191-BE99156F8DEF}" type="presParOf" srcId="{419475DE-482E-41F5-8531-9DF8AEBDE4EE}" destId="{14AD7852-33AA-43F0-B0B6-2F53AE0BEE16}" srcOrd="10" destOrd="0" presId="urn:microsoft.com/office/officeart/2008/layout/LinedList"/>
    <dgm:cxn modelId="{546A236B-4DBD-4447-82CE-8564C25AF443}" type="presParOf" srcId="{419475DE-482E-41F5-8531-9DF8AEBDE4EE}" destId="{3A3CB4F3-66B2-4869-96DF-080BE347ED3E}" srcOrd="11" destOrd="0" presId="urn:microsoft.com/office/officeart/2008/layout/LinedList"/>
    <dgm:cxn modelId="{A2857B76-69F7-4942-9355-2DD8844750B8}" type="presParOf" srcId="{3A3CB4F3-66B2-4869-96DF-080BE347ED3E}" destId="{9FA36FD9-334A-4224-BD85-488016A4E071}" srcOrd="0" destOrd="0" presId="urn:microsoft.com/office/officeart/2008/layout/LinedList"/>
    <dgm:cxn modelId="{6016B985-2B96-4BB5-8B88-F0115784371B}" type="presParOf" srcId="{3A3CB4F3-66B2-4869-96DF-080BE347ED3E}" destId="{403C8DEF-135F-4031-A118-68C70BA5F2E2}" srcOrd="1" destOrd="0" presId="urn:microsoft.com/office/officeart/2008/layout/LinedList"/>
    <dgm:cxn modelId="{6188EED5-F900-4388-B5EF-69B6C4D836C8}" type="presParOf" srcId="{419475DE-482E-41F5-8531-9DF8AEBDE4EE}" destId="{3AC5D05F-0B5D-4024-A89A-65323F40AD95}" srcOrd="12" destOrd="0" presId="urn:microsoft.com/office/officeart/2008/layout/LinedList"/>
    <dgm:cxn modelId="{B4F91011-0FD3-41E7-8068-0BB49EE60883}" type="presParOf" srcId="{419475DE-482E-41F5-8531-9DF8AEBDE4EE}" destId="{E1C0F7C2-F4EF-4B33-8052-D0C67ECCD504}" srcOrd="13" destOrd="0" presId="urn:microsoft.com/office/officeart/2008/layout/LinedList"/>
    <dgm:cxn modelId="{FBA3E949-A8C1-44F2-B657-F796F913515F}" type="presParOf" srcId="{E1C0F7C2-F4EF-4B33-8052-D0C67ECCD504}" destId="{5C833806-8C9E-4FC6-862D-6E591E0DA31B}" srcOrd="0" destOrd="0" presId="urn:microsoft.com/office/officeart/2008/layout/LinedList"/>
    <dgm:cxn modelId="{0DE79F69-1708-4F07-A280-BB112A2C36BD}" type="presParOf" srcId="{E1C0F7C2-F4EF-4B33-8052-D0C67ECCD504}" destId="{38C44A4A-C36E-4944-8237-F81F6BD36F2A}" srcOrd="1" destOrd="0" presId="urn:microsoft.com/office/officeart/2008/layout/LinedList"/>
    <dgm:cxn modelId="{A74D5EC4-E45B-44CD-B702-20F6C6F6AD34}" type="presParOf" srcId="{419475DE-482E-41F5-8531-9DF8AEBDE4EE}" destId="{FD413327-BF25-493F-85E5-B5851529978A}" srcOrd="14" destOrd="0" presId="urn:microsoft.com/office/officeart/2008/layout/LinedList"/>
    <dgm:cxn modelId="{7E3EF6F3-AD2B-4D24-A112-26E42D4CF4A2}" type="presParOf" srcId="{419475DE-482E-41F5-8531-9DF8AEBDE4EE}" destId="{F2D1D204-DDC6-4D3D-AAD6-1CBBBCB86B63}" srcOrd="15" destOrd="0" presId="urn:microsoft.com/office/officeart/2008/layout/LinedList"/>
    <dgm:cxn modelId="{2CAB7DC0-9679-44E0-AC2D-4203495DBBAE}" type="presParOf" srcId="{F2D1D204-DDC6-4D3D-AAD6-1CBBBCB86B63}" destId="{BDA82E81-F254-44DB-81EE-4A6C12862E29}" srcOrd="0" destOrd="0" presId="urn:microsoft.com/office/officeart/2008/layout/LinedList"/>
    <dgm:cxn modelId="{5E8E831A-A431-448A-8683-69F5BFB97D0E}" type="presParOf" srcId="{F2D1D204-DDC6-4D3D-AAD6-1CBBBCB86B63}" destId="{A2F0ED28-46D9-4EFA-8713-7560773EF573}" srcOrd="1" destOrd="0" presId="urn:microsoft.com/office/officeart/2008/layout/LinedList"/>
    <dgm:cxn modelId="{8B3A45E7-717E-497E-99DE-D97CD2AF4110}" type="presParOf" srcId="{419475DE-482E-41F5-8531-9DF8AEBDE4EE}" destId="{A9D242C2-7F8F-4441-936A-7647AB7719CF}" srcOrd="16" destOrd="0" presId="urn:microsoft.com/office/officeart/2008/layout/LinedList"/>
    <dgm:cxn modelId="{90FD5711-757B-4AE1-98F1-28D1899036E9}" type="presParOf" srcId="{419475DE-482E-41F5-8531-9DF8AEBDE4EE}" destId="{A1F6CDD0-FC58-45A4-BA10-A6BF0B74B702}" srcOrd="17" destOrd="0" presId="urn:microsoft.com/office/officeart/2008/layout/LinedList"/>
    <dgm:cxn modelId="{5172A9B7-56CD-4156-A8B3-839FABB98C07}" type="presParOf" srcId="{A1F6CDD0-FC58-45A4-BA10-A6BF0B74B702}" destId="{601676A2-30BA-4365-9AD1-E910DDEEBC95}" srcOrd="0" destOrd="0" presId="urn:microsoft.com/office/officeart/2008/layout/LinedList"/>
    <dgm:cxn modelId="{69D4A574-9DC7-42A7-91EC-A77D815210B8}" type="presParOf" srcId="{A1F6CDD0-FC58-45A4-BA10-A6BF0B74B702}" destId="{FB859F7A-791C-4E88-98F6-12C4E1D0219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47D429D-4D36-471D-9E4C-7A203AE3B7AE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42DFBB3-AA88-4CAE-AF63-56B801601C19}">
      <dgm:prSet/>
      <dgm:spPr/>
      <dgm:t>
        <a:bodyPr anchor="ctr"/>
        <a:lstStyle/>
        <a:p>
          <a:pPr>
            <a:buNone/>
          </a:pPr>
          <a:r>
            <a:rPr lang="en-US" b="1"/>
            <a:t>RESPONSE RATE</a:t>
          </a:r>
          <a:endParaRPr lang="en-US"/>
        </a:p>
      </dgm:t>
    </dgm:pt>
    <dgm:pt modelId="{79F4ADE0-2EC9-4E3F-AF8F-2EFB555C02B9}" type="parTrans" cxnId="{0AEFCAD6-49C0-44D1-B6BF-B8479963F117}">
      <dgm:prSet/>
      <dgm:spPr/>
      <dgm:t>
        <a:bodyPr/>
        <a:lstStyle/>
        <a:p>
          <a:endParaRPr lang="en-US"/>
        </a:p>
      </dgm:t>
    </dgm:pt>
    <dgm:pt modelId="{31D91DB7-2A64-46EF-92BB-EF3D04EDBA8C}" type="sibTrans" cxnId="{0AEFCAD6-49C0-44D1-B6BF-B8479963F117}">
      <dgm:prSet/>
      <dgm:spPr/>
      <dgm:t>
        <a:bodyPr/>
        <a:lstStyle/>
        <a:p>
          <a:endParaRPr lang="en-US"/>
        </a:p>
      </dgm:t>
    </dgm:pt>
    <dgm:pt modelId="{0BAD7F87-90C4-490C-AD1E-A4F1ADE56A97}">
      <dgm:prSet/>
      <dgm:spPr/>
      <dgm:t>
        <a:bodyPr anchor="ctr"/>
        <a:lstStyle/>
        <a:p>
          <a:pPr>
            <a:buFont typeface="Wingdings" panose="05000000000000000000" pitchFamily="2" charset="2"/>
            <a:buChar char="v"/>
          </a:pPr>
          <a:r>
            <a:rPr lang="en-US" b="1"/>
            <a:t>Questionnaires Distributed: 29</a:t>
          </a:r>
          <a:endParaRPr lang="en-US"/>
        </a:p>
      </dgm:t>
    </dgm:pt>
    <dgm:pt modelId="{4ACC8E08-77EC-479D-BCC8-C89AD4873E30}" type="parTrans" cxnId="{5B7AF9AD-8DC2-4054-9CC5-112856287B3B}">
      <dgm:prSet/>
      <dgm:spPr/>
      <dgm:t>
        <a:bodyPr/>
        <a:lstStyle/>
        <a:p>
          <a:endParaRPr lang="en-US"/>
        </a:p>
      </dgm:t>
    </dgm:pt>
    <dgm:pt modelId="{7D9D7008-F9F5-40B4-AF1A-312C13D49FBA}" type="sibTrans" cxnId="{5B7AF9AD-8DC2-4054-9CC5-112856287B3B}">
      <dgm:prSet/>
      <dgm:spPr/>
      <dgm:t>
        <a:bodyPr/>
        <a:lstStyle/>
        <a:p>
          <a:endParaRPr lang="en-US"/>
        </a:p>
      </dgm:t>
    </dgm:pt>
    <dgm:pt modelId="{D12AF0A1-97EC-4174-B1D4-AD3C9EC314E9}">
      <dgm:prSet/>
      <dgm:spPr/>
      <dgm:t>
        <a:bodyPr anchor="ctr"/>
        <a:lstStyle/>
        <a:p>
          <a:pPr>
            <a:buFont typeface="Wingdings" panose="05000000000000000000" pitchFamily="2" charset="2"/>
            <a:buChar char="v"/>
          </a:pPr>
          <a:r>
            <a:rPr lang="en-US" b="1"/>
            <a:t>Valid Responses Received: 21 (72.4%)</a:t>
          </a:r>
          <a:endParaRPr lang="en-US"/>
        </a:p>
      </dgm:t>
    </dgm:pt>
    <dgm:pt modelId="{22D12355-4516-46B4-B527-6017BB9DFC8A}" type="parTrans" cxnId="{0977E7C5-F9BD-4945-9817-307D70B6AA60}">
      <dgm:prSet/>
      <dgm:spPr/>
      <dgm:t>
        <a:bodyPr/>
        <a:lstStyle/>
        <a:p>
          <a:endParaRPr lang="en-US"/>
        </a:p>
      </dgm:t>
    </dgm:pt>
    <dgm:pt modelId="{4BCFC77A-4B72-4656-B914-E6B7F81B8289}" type="sibTrans" cxnId="{0977E7C5-F9BD-4945-9817-307D70B6AA60}">
      <dgm:prSet/>
      <dgm:spPr/>
      <dgm:t>
        <a:bodyPr/>
        <a:lstStyle/>
        <a:p>
          <a:endParaRPr lang="en-US"/>
        </a:p>
      </dgm:t>
    </dgm:pt>
    <dgm:pt modelId="{62D83FE6-9B41-4594-93C8-C6DD080EF4F2}">
      <dgm:prSet/>
      <dgm:spPr/>
      <dgm:t>
        <a:bodyPr anchor="t"/>
        <a:lstStyle/>
        <a:p>
          <a:pPr>
            <a:buNone/>
          </a:pPr>
          <a:r>
            <a:rPr lang="en-US" b="1"/>
            <a:t>RESPONDENT PROFILE</a:t>
          </a:r>
          <a:endParaRPr lang="en-US"/>
        </a:p>
      </dgm:t>
    </dgm:pt>
    <dgm:pt modelId="{26BB8F1F-1A88-450D-9803-19BB882CAF80}" type="parTrans" cxnId="{172BB32F-6110-48EF-BC25-FDC00826C92B}">
      <dgm:prSet/>
      <dgm:spPr/>
      <dgm:t>
        <a:bodyPr/>
        <a:lstStyle/>
        <a:p>
          <a:endParaRPr lang="en-US"/>
        </a:p>
      </dgm:t>
    </dgm:pt>
    <dgm:pt modelId="{6B61AAD9-6158-41FF-A375-9953122451A4}" type="sibTrans" cxnId="{172BB32F-6110-48EF-BC25-FDC00826C92B}">
      <dgm:prSet/>
      <dgm:spPr/>
      <dgm:t>
        <a:bodyPr/>
        <a:lstStyle/>
        <a:p>
          <a:endParaRPr lang="en-US"/>
        </a:p>
      </dgm:t>
    </dgm:pt>
    <dgm:pt modelId="{226EDAB4-CBE4-467A-BE59-7C3396D9579E}">
      <dgm:prSet/>
      <dgm:spPr/>
      <dgm:t>
        <a:bodyPr anchor="t"/>
        <a:lstStyle/>
        <a:p>
          <a:pPr>
            <a:buFont typeface="Wingdings" panose="05000000000000000000" pitchFamily="2" charset="2"/>
            <a:buChar char="v"/>
          </a:pPr>
          <a:r>
            <a:rPr lang="en-US" b="1"/>
            <a:t>Gender: 55% Female &amp; 45% Male</a:t>
          </a:r>
          <a:endParaRPr lang="en-US"/>
        </a:p>
      </dgm:t>
    </dgm:pt>
    <dgm:pt modelId="{8D147880-3EB2-43F3-A609-456B9B84FC80}" type="parTrans" cxnId="{A38FBD68-2375-4636-8E4B-8F76F53BCB39}">
      <dgm:prSet/>
      <dgm:spPr/>
      <dgm:t>
        <a:bodyPr/>
        <a:lstStyle/>
        <a:p>
          <a:endParaRPr lang="en-US"/>
        </a:p>
      </dgm:t>
    </dgm:pt>
    <dgm:pt modelId="{47EC0C17-B1DD-4D7F-8E99-B07F4F1DD593}" type="sibTrans" cxnId="{A38FBD68-2375-4636-8E4B-8F76F53BCB39}">
      <dgm:prSet/>
      <dgm:spPr/>
      <dgm:t>
        <a:bodyPr/>
        <a:lstStyle/>
        <a:p>
          <a:endParaRPr lang="en-US"/>
        </a:p>
      </dgm:t>
    </dgm:pt>
    <dgm:pt modelId="{4932A421-8868-4051-A2D9-B013EEF89EA9}">
      <dgm:prSet/>
      <dgm:spPr/>
      <dgm:t>
        <a:bodyPr anchor="t"/>
        <a:lstStyle/>
        <a:p>
          <a:pPr>
            <a:buFont typeface="Wingdings" panose="05000000000000000000" pitchFamily="2" charset="2"/>
            <a:buChar char="v"/>
          </a:pPr>
          <a:r>
            <a:rPr lang="en-US" b="1"/>
            <a:t>Cadre: 52% Professional &amp; 48% Sub-Professional</a:t>
          </a:r>
          <a:endParaRPr lang="en-US"/>
        </a:p>
      </dgm:t>
    </dgm:pt>
    <dgm:pt modelId="{37727D2A-DF45-4CB4-8863-8720B69DC5E7}" type="parTrans" cxnId="{57A92E1C-E8D0-4384-8BEF-0BFE9F7404AC}">
      <dgm:prSet/>
      <dgm:spPr/>
      <dgm:t>
        <a:bodyPr/>
        <a:lstStyle/>
        <a:p>
          <a:endParaRPr lang="en-US"/>
        </a:p>
      </dgm:t>
    </dgm:pt>
    <dgm:pt modelId="{75503455-C6F1-4B74-A3B6-0293DEC56DE2}" type="sibTrans" cxnId="{57A92E1C-E8D0-4384-8BEF-0BFE9F7404AC}">
      <dgm:prSet/>
      <dgm:spPr/>
      <dgm:t>
        <a:bodyPr/>
        <a:lstStyle/>
        <a:p>
          <a:endParaRPr lang="en-US"/>
        </a:p>
      </dgm:t>
    </dgm:pt>
    <dgm:pt modelId="{4A95E41F-7B20-4CF3-BFA7-64D5FA7D92E8}">
      <dgm:prSet/>
      <dgm:spPr/>
      <dgm:t>
        <a:bodyPr anchor="t"/>
        <a:lstStyle/>
        <a:p>
          <a:pPr>
            <a:buFont typeface="Wingdings" panose="05000000000000000000" pitchFamily="2" charset="2"/>
            <a:buNone/>
          </a:pPr>
          <a:endParaRPr lang="en-US"/>
        </a:p>
      </dgm:t>
    </dgm:pt>
    <dgm:pt modelId="{2DD427EF-F220-4F53-9647-4CFADB8890D4}" type="parTrans" cxnId="{B560E941-DE15-4A1C-9B20-12DABB1F7A98}">
      <dgm:prSet/>
      <dgm:spPr/>
      <dgm:t>
        <a:bodyPr/>
        <a:lstStyle/>
        <a:p>
          <a:endParaRPr lang="en-US"/>
        </a:p>
      </dgm:t>
    </dgm:pt>
    <dgm:pt modelId="{5F2F561C-CB1A-46FF-9943-D3B796FD8110}" type="sibTrans" cxnId="{B560E941-DE15-4A1C-9B20-12DABB1F7A98}">
      <dgm:prSet/>
      <dgm:spPr/>
      <dgm:t>
        <a:bodyPr/>
        <a:lstStyle/>
        <a:p>
          <a:endParaRPr lang="en-US"/>
        </a:p>
      </dgm:t>
    </dgm:pt>
    <dgm:pt modelId="{9A4C931E-0AA7-4DD2-8D28-33AF51F39450}" type="pres">
      <dgm:prSet presAssocID="{E47D429D-4D36-471D-9E4C-7A203AE3B7AE}" presName="Name0" presStyleCnt="0">
        <dgm:presLayoutVars>
          <dgm:dir/>
          <dgm:animLvl val="lvl"/>
          <dgm:resizeHandles val="exact"/>
        </dgm:presLayoutVars>
      </dgm:prSet>
      <dgm:spPr/>
    </dgm:pt>
    <dgm:pt modelId="{6BD405AF-AE75-4655-8BC9-9D477F7374D4}" type="pres">
      <dgm:prSet presAssocID="{F42DFBB3-AA88-4CAE-AF63-56B801601C19}" presName="linNode" presStyleCnt="0"/>
      <dgm:spPr/>
    </dgm:pt>
    <dgm:pt modelId="{876BE409-B77C-4895-86E8-BF897BD0831F}" type="pres">
      <dgm:prSet presAssocID="{F42DFBB3-AA88-4CAE-AF63-56B801601C1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0BDBE027-B13D-40F8-B3AB-AE1A1EC36AA5}" type="pres">
      <dgm:prSet presAssocID="{F42DFBB3-AA88-4CAE-AF63-56B801601C19}" presName="descendantText" presStyleLbl="alignAccFollowNode1" presStyleIdx="0" presStyleCnt="2">
        <dgm:presLayoutVars>
          <dgm:bulletEnabled val="1"/>
        </dgm:presLayoutVars>
      </dgm:prSet>
      <dgm:spPr/>
    </dgm:pt>
    <dgm:pt modelId="{E2C48E60-48AE-430D-818E-24E236CEFC52}" type="pres">
      <dgm:prSet presAssocID="{31D91DB7-2A64-46EF-92BB-EF3D04EDBA8C}" presName="sp" presStyleCnt="0"/>
      <dgm:spPr/>
    </dgm:pt>
    <dgm:pt modelId="{49816F6A-4DBC-48F9-83A1-61A8E1DEF5B7}" type="pres">
      <dgm:prSet presAssocID="{62D83FE6-9B41-4594-93C8-C6DD080EF4F2}" presName="linNode" presStyleCnt="0"/>
      <dgm:spPr/>
    </dgm:pt>
    <dgm:pt modelId="{02A4977F-62AB-4B37-AF42-8D345C50D31D}" type="pres">
      <dgm:prSet presAssocID="{62D83FE6-9B41-4594-93C8-C6DD080EF4F2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F034B0EF-952F-44BB-856D-792EFC3F2F97}" type="pres">
      <dgm:prSet presAssocID="{62D83FE6-9B41-4594-93C8-C6DD080EF4F2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C02F0004-D1B8-4098-9D2E-94ECDC699746}" type="presOf" srcId="{226EDAB4-CBE4-467A-BE59-7C3396D9579E}" destId="{F034B0EF-952F-44BB-856D-792EFC3F2F97}" srcOrd="0" destOrd="0" presId="urn:microsoft.com/office/officeart/2005/8/layout/vList5"/>
    <dgm:cxn modelId="{57A92E1C-E8D0-4384-8BEF-0BFE9F7404AC}" srcId="{62D83FE6-9B41-4594-93C8-C6DD080EF4F2}" destId="{4932A421-8868-4051-A2D9-B013EEF89EA9}" srcOrd="1" destOrd="0" parTransId="{37727D2A-DF45-4CB4-8863-8720B69DC5E7}" sibTransId="{75503455-C6F1-4B74-A3B6-0293DEC56DE2}"/>
    <dgm:cxn modelId="{E0FE1928-B447-4D17-81F2-1F5DD4328B6F}" type="presOf" srcId="{E47D429D-4D36-471D-9E4C-7A203AE3B7AE}" destId="{9A4C931E-0AA7-4DD2-8D28-33AF51F39450}" srcOrd="0" destOrd="0" presId="urn:microsoft.com/office/officeart/2005/8/layout/vList5"/>
    <dgm:cxn modelId="{9CA52C2C-D4F4-4B26-B0F7-828361673489}" type="presOf" srcId="{F42DFBB3-AA88-4CAE-AF63-56B801601C19}" destId="{876BE409-B77C-4895-86E8-BF897BD0831F}" srcOrd="0" destOrd="0" presId="urn:microsoft.com/office/officeart/2005/8/layout/vList5"/>
    <dgm:cxn modelId="{172BB32F-6110-48EF-BC25-FDC00826C92B}" srcId="{E47D429D-4D36-471D-9E4C-7A203AE3B7AE}" destId="{62D83FE6-9B41-4594-93C8-C6DD080EF4F2}" srcOrd="1" destOrd="0" parTransId="{26BB8F1F-1A88-450D-9803-19BB882CAF80}" sibTransId="{6B61AAD9-6158-41FF-A375-9953122451A4}"/>
    <dgm:cxn modelId="{B560E941-DE15-4A1C-9B20-12DABB1F7A98}" srcId="{62D83FE6-9B41-4594-93C8-C6DD080EF4F2}" destId="{4A95E41F-7B20-4CF3-BFA7-64D5FA7D92E8}" srcOrd="2" destOrd="0" parTransId="{2DD427EF-F220-4F53-9647-4CFADB8890D4}" sibTransId="{5F2F561C-CB1A-46FF-9943-D3B796FD8110}"/>
    <dgm:cxn modelId="{A38FBD68-2375-4636-8E4B-8F76F53BCB39}" srcId="{62D83FE6-9B41-4594-93C8-C6DD080EF4F2}" destId="{226EDAB4-CBE4-467A-BE59-7C3396D9579E}" srcOrd="0" destOrd="0" parTransId="{8D147880-3EB2-43F3-A609-456B9B84FC80}" sibTransId="{47EC0C17-B1DD-4D7F-8E99-B07F4F1DD593}"/>
    <dgm:cxn modelId="{72D6E36E-29D2-4B77-B58A-3087CF3BF08F}" type="presOf" srcId="{D12AF0A1-97EC-4174-B1D4-AD3C9EC314E9}" destId="{0BDBE027-B13D-40F8-B3AB-AE1A1EC36AA5}" srcOrd="0" destOrd="1" presId="urn:microsoft.com/office/officeart/2005/8/layout/vList5"/>
    <dgm:cxn modelId="{E37B3380-11FC-4AA6-8E28-0A37993D5675}" type="presOf" srcId="{4932A421-8868-4051-A2D9-B013EEF89EA9}" destId="{F034B0EF-952F-44BB-856D-792EFC3F2F97}" srcOrd="0" destOrd="1" presId="urn:microsoft.com/office/officeart/2005/8/layout/vList5"/>
    <dgm:cxn modelId="{595AD280-EB4F-45B8-8924-C1843C95FC4C}" type="presOf" srcId="{0BAD7F87-90C4-490C-AD1E-A4F1ADE56A97}" destId="{0BDBE027-B13D-40F8-B3AB-AE1A1EC36AA5}" srcOrd="0" destOrd="0" presId="urn:microsoft.com/office/officeart/2005/8/layout/vList5"/>
    <dgm:cxn modelId="{5B7AF9AD-8DC2-4054-9CC5-112856287B3B}" srcId="{F42DFBB3-AA88-4CAE-AF63-56B801601C19}" destId="{0BAD7F87-90C4-490C-AD1E-A4F1ADE56A97}" srcOrd="0" destOrd="0" parTransId="{4ACC8E08-77EC-479D-BCC8-C89AD4873E30}" sibTransId="{7D9D7008-F9F5-40B4-AF1A-312C13D49FBA}"/>
    <dgm:cxn modelId="{E6155FC2-48C7-477C-8FF1-AE9C9565524C}" type="presOf" srcId="{4A95E41F-7B20-4CF3-BFA7-64D5FA7D92E8}" destId="{F034B0EF-952F-44BB-856D-792EFC3F2F97}" srcOrd="0" destOrd="2" presId="urn:microsoft.com/office/officeart/2005/8/layout/vList5"/>
    <dgm:cxn modelId="{0977E7C5-F9BD-4945-9817-307D70B6AA60}" srcId="{F42DFBB3-AA88-4CAE-AF63-56B801601C19}" destId="{D12AF0A1-97EC-4174-B1D4-AD3C9EC314E9}" srcOrd="1" destOrd="0" parTransId="{22D12355-4516-46B4-B527-6017BB9DFC8A}" sibTransId="{4BCFC77A-4B72-4656-B914-E6B7F81B8289}"/>
    <dgm:cxn modelId="{0AEFCAD6-49C0-44D1-B6BF-B8479963F117}" srcId="{E47D429D-4D36-471D-9E4C-7A203AE3B7AE}" destId="{F42DFBB3-AA88-4CAE-AF63-56B801601C19}" srcOrd="0" destOrd="0" parTransId="{79F4ADE0-2EC9-4E3F-AF8F-2EFB555C02B9}" sibTransId="{31D91DB7-2A64-46EF-92BB-EF3D04EDBA8C}"/>
    <dgm:cxn modelId="{ED6C1FF6-2A5F-4D95-A867-5F62C1A399BD}" type="presOf" srcId="{62D83FE6-9B41-4594-93C8-C6DD080EF4F2}" destId="{02A4977F-62AB-4B37-AF42-8D345C50D31D}" srcOrd="0" destOrd="0" presId="urn:microsoft.com/office/officeart/2005/8/layout/vList5"/>
    <dgm:cxn modelId="{E9C63823-D05A-4BE8-8F50-FB33E83B0813}" type="presParOf" srcId="{9A4C931E-0AA7-4DD2-8D28-33AF51F39450}" destId="{6BD405AF-AE75-4655-8BC9-9D477F7374D4}" srcOrd="0" destOrd="0" presId="urn:microsoft.com/office/officeart/2005/8/layout/vList5"/>
    <dgm:cxn modelId="{4E39D562-B9C7-4576-AEE9-86DDDADCB345}" type="presParOf" srcId="{6BD405AF-AE75-4655-8BC9-9D477F7374D4}" destId="{876BE409-B77C-4895-86E8-BF897BD0831F}" srcOrd="0" destOrd="0" presId="urn:microsoft.com/office/officeart/2005/8/layout/vList5"/>
    <dgm:cxn modelId="{EA3D5394-6C71-45C7-BEAF-1B9914F87C87}" type="presParOf" srcId="{6BD405AF-AE75-4655-8BC9-9D477F7374D4}" destId="{0BDBE027-B13D-40F8-B3AB-AE1A1EC36AA5}" srcOrd="1" destOrd="0" presId="urn:microsoft.com/office/officeart/2005/8/layout/vList5"/>
    <dgm:cxn modelId="{70C774B8-E5CB-46DC-A8C2-FCED9039692B}" type="presParOf" srcId="{9A4C931E-0AA7-4DD2-8D28-33AF51F39450}" destId="{E2C48E60-48AE-430D-818E-24E236CEFC52}" srcOrd="1" destOrd="0" presId="urn:microsoft.com/office/officeart/2005/8/layout/vList5"/>
    <dgm:cxn modelId="{D2303AC0-BF2A-46D6-B486-8CD2D8838348}" type="presParOf" srcId="{9A4C931E-0AA7-4DD2-8D28-33AF51F39450}" destId="{49816F6A-4DBC-48F9-83A1-61A8E1DEF5B7}" srcOrd="2" destOrd="0" presId="urn:microsoft.com/office/officeart/2005/8/layout/vList5"/>
    <dgm:cxn modelId="{08BA9076-9C92-40AE-956B-0BEFA1A94E0B}" type="presParOf" srcId="{49816F6A-4DBC-48F9-83A1-61A8E1DEF5B7}" destId="{02A4977F-62AB-4B37-AF42-8D345C50D31D}" srcOrd="0" destOrd="0" presId="urn:microsoft.com/office/officeart/2005/8/layout/vList5"/>
    <dgm:cxn modelId="{9615D740-697D-4C45-AC8B-FB8F8738B84E}" type="presParOf" srcId="{49816F6A-4DBC-48F9-83A1-61A8E1DEF5B7}" destId="{F034B0EF-952F-44BB-856D-792EFC3F2F9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2029925-1D85-48B0-9010-FB4B5130F823}" type="doc">
      <dgm:prSet loTypeId="urn:microsoft.com/office/officeart/2016/7/layout/VerticalSolidAction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8DD1585-C3DD-4C6E-B752-5329C54CA084}">
      <dgm:prSet/>
      <dgm:spPr/>
      <dgm:t>
        <a:bodyPr/>
        <a:lstStyle/>
        <a:p>
          <a:r>
            <a:rPr lang="en-US" b="1" dirty="0"/>
            <a:t> Procurement &amp; Stores Practices</a:t>
          </a:r>
          <a:endParaRPr lang="en-US" dirty="0"/>
        </a:p>
      </dgm:t>
    </dgm:pt>
    <dgm:pt modelId="{43FBEF2C-1FC1-4F8B-B5F6-9E46D0A701B9}" type="parTrans" cxnId="{2E8F2C72-BBC6-4B4E-8DBA-656A780AD6DE}">
      <dgm:prSet/>
      <dgm:spPr/>
      <dgm:t>
        <a:bodyPr/>
        <a:lstStyle/>
        <a:p>
          <a:endParaRPr lang="en-US"/>
        </a:p>
      </dgm:t>
    </dgm:pt>
    <dgm:pt modelId="{4C88834D-2191-47D2-87D4-0BC67463D434}" type="sibTrans" cxnId="{2E8F2C72-BBC6-4B4E-8DBA-656A780AD6DE}">
      <dgm:prSet/>
      <dgm:spPr/>
      <dgm:t>
        <a:bodyPr/>
        <a:lstStyle/>
        <a:p>
          <a:endParaRPr lang="en-US"/>
        </a:p>
      </dgm:t>
    </dgm:pt>
    <dgm:pt modelId="{4F456EDD-578D-4D48-98DD-E78E68810A78}">
      <dgm:prSet custT="1"/>
      <dgm:spPr/>
      <dgm:t>
        <a:bodyPr/>
        <a:lstStyle/>
        <a:p>
          <a:pPr>
            <a:buNone/>
          </a:pPr>
          <a:r>
            <a:rPr lang="en-US" sz="1300" b="1" dirty="0"/>
            <a:t>76.2%</a:t>
          </a:r>
          <a:r>
            <a:rPr lang="en-US" sz="1300" dirty="0"/>
            <a:t> frequently use </a:t>
          </a:r>
          <a:r>
            <a:rPr lang="en-US" sz="1300" b="1" dirty="0"/>
            <a:t>Request for Quotation (RFQ)</a:t>
          </a:r>
          <a:r>
            <a:rPr lang="en-US" sz="1300" dirty="0"/>
            <a:t> in procurement activities:</a:t>
          </a:r>
        </a:p>
        <a:p>
          <a:pPr>
            <a:buNone/>
          </a:pPr>
          <a:r>
            <a:rPr lang="en-US" sz="1300" dirty="0"/>
            <a:t>Minimal adoption of  other procurement methods</a:t>
          </a:r>
        </a:p>
      </dgm:t>
    </dgm:pt>
    <dgm:pt modelId="{6803574A-CDF8-4DE1-B630-618246C8191F}" type="parTrans" cxnId="{F448DFE0-DA92-4404-B3CB-C737FB39FE43}">
      <dgm:prSet/>
      <dgm:spPr/>
      <dgm:t>
        <a:bodyPr/>
        <a:lstStyle/>
        <a:p>
          <a:endParaRPr lang="en-US"/>
        </a:p>
      </dgm:t>
    </dgm:pt>
    <dgm:pt modelId="{34156677-651B-4A92-9CBB-F9D86FC92705}" type="sibTrans" cxnId="{F448DFE0-DA92-4404-B3CB-C737FB39FE43}">
      <dgm:prSet/>
      <dgm:spPr/>
      <dgm:t>
        <a:bodyPr/>
        <a:lstStyle/>
        <a:p>
          <a:endParaRPr lang="en-US"/>
        </a:p>
      </dgm:t>
    </dgm:pt>
    <dgm:pt modelId="{DBD3E6B8-D4E6-4A56-832A-F8961A347880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en-US" sz="1300" dirty="0"/>
        </a:p>
      </dgm:t>
    </dgm:pt>
    <dgm:pt modelId="{2799B96E-4773-4BD1-A983-2B694CC613BD}" type="parTrans" cxnId="{C6BF863F-0AC0-46B4-B3EF-6A82D9E535DD}">
      <dgm:prSet/>
      <dgm:spPr/>
      <dgm:t>
        <a:bodyPr/>
        <a:lstStyle/>
        <a:p>
          <a:endParaRPr lang="en-US"/>
        </a:p>
      </dgm:t>
    </dgm:pt>
    <dgm:pt modelId="{5E717F9B-55E4-4421-894F-7B4E23DA80FA}" type="sibTrans" cxnId="{C6BF863F-0AC0-46B4-B3EF-6A82D9E535DD}">
      <dgm:prSet/>
      <dgm:spPr/>
      <dgm:t>
        <a:bodyPr/>
        <a:lstStyle/>
        <a:p>
          <a:endParaRPr lang="en-US"/>
        </a:p>
      </dgm:t>
    </dgm:pt>
    <dgm:pt modelId="{04889483-5AE6-4786-B009-61C1B282AB9C}">
      <dgm:prSet custT="1"/>
      <dgm:spPr/>
      <dgm:t>
        <a:bodyPr/>
        <a:lstStyle/>
        <a:p>
          <a:pPr>
            <a:buNone/>
          </a:pPr>
          <a:r>
            <a:rPr lang="en-US" sz="1300" b="1" dirty="0"/>
            <a:t>38.1%</a:t>
          </a:r>
          <a:r>
            <a:rPr lang="en-US" sz="1300" dirty="0"/>
            <a:t> strongly agreed that understanding </a:t>
          </a:r>
          <a:r>
            <a:rPr lang="en-US" sz="1300" b="1" dirty="0"/>
            <a:t>Public Stores Regulations (1984)</a:t>
          </a:r>
          <a:r>
            <a:rPr lang="en-US" sz="1300" dirty="0"/>
            <a:t> enhanced stores operations</a:t>
          </a:r>
        </a:p>
      </dgm:t>
    </dgm:pt>
    <dgm:pt modelId="{48C6C9C3-9F48-47B0-9B57-E5DDA0FAF3F1}" type="parTrans" cxnId="{0B51F1C8-0F7D-4435-BA79-D512A6B3B579}">
      <dgm:prSet/>
      <dgm:spPr/>
      <dgm:t>
        <a:bodyPr/>
        <a:lstStyle/>
        <a:p>
          <a:endParaRPr lang="en-US"/>
        </a:p>
      </dgm:t>
    </dgm:pt>
    <dgm:pt modelId="{C68053C0-E763-4052-AB80-52924AD52D24}" type="sibTrans" cxnId="{0B51F1C8-0F7D-4435-BA79-D512A6B3B579}">
      <dgm:prSet/>
      <dgm:spPr/>
      <dgm:t>
        <a:bodyPr/>
        <a:lstStyle/>
        <a:p>
          <a:endParaRPr lang="en-US"/>
        </a:p>
      </dgm:t>
    </dgm:pt>
    <dgm:pt modelId="{6FFB8F40-721B-4ED2-BE3F-9FFA2256B351}">
      <dgm:prSet custT="1"/>
      <dgm:spPr/>
      <dgm:t>
        <a:bodyPr/>
        <a:lstStyle/>
        <a:p>
          <a:pPr>
            <a:buNone/>
          </a:pPr>
          <a:r>
            <a:rPr lang="en-US" sz="1300" dirty="0"/>
            <a:t>Strong consensus on the importance of </a:t>
          </a:r>
          <a:r>
            <a:rPr lang="en-US" sz="1300" b="1" dirty="0"/>
            <a:t>FIFO </a:t>
          </a:r>
          <a:r>
            <a:rPr lang="en-US" sz="1300" dirty="0"/>
            <a:t>method of stocking to support value creation.</a:t>
          </a:r>
        </a:p>
      </dgm:t>
    </dgm:pt>
    <dgm:pt modelId="{0FDA25F2-5A9D-4007-9DF9-5E5562AEFB5D}" type="parTrans" cxnId="{71EC097C-4627-4E2F-AD89-5BA79801BB7E}">
      <dgm:prSet/>
      <dgm:spPr/>
      <dgm:t>
        <a:bodyPr/>
        <a:lstStyle/>
        <a:p>
          <a:endParaRPr lang="en-US"/>
        </a:p>
      </dgm:t>
    </dgm:pt>
    <dgm:pt modelId="{01D744F7-8F8F-4313-AE79-F06043A4E088}" type="sibTrans" cxnId="{71EC097C-4627-4E2F-AD89-5BA79801BB7E}">
      <dgm:prSet/>
      <dgm:spPr/>
      <dgm:t>
        <a:bodyPr/>
        <a:lstStyle/>
        <a:p>
          <a:endParaRPr lang="en-US"/>
        </a:p>
      </dgm:t>
    </dgm:pt>
    <dgm:pt modelId="{34BAAEF3-F3B4-44CF-A3BB-06F9B7F37BA7}">
      <dgm:prSet/>
      <dgm:spPr/>
      <dgm:t>
        <a:bodyPr/>
        <a:lstStyle/>
        <a:p>
          <a:r>
            <a:rPr lang="en-US" b="1" dirty="0"/>
            <a:t> Collaboration &amp; Service Delivery</a:t>
          </a:r>
          <a:endParaRPr lang="en-US" dirty="0"/>
        </a:p>
      </dgm:t>
    </dgm:pt>
    <dgm:pt modelId="{235D7AFB-FF4E-40F5-BE64-0E93C5508C5C}" type="parTrans" cxnId="{2AE4052E-97B6-4A1A-9844-27BB4CADD622}">
      <dgm:prSet/>
      <dgm:spPr/>
      <dgm:t>
        <a:bodyPr/>
        <a:lstStyle/>
        <a:p>
          <a:endParaRPr lang="en-US"/>
        </a:p>
      </dgm:t>
    </dgm:pt>
    <dgm:pt modelId="{6686C29C-D023-492E-8C83-788BBC3F27A3}" type="sibTrans" cxnId="{2AE4052E-97B6-4A1A-9844-27BB4CADD622}">
      <dgm:prSet/>
      <dgm:spPr/>
      <dgm:t>
        <a:bodyPr/>
        <a:lstStyle/>
        <a:p>
          <a:endParaRPr lang="en-US"/>
        </a:p>
      </dgm:t>
    </dgm:pt>
    <dgm:pt modelId="{0DD077B6-2147-475F-9007-1EF35233C78F}">
      <dgm:prSet custT="1"/>
      <dgm:spPr/>
      <dgm:t>
        <a:bodyPr/>
        <a:lstStyle/>
        <a:p>
          <a:r>
            <a:rPr lang="en-US" sz="1600" b="1" dirty="0"/>
            <a:t>95.2%</a:t>
          </a:r>
          <a:r>
            <a:rPr lang="en-US" sz="1600" b="0" dirty="0"/>
            <a:t> agreed that </a:t>
          </a:r>
          <a:r>
            <a:rPr lang="en-US" sz="1600" b="1" dirty="0"/>
            <a:t>Procurement and Stores Units</a:t>
          </a:r>
          <a:r>
            <a:rPr lang="en-US" sz="1600" b="0" dirty="0"/>
            <a:t> must work together</a:t>
          </a:r>
        </a:p>
      </dgm:t>
    </dgm:pt>
    <dgm:pt modelId="{443B317E-05B5-4CCC-BF4A-098849990FBB}" type="parTrans" cxnId="{154AD998-2E82-4240-80D2-61DCE1689881}">
      <dgm:prSet/>
      <dgm:spPr/>
      <dgm:t>
        <a:bodyPr/>
        <a:lstStyle/>
        <a:p>
          <a:endParaRPr lang="en-US"/>
        </a:p>
      </dgm:t>
    </dgm:pt>
    <dgm:pt modelId="{EA0D683F-7B43-4BA7-AB39-4EA97F13724B}" type="sibTrans" cxnId="{154AD998-2E82-4240-80D2-61DCE1689881}">
      <dgm:prSet/>
      <dgm:spPr/>
      <dgm:t>
        <a:bodyPr/>
        <a:lstStyle/>
        <a:p>
          <a:endParaRPr lang="en-US"/>
        </a:p>
      </dgm:t>
    </dgm:pt>
    <dgm:pt modelId="{A9D077DC-465B-4C74-9C90-D6E9011083E4}">
      <dgm:prSet custT="1"/>
      <dgm:spPr/>
      <dgm:t>
        <a:bodyPr/>
        <a:lstStyle/>
        <a:p>
          <a:r>
            <a:rPr lang="en-US" sz="1600" b="1" dirty="0"/>
            <a:t>57.1%</a:t>
          </a:r>
          <a:r>
            <a:rPr lang="en-US" sz="1600" b="0" dirty="0"/>
            <a:t> acknowledged </a:t>
          </a:r>
          <a:r>
            <a:rPr lang="en-US" sz="1600" b="1" dirty="0"/>
            <a:t>Client Services( internal and external) </a:t>
          </a:r>
          <a:r>
            <a:rPr lang="en-US" sz="1600" b="0" dirty="0"/>
            <a:t>as a critical component of MD operations</a:t>
          </a:r>
        </a:p>
      </dgm:t>
    </dgm:pt>
    <dgm:pt modelId="{55229025-ACFE-49BB-BE81-145D29AB375C}" type="parTrans" cxnId="{FAF10B20-B47B-46F0-8DC6-6CB5DA87B4BE}">
      <dgm:prSet/>
      <dgm:spPr/>
      <dgm:t>
        <a:bodyPr/>
        <a:lstStyle/>
        <a:p>
          <a:endParaRPr lang="en-US"/>
        </a:p>
      </dgm:t>
    </dgm:pt>
    <dgm:pt modelId="{00FC3619-1049-4965-B0B0-8BB7B69AE881}" type="sibTrans" cxnId="{FAF10B20-B47B-46F0-8DC6-6CB5DA87B4BE}">
      <dgm:prSet/>
      <dgm:spPr/>
      <dgm:t>
        <a:bodyPr/>
        <a:lstStyle/>
        <a:p>
          <a:endParaRPr lang="en-US"/>
        </a:p>
      </dgm:t>
    </dgm:pt>
    <dgm:pt modelId="{D9B397CF-BA8E-480C-8009-88C787CB563C}">
      <dgm:prSet custT="1"/>
      <dgm:spPr/>
      <dgm:t>
        <a:bodyPr/>
        <a:lstStyle/>
        <a:p>
          <a:r>
            <a:rPr lang="en-US" sz="1600" b="0" dirty="0"/>
            <a:t>Findings suggest collaboration improves efficiency and service delivery outcomes</a:t>
          </a:r>
        </a:p>
      </dgm:t>
    </dgm:pt>
    <dgm:pt modelId="{B29CBA32-9727-419A-BC48-00D4863B8EF0}" type="parTrans" cxnId="{936BA5A3-B852-4FC0-9B8E-E8D35440E582}">
      <dgm:prSet/>
      <dgm:spPr/>
      <dgm:t>
        <a:bodyPr/>
        <a:lstStyle/>
        <a:p>
          <a:endParaRPr lang="en-US"/>
        </a:p>
      </dgm:t>
    </dgm:pt>
    <dgm:pt modelId="{4CBC98E6-09CB-4908-B10B-71C9AC29B0B2}" type="sibTrans" cxnId="{936BA5A3-B852-4FC0-9B8E-E8D35440E582}">
      <dgm:prSet/>
      <dgm:spPr/>
      <dgm:t>
        <a:bodyPr/>
        <a:lstStyle/>
        <a:p>
          <a:endParaRPr lang="en-US"/>
        </a:p>
      </dgm:t>
    </dgm:pt>
    <dgm:pt modelId="{E231E4F9-AA07-42EC-A33F-E1CEBC767312}">
      <dgm:prSet/>
      <dgm:spPr/>
      <dgm:t>
        <a:bodyPr/>
        <a:lstStyle/>
        <a:p>
          <a:pPr>
            <a:buNone/>
          </a:pPr>
          <a:r>
            <a:rPr lang="en-US" b="1" dirty="0"/>
            <a:t>Training Impact &amp; Knowledge Application</a:t>
          </a:r>
          <a:endParaRPr lang="en-US" dirty="0"/>
        </a:p>
      </dgm:t>
    </dgm:pt>
    <dgm:pt modelId="{55120FE0-CA9B-49EF-838A-C107691584FD}" type="parTrans" cxnId="{3E73783C-AC48-4087-AF36-544AFA0B0E2E}">
      <dgm:prSet/>
      <dgm:spPr/>
      <dgm:t>
        <a:bodyPr/>
        <a:lstStyle/>
        <a:p>
          <a:endParaRPr lang="en-US"/>
        </a:p>
      </dgm:t>
    </dgm:pt>
    <dgm:pt modelId="{54D6C596-985F-461E-B2AC-00F82209611E}" type="sibTrans" cxnId="{3E73783C-AC48-4087-AF36-544AFA0B0E2E}">
      <dgm:prSet/>
      <dgm:spPr/>
      <dgm:t>
        <a:bodyPr/>
        <a:lstStyle/>
        <a:p>
          <a:endParaRPr lang="en-US"/>
        </a:p>
      </dgm:t>
    </dgm:pt>
    <dgm:pt modelId="{0289C261-504C-4ADA-9DCD-70D5C1345899}">
      <dgm:prSet custT="1"/>
      <dgm:spPr/>
      <dgm:t>
        <a:bodyPr/>
        <a:lstStyle/>
        <a:p>
          <a:pPr>
            <a:buFontTx/>
            <a:buNone/>
          </a:pPr>
          <a:r>
            <a:rPr lang="en-US" sz="1600" b="1" dirty="0"/>
            <a:t>95.2%</a:t>
          </a:r>
          <a:r>
            <a:rPr lang="en-US" sz="1600" b="0" dirty="0"/>
            <a:t> of respondents indicated that </a:t>
          </a:r>
          <a:r>
            <a:rPr lang="en-US" sz="1600" b="1" dirty="0"/>
            <a:t>Induction Training </a:t>
          </a:r>
          <a:r>
            <a:rPr lang="en-US" sz="1600" b="0" dirty="0"/>
            <a:t>had a positive impact on their job performance</a:t>
          </a:r>
        </a:p>
      </dgm:t>
    </dgm:pt>
    <dgm:pt modelId="{EB0BEE22-BFEB-41D9-816B-E4B04BF7D000}" type="parTrans" cxnId="{3AAAC735-BE7E-48C8-9AA4-1973777D33B3}">
      <dgm:prSet/>
      <dgm:spPr/>
      <dgm:t>
        <a:bodyPr/>
        <a:lstStyle/>
        <a:p>
          <a:endParaRPr lang="en-US"/>
        </a:p>
      </dgm:t>
    </dgm:pt>
    <dgm:pt modelId="{83A14345-54BC-4DB9-87FD-2621802A6224}" type="sibTrans" cxnId="{3AAAC735-BE7E-48C8-9AA4-1973777D33B3}">
      <dgm:prSet/>
      <dgm:spPr/>
      <dgm:t>
        <a:bodyPr/>
        <a:lstStyle/>
        <a:p>
          <a:endParaRPr lang="en-US"/>
        </a:p>
      </dgm:t>
    </dgm:pt>
    <dgm:pt modelId="{0BBE49A9-6955-450A-813B-56B32AC7DF91}">
      <dgm:prSet custT="1"/>
      <dgm:spPr/>
      <dgm:t>
        <a:bodyPr/>
        <a:lstStyle/>
        <a:p>
          <a:pPr>
            <a:buFontTx/>
            <a:buNone/>
          </a:pPr>
          <a:r>
            <a:rPr lang="en-US" sz="1600" b="1" dirty="0"/>
            <a:t>57.9% </a:t>
          </a:r>
          <a:r>
            <a:rPr lang="en-US" sz="1600" b="0" dirty="0"/>
            <a:t>reported strong understanding of the </a:t>
          </a:r>
          <a:r>
            <a:rPr lang="en-US" sz="1600" b="1" dirty="0"/>
            <a:t>Public Procurement Act, 2003 (Act 663</a:t>
          </a:r>
          <a:r>
            <a:rPr lang="en-US" sz="1600" b="0" dirty="0"/>
            <a:t>) and its application</a:t>
          </a:r>
        </a:p>
      </dgm:t>
    </dgm:pt>
    <dgm:pt modelId="{4AB88E61-EC2F-4F13-9667-D58508A60DD7}" type="parTrans" cxnId="{F1EAB3B6-F48B-4808-AAB6-B5CC195C3085}">
      <dgm:prSet/>
      <dgm:spPr/>
      <dgm:t>
        <a:bodyPr/>
        <a:lstStyle/>
        <a:p>
          <a:endParaRPr lang="en-US"/>
        </a:p>
      </dgm:t>
    </dgm:pt>
    <dgm:pt modelId="{EC72CC48-377D-4A22-A6C9-DFA8E27806FF}" type="sibTrans" cxnId="{F1EAB3B6-F48B-4808-AAB6-B5CC195C3085}">
      <dgm:prSet/>
      <dgm:spPr/>
      <dgm:t>
        <a:bodyPr/>
        <a:lstStyle/>
        <a:p>
          <a:endParaRPr lang="en-US"/>
        </a:p>
      </dgm:t>
    </dgm:pt>
    <dgm:pt modelId="{0A0BD93A-2D15-46BD-9F8F-33717FD55B6C}">
      <dgm:prSet custT="1"/>
      <dgm:spPr/>
      <dgm:t>
        <a:bodyPr/>
        <a:lstStyle/>
        <a:p>
          <a:pPr>
            <a:buFontTx/>
            <a:buNone/>
          </a:pPr>
          <a:r>
            <a:rPr lang="en-US" sz="1600" b="1" dirty="0"/>
            <a:t>40.7%</a:t>
          </a:r>
          <a:r>
            <a:rPr lang="en-US" sz="1600" b="0" dirty="0"/>
            <a:t> of respondents have prepared a </a:t>
          </a:r>
          <a:r>
            <a:rPr lang="en-US" sz="1600" b="1" dirty="0"/>
            <a:t>Procurement Plan</a:t>
          </a:r>
          <a:r>
            <a:rPr lang="en-US" sz="1600" b="0" dirty="0"/>
            <a:t>, indicating practical knowledge transfer</a:t>
          </a:r>
        </a:p>
      </dgm:t>
    </dgm:pt>
    <dgm:pt modelId="{8EF0CC2C-7F1F-4391-8136-11B04D9A7CC1}" type="parTrans" cxnId="{7573C774-9DFF-49EA-B892-7770BB2AC787}">
      <dgm:prSet/>
      <dgm:spPr/>
      <dgm:t>
        <a:bodyPr/>
        <a:lstStyle/>
        <a:p>
          <a:endParaRPr lang="en-US"/>
        </a:p>
      </dgm:t>
    </dgm:pt>
    <dgm:pt modelId="{4BA2A805-E5D4-4413-AC39-0EA3338A366D}" type="sibTrans" cxnId="{7573C774-9DFF-49EA-B892-7770BB2AC787}">
      <dgm:prSet/>
      <dgm:spPr/>
      <dgm:t>
        <a:bodyPr/>
        <a:lstStyle/>
        <a:p>
          <a:endParaRPr lang="en-US"/>
        </a:p>
      </dgm:t>
    </dgm:pt>
    <dgm:pt modelId="{370BF5E7-6186-457B-B525-C33FF4C99742}">
      <dgm:prSet custT="1"/>
      <dgm:spPr/>
      <dgm:t>
        <a:bodyPr/>
        <a:lstStyle/>
        <a:p>
          <a:pPr>
            <a:buFontTx/>
            <a:buNone/>
          </a:pPr>
          <a:r>
            <a:rPr lang="en-US" sz="1600" b="1" dirty="0"/>
            <a:t>55%</a:t>
          </a:r>
          <a:r>
            <a:rPr lang="en-US" sz="1600" b="0" dirty="0"/>
            <a:t> confirmed that learning tender document preparation was impactful on their work</a:t>
          </a:r>
        </a:p>
      </dgm:t>
    </dgm:pt>
    <dgm:pt modelId="{B403FAF7-A89F-413F-A505-062CE5579BFD}" type="parTrans" cxnId="{F549E3EF-E89F-48D0-A8B9-1A53134F5B45}">
      <dgm:prSet/>
      <dgm:spPr/>
      <dgm:t>
        <a:bodyPr/>
        <a:lstStyle/>
        <a:p>
          <a:endParaRPr lang="en-US"/>
        </a:p>
      </dgm:t>
    </dgm:pt>
    <dgm:pt modelId="{A164B01B-D122-4ABA-B3D2-D215212B5FA2}" type="sibTrans" cxnId="{F549E3EF-E89F-48D0-A8B9-1A53134F5B45}">
      <dgm:prSet/>
      <dgm:spPr/>
      <dgm:t>
        <a:bodyPr/>
        <a:lstStyle/>
        <a:p>
          <a:endParaRPr lang="en-US"/>
        </a:p>
      </dgm:t>
    </dgm:pt>
    <dgm:pt modelId="{0F8E94F9-409A-4F7B-B41B-42A75C01D79F}" type="pres">
      <dgm:prSet presAssocID="{B2029925-1D85-48B0-9010-FB4B5130F823}" presName="Name0" presStyleCnt="0">
        <dgm:presLayoutVars>
          <dgm:dir/>
          <dgm:animLvl val="lvl"/>
          <dgm:resizeHandles val="exact"/>
        </dgm:presLayoutVars>
      </dgm:prSet>
      <dgm:spPr/>
    </dgm:pt>
    <dgm:pt modelId="{81D0E7BB-34E2-4FE8-9DF3-C1E753166BD3}" type="pres">
      <dgm:prSet presAssocID="{28DD1585-C3DD-4C6E-B752-5329C54CA084}" presName="linNode" presStyleCnt="0"/>
      <dgm:spPr/>
    </dgm:pt>
    <dgm:pt modelId="{4FC06076-24A0-4431-A692-B5EE7AFEBA23}" type="pres">
      <dgm:prSet presAssocID="{28DD1585-C3DD-4C6E-B752-5329C54CA084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90AACF59-1EA1-4650-A20E-4C0B00DF2678}" type="pres">
      <dgm:prSet presAssocID="{28DD1585-C3DD-4C6E-B752-5329C54CA084}" presName="descendantText" presStyleLbl="alignAccFollowNode1" presStyleIdx="0" presStyleCnt="3" custLinFactNeighborX="351" custLinFactNeighborY="-21163">
        <dgm:presLayoutVars>
          <dgm:bulletEnabled/>
        </dgm:presLayoutVars>
      </dgm:prSet>
      <dgm:spPr/>
    </dgm:pt>
    <dgm:pt modelId="{D828A2B1-81AC-4C1A-8F58-A1C71F37E38A}" type="pres">
      <dgm:prSet presAssocID="{4C88834D-2191-47D2-87D4-0BC67463D434}" presName="sp" presStyleCnt="0"/>
      <dgm:spPr/>
    </dgm:pt>
    <dgm:pt modelId="{2845FD7C-4D9A-426E-BE77-8294E04AF460}" type="pres">
      <dgm:prSet presAssocID="{34BAAEF3-F3B4-44CF-A3BB-06F9B7F37BA7}" presName="linNode" presStyleCnt="0"/>
      <dgm:spPr/>
    </dgm:pt>
    <dgm:pt modelId="{E5F0B8E3-271C-4317-B1BF-751C647C13E5}" type="pres">
      <dgm:prSet presAssocID="{34BAAEF3-F3B4-44CF-A3BB-06F9B7F37BA7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1F9DF84A-B321-42AF-BAA5-063CAF2A1EAC}" type="pres">
      <dgm:prSet presAssocID="{34BAAEF3-F3B4-44CF-A3BB-06F9B7F37BA7}" presName="descendantText" presStyleLbl="alignAccFollowNode1" presStyleIdx="1" presStyleCnt="3">
        <dgm:presLayoutVars>
          <dgm:bulletEnabled/>
        </dgm:presLayoutVars>
      </dgm:prSet>
      <dgm:spPr/>
    </dgm:pt>
    <dgm:pt modelId="{7203AD6E-7AB3-46EE-8719-7C854D2C4AEF}" type="pres">
      <dgm:prSet presAssocID="{6686C29C-D023-492E-8C83-788BBC3F27A3}" presName="sp" presStyleCnt="0"/>
      <dgm:spPr/>
    </dgm:pt>
    <dgm:pt modelId="{F2CA820B-4872-4B9A-A529-AAFFC84312C2}" type="pres">
      <dgm:prSet presAssocID="{E231E4F9-AA07-42EC-A33F-E1CEBC767312}" presName="linNode" presStyleCnt="0"/>
      <dgm:spPr/>
    </dgm:pt>
    <dgm:pt modelId="{01CFA5C2-0601-4F6E-A282-5EAC8196104B}" type="pres">
      <dgm:prSet presAssocID="{E231E4F9-AA07-42EC-A33F-E1CEBC767312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4765AC20-FC3F-4297-A17F-9FD11A4B4E9F}" type="pres">
      <dgm:prSet presAssocID="{E231E4F9-AA07-42EC-A33F-E1CEBC767312}" presName="descendantText" presStyleLbl="alignAccFollowNode1" presStyleIdx="2" presStyleCnt="3" custLinFactNeighborX="4754" custLinFactNeighborY="98">
        <dgm:presLayoutVars>
          <dgm:bulletEnabled/>
        </dgm:presLayoutVars>
      </dgm:prSet>
      <dgm:spPr/>
    </dgm:pt>
  </dgm:ptLst>
  <dgm:cxnLst>
    <dgm:cxn modelId="{A1F51D00-97CA-4B46-8098-2E158234B7A4}" type="presOf" srcId="{34BAAEF3-F3B4-44CF-A3BB-06F9B7F37BA7}" destId="{E5F0B8E3-271C-4317-B1BF-751C647C13E5}" srcOrd="0" destOrd="0" presId="urn:microsoft.com/office/officeart/2016/7/layout/VerticalSolidActionList"/>
    <dgm:cxn modelId="{B5BA6515-AF35-43E8-826A-EF8A1DF47D01}" type="presOf" srcId="{DBD3E6B8-D4E6-4A56-832A-F8961A347880}" destId="{90AACF59-1EA1-4650-A20E-4C0B00DF2678}" srcOrd="0" destOrd="1" presId="urn:microsoft.com/office/officeart/2016/7/layout/VerticalSolidActionList"/>
    <dgm:cxn modelId="{B47B1F1B-6F70-48CE-8CF4-C9D921DB3BDB}" type="presOf" srcId="{A9D077DC-465B-4C74-9C90-D6E9011083E4}" destId="{1F9DF84A-B321-42AF-BAA5-063CAF2A1EAC}" srcOrd="0" destOrd="1" presId="urn:microsoft.com/office/officeart/2016/7/layout/VerticalSolidActionList"/>
    <dgm:cxn modelId="{FAF10B20-B47B-46F0-8DC6-6CB5DA87B4BE}" srcId="{34BAAEF3-F3B4-44CF-A3BB-06F9B7F37BA7}" destId="{A9D077DC-465B-4C74-9C90-D6E9011083E4}" srcOrd="1" destOrd="0" parTransId="{55229025-ACFE-49BB-BE81-145D29AB375C}" sibTransId="{00FC3619-1049-4965-B0B0-8BB7B69AE881}"/>
    <dgm:cxn modelId="{CD8B9B24-2D58-48DB-9860-1CE081FBD92F}" type="presOf" srcId="{4F456EDD-578D-4D48-98DD-E78E68810A78}" destId="{90AACF59-1EA1-4650-A20E-4C0B00DF2678}" srcOrd="0" destOrd="0" presId="urn:microsoft.com/office/officeart/2016/7/layout/VerticalSolidActionList"/>
    <dgm:cxn modelId="{2AE4052E-97B6-4A1A-9844-27BB4CADD622}" srcId="{B2029925-1D85-48B0-9010-FB4B5130F823}" destId="{34BAAEF3-F3B4-44CF-A3BB-06F9B7F37BA7}" srcOrd="1" destOrd="0" parTransId="{235D7AFB-FF4E-40F5-BE64-0E93C5508C5C}" sibTransId="{6686C29C-D023-492E-8C83-788BBC3F27A3}"/>
    <dgm:cxn modelId="{3AAAC735-BE7E-48C8-9AA4-1973777D33B3}" srcId="{E231E4F9-AA07-42EC-A33F-E1CEBC767312}" destId="{0289C261-504C-4ADA-9DCD-70D5C1345899}" srcOrd="0" destOrd="0" parTransId="{EB0BEE22-BFEB-41D9-816B-E4B04BF7D000}" sibTransId="{83A14345-54BC-4DB9-87FD-2621802A6224}"/>
    <dgm:cxn modelId="{3E73783C-AC48-4087-AF36-544AFA0B0E2E}" srcId="{B2029925-1D85-48B0-9010-FB4B5130F823}" destId="{E231E4F9-AA07-42EC-A33F-E1CEBC767312}" srcOrd="2" destOrd="0" parTransId="{55120FE0-CA9B-49EF-838A-C107691584FD}" sibTransId="{54D6C596-985F-461E-B2AC-00F82209611E}"/>
    <dgm:cxn modelId="{B503883D-DE69-4C66-9607-EC1E1F978310}" type="presOf" srcId="{0A0BD93A-2D15-46BD-9F8F-33717FD55B6C}" destId="{4765AC20-FC3F-4297-A17F-9FD11A4B4E9F}" srcOrd="0" destOrd="2" presId="urn:microsoft.com/office/officeart/2016/7/layout/VerticalSolidActionList"/>
    <dgm:cxn modelId="{C6BF863F-0AC0-46B4-B3EF-6A82D9E535DD}" srcId="{28DD1585-C3DD-4C6E-B752-5329C54CA084}" destId="{DBD3E6B8-D4E6-4A56-832A-F8961A347880}" srcOrd="1" destOrd="0" parTransId="{2799B96E-4773-4BD1-A983-2B694CC613BD}" sibTransId="{5E717F9B-55E4-4421-894F-7B4E23DA80FA}"/>
    <dgm:cxn modelId="{888D3260-F254-4363-B150-B4D1CDDFC90F}" type="presOf" srcId="{0BBE49A9-6955-450A-813B-56B32AC7DF91}" destId="{4765AC20-FC3F-4297-A17F-9FD11A4B4E9F}" srcOrd="0" destOrd="1" presId="urn:microsoft.com/office/officeart/2016/7/layout/VerticalSolidActionList"/>
    <dgm:cxn modelId="{2E8F2C72-BBC6-4B4E-8DBA-656A780AD6DE}" srcId="{B2029925-1D85-48B0-9010-FB4B5130F823}" destId="{28DD1585-C3DD-4C6E-B752-5329C54CA084}" srcOrd="0" destOrd="0" parTransId="{43FBEF2C-1FC1-4F8B-B5F6-9E46D0A701B9}" sibTransId="{4C88834D-2191-47D2-87D4-0BC67463D434}"/>
    <dgm:cxn modelId="{7573C774-9DFF-49EA-B892-7770BB2AC787}" srcId="{E231E4F9-AA07-42EC-A33F-E1CEBC767312}" destId="{0A0BD93A-2D15-46BD-9F8F-33717FD55B6C}" srcOrd="2" destOrd="0" parTransId="{8EF0CC2C-7F1F-4391-8136-11B04D9A7CC1}" sibTransId="{4BA2A805-E5D4-4413-AC39-0EA3338A366D}"/>
    <dgm:cxn modelId="{2B9B8076-7329-4468-91DC-1C11B5EC29CB}" type="presOf" srcId="{04889483-5AE6-4786-B009-61C1B282AB9C}" destId="{90AACF59-1EA1-4650-A20E-4C0B00DF2678}" srcOrd="0" destOrd="2" presId="urn:microsoft.com/office/officeart/2016/7/layout/VerticalSolidActionList"/>
    <dgm:cxn modelId="{0406E557-C0B5-4B08-9FB8-158A61350E37}" type="presOf" srcId="{E231E4F9-AA07-42EC-A33F-E1CEBC767312}" destId="{01CFA5C2-0601-4F6E-A282-5EAC8196104B}" srcOrd="0" destOrd="0" presId="urn:microsoft.com/office/officeart/2016/7/layout/VerticalSolidActionList"/>
    <dgm:cxn modelId="{9CA42C79-8A88-46B6-BCE3-B22429AD97A1}" type="presOf" srcId="{28DD1585-C3DD-4C6E-B752-5329C54CA084}" destId="{4FC06076-24A0-4431-A692-B5EE7AFEBA23}" srcOrd="0" destOrd="0" presId="urn:microsoft.com/office/officeart/2016/7/layout/VerticalSolidActionList"/>
    <dgm:cxn modelId="{71EC097C-4627-4E2F-AD89-5BA79801BB7E}" srcId="{28DD1585-C3DD-4C6E-B752-5329C54CA084}" destId="{6FFB8F40-721B-4ED2-BE3F-9FFA2256B351}" srcOrd="3" destOrd="0" parTransId="{0FDA25F2-5A9D-4007-9DF9-5E5562AEFB5D}" sibTransId="{01D744F7-8F8F-4313-AE79-F06043A4E088}"/>
    <dgm:cxn modelId="{C8EF847F-FEB7-42F7-9DAC-1810D2AA1875}" type="presOf" srcId="{B2029925-1D85-48B0-9010-FB4B5130F823}" destId="{0F8E94F9-409A-4F7B-B41B-42A75C01D79F}" srcOrd="0" destOrd="0" presId="urn:microsoft.com/office/officeart/2016/7/layout/VerticalSolidActionList"/>
    <dgm:cxn modelId="{154AD998-2E82-4240-80D2-61DCE1689881}" srcId="{34BAAEF3-F3B4-44CF-A3BB-06F9B7F37BA7}" destId="{0DD077B6-2147-475F-9007-1EF35233C78F}" srcOrd="0" destOrd="0" parTransId="{443B317E-05B5-4CCC-BF4A-098849990FBB}" sibTransId="{EA0D683F-7B43-4BA7-AB39-4EA97F13724B}"/>
    <dgm:cxn modelId="{B4CAC7A2-0700-439F-A98E-3D15D0DE287C}" type="presOf" srcId="{6FFB8F40-721B-4ED2-BE3F-9FFA2256B351}" destId="{90AACF59-1EA1-4650-A20E-4C0B00DF2678}" srcOrd="0" destOrd="3" presId="urn:microsoft.com/office/officeart/2016/7/layout/VerticalSolidActionList"/>
    <dgm:cxn modelId="{936BA5A3-B852-4FC0-9B8E-E8D35440E582}" srcId="{34BAAEF3-F3B4-44CF-A3BB-06F9B7F37BA7}" destId="{D9B397CF-BA8E-480C-8009-88C787CB563C}" srcOrd="2" destOrd="0" parTransId="{B29CBA32-9727-419A-BC48-00D4863B8EF0}" sibTransId="{4CBC98E6-09CB-4908-B10B-71C9AC29B0B2}"/>
    <dgm:cxn modelId="{75718BB6-81E7-4E2E-942C-E76B71935C77}" type="presOf" srcId="{370BF5E7-6186-457B-B525-C33FF4C99742}" destId="{4765AC20-FC3F-4297-A17F-9FD11A4B4E9F}" srcOrd="0" destOrd="3" presId="urn:microsoft.com/office/officeart/2016/7/layout/VerticalSolidActionList"/>
    <dgm:cxn modelId="{F1EAB3B6-F48B-4808-AAB6-B5CC195C3085}" srcId="{E231E4F9-AA07-42EC-A33F-E1CEBC767312}" destId="{0BBE49A9-6955-450A-813B-56B32AC7DF91}" srcOrd="1" destOrd="0" parTransId="{4AB88E61-EC2F-4F13-9667-D58508A60DD7}" sibTransId="{EC72CC48-377D-4A22-A6C9-DFA8E27806FF}"/>
    <dgm:cxn modelId="{822C97BA-ACF9-45DB-8504-AF3C562C7624}" type="presOf" srcId="{0289C261-504C-4ADA-9DCD-70D5C1345899}" destId="{4765AC20-FC3F-4297-A17F-9FD11A4B4E9F}" srcOrd="0" destOrd="0" presId="urn:microsoft.com/office/officeart/2016/7/layout/VerticalSolidActionList"/>
    <dgm:cxn modelId="{0B51F1C8-0F7D-4435-BA79-D512A6B3B579}" srcId="{28DD1585-C3DD-4C6E-B752-5329C54CA084}" destId="{04889483-5AE6-4786-B009-61C1B282AB9C}" srcOrd="2" destOrd="0" parTransId="{48C6C9C3-9F48-47B0-9B57-E5DDA0FAF3F1}" sibTransId="{C68053C0-E763-4052-AB80-52924AD52D24}"/>
    <dgm:cxn modelId="{97F450CE-26E7-4CBB-AAA8-C92DB566A6E5}" type="presOf" srcId="{0DD077B6-2147-475F-9007-1EF35233C78F}" destId="{1F9DF84A-B321-42AF-BAA5-063CAF2A1EAC}" srcOrd="0" destOrd="0" presId="urn:microsoft.com/office/officeart/2016/7/layout/VerticalSolidActionList"/>
    <dgm:cxn modelId="{4A9599D9-3E36-485C-827B-E88DE6A2B0FF}" type="presOf" srcId="{D9B397CF-BA8E-480C-8009-88C787CB563C}" destId="{1F9DF84A-B321-42AF-BAA5-063CAF2A1EAC}" srcOrd="0" destOrd="2" presId="urn:microsoft.com/office/officeart/2016/7/layout/VerticalSolidActionList"/>
    <dgm:cxn modelId="{F448DFE0-DA92-4404-B3CB-C737FB39FE43}" srcId="{28DD1585-C3DD-4C6E-B752-5329C54CA084}" destId="{4F456EDD-578D-4D48-98DD-E78E68810A78}" srcOrd="0" destOrd="0" parTransId="{6803574A-CDF8-4DE1-B630-618246C8191F}" sibTransId="{34156677-651B-4A92-9CBB-F9D86FC92705}"/>
    <dgm:cxn modelId="{F549E3EF-E89F-48D0-A8B9-1A53134F5B45}" srcId="{E231E4F9-AA07-42EC-A33F-E1CEBC767312}" destId="{370BF5E7-6186-457B-B525-C33FF4C99742}" srcOrd="3" destOrd="0" parTransId="{B403FAF7-A89F-413F-A505-062CE5579BFD}" sibTransId="{A164B01B-D122-4ABA-B3D2-D215212B5FA2}"/>
    <dgm:cxn modelId="{51D0FB14-E7DB-4918-8492-5401E16A6023}" type="presParOf" srcId="{0F8E94F9-409A-4F7B-B41B-42A75C01D79F}" destId="{81D0E7BB-34E2-4FE8-9DF3-C1E753166BD3}" srcOrd="0" destOrd="0" presId="urn:microsoft.com/office/officeart/2016/7/layout/VerticalSolidActionList"/>
    <dgm:cxn modelId="{278DF0BE-EF03-4C06-904F-B527E92AF706}" type="presParOf" srcId="{81D0E7BB-34E2-4FE8-9DF3-C1E753166BD3}" destId="{4FC06076-24A0-4431-A692-B5EE7AFEBA23}" srcOrd="0" destOrd="0" presId="urn:microsoft.com/office/officeart/2016/7/layout/VerticalSolidActionList"/>
    <dgm:cxn modelId="{2237C624-708D-4502-B23E-06BE234CD8E0}" type="presParOf" srcId="{81D0E7BB-34E2-4FE8-9DF3-C1E753166BD3}" destId="{90AACF59-1EA1-4650-A20E-4C0B00DF2678}" srcOrd="1" destOrd="0" presId="urn:microsoft.com/office/officeart/2016/7/layout/VerticalSolidActionList"/>
    <dgm:cxn modelId="{2C27E88C-56F1-4284-AA56-382B4FFEDB01}" type="presParOf" srcId="{0F8E94F9-409A-4F7B-B41B-42A75C01D79F}" destId="{D828A2B1-81AC-4C1A-8F58-A1C71F37E38A}" srcOrd="1" destOrd="0" presId="urn:microsoft.com/office/officeart/2016/7/layout/VerticalSolidActionList"/>
    <dgm:cxn modelId="{E1E87730-E2E8-45C3-BED3-9219B42ADD40}" type="presParOf" srcId="{0F8E94F9-409A-4F7B-B41B-42A75C01D79F}" destId="{2845FD7C-4D9A-426E-BE77-8294E04AF460}" srcOrd="2" destOrd="0" presId="urn:microsoft.com/office/officeart/2016/7/layout/VerticalSolidActionList"/>
    <dgm:cxn modelId="{25A76E5E-AD29-40D6-BB98-D2B0BEC19EB7}" type="presParOf" srcId="{2845FD7C-4D9A-426E-BE77-8294E04AF460}" destId="{E5F0B8E3-271C-4317-B1BF-751C647C13E5}" srcOrd="0" destOrd="0" presId="urn:microsoft.com/office/officeart/2016/7/layout/VerticalSolidActionList"/>
    <dgm:cxn modelId="{3503D87A-8F9A-4A62-BF2B-3B1918AFBAA6}" type="presParOf" srcId="{2845FD7C-4D9A-426E-BE77-8294E04AF460}" destId="{1F9DF84A-B321-42AF-BAA5-063CAF2A1EAC}" srcOrd="1" destOrd="0" presId="urn:microsoft.com/office/officeart/2016/7/layout/VerticalSolidActionList"/>
    <dgm:cxn modelId="{48350949-654B-404F-9070-915EBC0D3226}" type="presParOf" srcId="{0F8E94F9-409A-4F7B-B41B-42A75C01D79F}" destId="{7203AD6E-7AB3-46EE-8719-7C854D2C4AEF}" srcOrd="3" destOrd="0" presId="urn:microsoft.com/office/officeart/2016/7/layout/VerticalSolidActionList"/>
    <dgm:cxn modelId="{1E9F0FC7-459D-463F-AED5-92810C97AECD}" type="presParOf" srcId="{0F8E94F9-409A-4F7B-B41B-42A75C01D79F}" destId="{F2CA820B-4872-4B9A-A529-AAFFC84312C2}" srcOrd="4" destOrd="0" presId="urn:microsoft.com/office/officeart/2016/7/layout/VerticalSolidActionList"/>
    <dgm:cxn modelId="{B176090B-D685-418D-8279-36EE9C73B936}" type="presParOf" srcId="{F2CA820B-4872-4B9A-A529-AAFFC84312C2}" destId="{01CFA5C2-0601-4F6E-A282-5EAC8196104B}" srcOrd="0" destOrd="0" presId="urn:microsoft.com/office/officeart/2016/7/layout/VerticalSolidActionList"/>
    <dgm:cxn modelId="{3B34AB18-1793-4B15-9159-DDBACCAB9B17}" type="presParOf" srcId="{F2CA820B-4872-4B9A-A529-AAFFC84312C2}" destId="{4765AC20-FC3F-4297-A17F-9FD11A4B4E9F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278C6-21C3-4C18-BF3F-8F90C6AB219D}">
      <dsp:nvSpPr>
        <dsp:cNvPr id="0" name=""/>
        <dsp:cNvSpPr/>
      </dsp:nvSpPr>
      <dsp:spPr>
        <a:xfrm>
          <a:off x="36392" y="506"/>
          <a:ext cx="3616461" cy="2169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1. Introduction</a:t>
          </a:r>
          <a:r>
            <a:rPr lang="en-US" sz="3400" kern="1200" dirty="0"/>
            <a:t> </a:t>
          </a:r>
        </a:p>
      </dsp:txBody>
      <dsp:txXfrm>
        <a:off x="36392" y="506"/>
        <a:ext cx="3616461" cy="2169877"/>
      </dsp:txXfrm>
    </dsp:sp>
    <dsp:sp modelId="{054373A1-CAFF-4668-A90A-A04FEAF9D0C6}">
      <dsp:nvSpPr>
        <dsp:cNvPr id="0" name=""/>
        <dsp:cNvSpPr/>
      </dsp:nvSpPr>
      <dsp:spPr>
        <a:xfrm>
          <a:off x="4014500" y="506"/>
          <a:ext cx="3616461" cy="2169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2.Research Initiatives Undertaken by  PSCMD</a:t>
          </a:r>
          <a:r>
            <a:rPr lang="en-US" sz="3400" kern="1200" dirty="0"/>
            <a:t> </a:t>
          </a:r>
        </a:p>
      </dsp:txBody>
      <dsp:txXfrm>
        <a:off x="4014500" y="506"/>
        <a:ext cx="3616461" cy="2169877"/>
      </dsp:txXfrm>
    </dsp:sp>
    <dsp:sp modelId="{45C012D8-8118-413F-8165-467F415802C7}">
      <dsp:nvSpPr>
        <dsp:cNvPr id="0" name=""/>
        <dsp:cNvSpPr/>
      </dsp:nvSpPr>
      <dsp:spPr>
        <a:xfrm>
          <a:off x="7992608" y="506"/>
          <a:ext cx="3616461" cy="2169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3. 2025 Staff Development Interventions</a:t>
          </a:r>
          <a:endParaRPr lang="en-US" sz="3400" kern="1200" dirty="0"/>
        </a:p>
      </dsp:txBody>
      <dsp:txXfrm>
        <a:off x="7992608" y="506"/>
        <a:ext cx="3616461" cy="2169877"/>
      </dsp:txXfrm>
    </dsp:sp>
    <dsp:sp modelId="{B1D4FEFE-86C0-45CA-A79D-FDE337C09D32}">
      <dsp:nvSpPr>
        <dsp:cNvPr id="0" name=""/>
        <dsp:cNvSpPr/>
      </dsp:nvSpPr>
      <dsp:spPr>
        <a:xfrm>
          <a:off x="36392" y="2532029"/>
          <a:ext cx="3616461" cy="2169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4. Pipeline of Training Needs from 2025 Survey </a:t>
          </a:r>
        </a:p>
      </dsp:txBody>
      <dsp:txXfrm>
        <a:off x="36392" y="2532029"/>
        <a:ext cx="3616461" cy="2169877"/>
      </dsp:txXfrm>
    </dsp:sp>
    <dsp:sp modelId="{2B321470-131F-4794-9E7B-3CD089DA4F60}">
      <dsp:nvSpPr>
        <dsp:cNvPr id="0" name=""/>
        <dsp:cNvSpPr/>
      </dsp:nvSpPr>
      <dsp:spPr>
        <a:xfrm>
          <a:off x="4014500" y="2532029"/>
          <a:ext cx="3616461" cy="2169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5. Our Knowledge Platform</a:t>
          </a:r>
        </a:p>
      </dsp:txBody>
      <dsp:txXfrm>
        <a:off x="4014500" y="2532029"/>
        <a:ext cx="3616461" cy="2169877"/>
      </dsp:txXfrm>
    </dsp:sp>
    <dsp:sp modelId="{5DDACB9D-7BCD-4F8D-A669-35F1CA564DD3}">
      <dsp:nvSpPr>
        <dsp:cNvPr id="0" name=""/>
        <dsp:cNvSpPr/>
      </dsp:nvSpPr>
      <dsp:spPr>
        <a:xfrm>
          <a:off x="7992608" y="2532029"/>
          <a:ext cx="3616461" cy="2169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6. Conclusion and Way Forward</a:t>
          </a:r>
          <a:endParaRPr lang="en-US" sz="3400" kern="1200" dirty="0"/>
        </a:p>
      </dsp:txBody>
      <dsp:txXfrm>
        <a:off x="7992608" y="2532029"/>
        <a:ext cx="3616461" cy="21698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65359A-4DC0-4CED-8F56-450E3AE5FA75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 (1) In 2024 the RSIM-Unit conducted a survey on e-procurement adoption across selected MDs.</a:t>
          </a:r>
          <a:endParaRPr lang="en-US" sz="2600" kern="1200" dirty="0"/>
        </a:p>
      </dsp:txBody>
      <dsp:txXfrm>
        <a:off x="38234" y="38234"/>
        <a:ext cx="7529629" cy="1228933"/>
      </dsp:txXfrm>
    </dsp:sp>
    <dsp:sp modelId="{C73A5CEA-2702-41C9-83FD-5F83030E870F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Aim: Investigate implementation of e-procurement in MDs</a:t>
          </a:r>
          <a:endParaRPr lang="en-US" sz="2600" kern="1200" dirty="0"/>
        </a:p>
      </dsp:txBody>
      <dsp:txXfrm>
        <a:off x="826903" y="1561202"/>
        <a:ext cx="7224611" cy="1228933"/>
      </dsp:txXfrm>
    </dsp:sp>
    <dsp:sp modelId="{FFC84054-11D4-45C0-AA16-8BC7FF61E67C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Purpose:</a:t>
          </a:r>
          <a:endParaRPr lang="en-US" sz="24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/>
            <a:t>Ascertain the level of adoption.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/>
            <a:t>Evaluate competences of procurement professionals.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/>
            <a:t>Identify gaps to inform policy and training interventions</a:t>
          </a:r>
          <a:endParaRPr lang="en-US" sz="1800" kern="1200" dirty="0"/>
        </a:p>
      </dsp:txBody>
      <dsp:txXfrm>
        <a:off x="1615573" y="3084170"/>
        <a:ext cx="7224611" cy="1228933"/>
      </dsp:txXfrm>
    </dsp:sp>
    <dsp:sp modelId="{FDC6A1BF-8E6E-4A49-A5F7-51372787F7F2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619785F7-7BC7-4C99-BE0F-99B5D11E154C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E9E1B-C47F-4D50-8214-1070BB57FB5F}">
      <dsp:nvSpPr>
        <dsp:cNvPr id="0" name=""/>
        <dsp:cNvSpPr/>
      </dsp:nvSpPr>
      <dsp:spPr>
        <a:xfrm>
          <a:off x="0" y="821558"/>
          <a:ext cx="10940846" cy="150764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3EFA11-07C2-49CF-8DBD-4A000CF70A3A}">
      <dsp:nvSpPr>
        <dsp:cNvPr id="0" name=""/>
        <dsp:cNvSpPr/>
      </dsp:nvSpPr>
      <dsp:spPr>
        <a:xfrm>
          <a:off x="456063" y="1160779"/>
          <a:ext cx="829207" cy="8292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6BF07D-515D-42EB-920A-4E5BE2F14880}">
      <dsp:nvSpPr>
        <dsp:cNvPr id="0" name=""/>
        <dsp:cNvSpPr/>
      </dsp:nvSpPr>
      <dsp:spPr>
        <a:xfrm>
          <a:off x="1741335" y="821558"/>
          <a:ext cx="4923380" cy="1507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560" tIns="159560" rIns="159560" bIns="15956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E-Procurement Survey – Adoption</a:t>
          </a:r>
          <a:endParaRPr lang="en-US" sz="2500" kern="1200" dirty="0"/>
        </a:p>
      </dsp:txBody>
      <dsp:txXfrm>
        <a:off x="1741335" y="821558"/>
        <a:ext cx="4923380" cy="1507649"/>
      </dsp:txXfrm>
    </dsp:sp>
    <dsp:sp modelId="{A554228E-0C8D-4D28-82E3-2B55DAF19B65}">
      <dsp:nvSpPr>
        <dsp:cNvPr id="0" name=""/>
        <dsp:cNvSpPr/>
      </dsp:nvSpPr>
      <dsp:spPr>
        <a:xfrm>
          <a:off x="6431032" y="820608"/>
          <a:ext cx="4274427" cy="1507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560" tIns="159560" rIns="159560" bIns="1595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60% </a:t>
          </a:r>
          <a:r>
            <a:rPr lang="en-US" sz="1800" b="0" kern="1200" dirty="0"/>
            <a:t>of respondents:</a:t>
          </a:r>
          <a:r>
            <a:rPr lang="en-US" sz="1800" b="1" kern="1200" dirty="0"/>
            <a:t> </a:t>
          </a:r>
          <a:r>
            <a:rPr lang="en-US" sz="1800" b="0" kern="1200" dirty="0"/>
            <a:t>MDs has implemented</a:t>
          </a:r>
          <a:r>
            <a:rPr lang="en-US" sz="1800" b="1" kern="1200" dirty="0"/>
            <a:t> E-procurement System.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Only</a:t>
          </a:r>
          <a:r>
            <a:rPr lang="en-US" sz="1800" b="0" kern="1200" dirty="0"/>
            <a:t> </a:t>
          </a:r>
          <a:r>
            <a:rPr lang="en-US" sz="1800" b="1" kern="1200" dirty="0"/>
            <a:t>45%</a:t>
          </a:r>
          <a:r>
            <a:rPr lang="en-US" sz="1800" b="0" kern="1200" dirty="0"/>
            <a:t>:</a:t>
          </a:r>
          <a:r>
            <a:rPr lang="en-US" sz="1800" b="1" kern="1200" dirty="0"/>
            <a:t> </a:t>
          </a:r>
          <a:r>
            <a:rPr lang="en-US" sz="1800" b="0" kern="1200" dirty="0"/>
            <a:t>Use system consistently for all </a:t>
          </a:r>
          <a:r>
            <a:rPr lang="en-US" sz="1800" b="1" kern="1200" dirty="0"/>
            <a:t>Procurement Activities</a:t>
          </a:r>
          <a:r>
            <a:rPr lang="en-US" sz="1800" b="0" kern="1200" dirty="0"/>
            <a:t>.</a:t>
          </a:r>
        </a:p>
      </dsp:txBody>
      <dsp:txXfrm>
        <a:off x="6431032" y="820608"/>
        <a:ext cx="4274427" cy="1507649"/>
      </dsp:txXfrm>
    </dsp:sp>
    <dsp:sp modelId="{98030D58-C7D9-412A-8EC6-94384BC8F5BE}">
      <dsp:nvSpPr>
        <dsp:cNvPr id="0" name=""/>
        <dsp:cNvSpPr/>
      </dsp:nvSpPr>
      <dsp:spPr>
        <a:xfrm>
          <a:off x="0" y="2706120"/>
          <a:ext cx="10940846" cy="150764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19EDD-A237-41EC-ACD6-A143D006FAF0}">
      <dsp:nvSpPr>
        <dsp:cNvPr id="0" name=""/>
        <dsp:cNvSpPr/>
      </dsp:nvSpPr>
      <dsp:spPr>
        <a:xfrm>
          <a:off x="456063" y="3045341"/>
          <a:ext cx="829207" cy="8292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6C5A5-9956-4998-A645-0712EEA69220}">
      <dsp:nvSpPr>
        <dsp:cNvPr id="0" name=""/>
        <dsp:cNvSpPr/>
      </dsp:nvSpPr>
      <dsp:spPr>
        <a:xfrm>
          <a:off x="1741335" y="2706120"/>
          <a:ext cx="4923380" cy="1507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560" tIns="159560" rIns="159560" bIns="15956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Skill Levels</a:t>
          </a:r>
          <a:endParaRPr lang="en-US" sz="2500" kern="1200" dirty="0"/>
        </a:p>
      </dsp:txBody>
      <dsp:txXfrm>
        <a:off x="1741335" y="2706120"/>
        <a:ext cx="4923380" cy="1507649"/>
      </dsp:txXfrm>
    </dsp:sp>
    <dsp:sp modelId="{24D9074B-B9CD-4AF8-8F42-5F569047FDB6}">
      <dsp:nvSpPr>
        <dsp:cNvPr id="0" name=""/>
        <dsp:cNvSpPr/>
      </dsp:nvSpPr>
      <dsp:spPr>
        <a:xfrm>
          <a:off x="6664715" y="2706120"/>
          <a:ext cx="4274427" cy="1507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560" tIns="159560" rIns="159560" bIns="1595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Majority</a:t>
          </a:r>
          <a:r>
            <a:rPr lang="en-US" sz="1800" b="0" kern="1200" dirty="0"/>
            <a:t>:</a:t>
          </a:r>
          <a:r>
            <a:rPr lang="en-US" sz="1800" b="1" kern="1200" dirty="0"/>
            <a:t> </a:t>
          </a:r>
          <a:r>
            <a:rPr lang="en-US" sz="1800" b="0" kern="1200" dirty="0"/>
            <a:t>Basic digital skills.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Only 30%</a:t>
          </a:r>
          <a:r>
            <a:rPr lang="en-US" sz="1800" b="0" kern="1200" dirty="0"/>
            <a:t>: Confident with </a:t>
          </a:r>
          <a:r>
            <a:rPr lang="en-US" sz="1800" b="1" kern="1200" dirty="0"/>
            <a:t>Advanced Features </a:t>
          </a:r>
          <a:r>
            <a:rPr lang="en-US" sz="1800" b="0" kern="1200" dirty="0"/>
            <a:t>(Data Analytics, E-bidding).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60%</a:t>
          </a:r>
          <a:r>
            <a:rPr lang="en-US" sz="1800" b="0" kern="1200" dirty="0"/>
            <a:t>:</a:t>
          </a:r>
          <a:r>
            <a:rPr lang="en-US" sz="1800" b="1" kern="1200" dirty="0"/>
            <a:t> </a:t>
          </a:r>
          <a:r>
            <a:rPr lang="en-US" sz="1800" b="0" kern="1200" dirty="0"/>
            <a:t>Need further training in </a:t>
          </a:r>
          <a:r>
            <a:rPr lang="en-US" sz="1800" b="1" kern="1200" dirty="0"/>
            <a:t>E-sourcing &amp; Contract Management</a:t>
          </a:r>
          <a:r>
            <a:rPr lang="en-US" sz="1800" b="0" kern="1200" dirty="0"/>
            <a:t>.</a:t>
          </a:r>
        </a:p>
      </dsp:txBody>
      <dsp:txXfrm>
        <a:off x="6664715" y="2706120"/>
        <a:ext cx="4274427" cy="150764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F7A6A-BFD7-4C0F-99B2-B4133070EBD2}">
      <dsp:nvSpPr>
        <dsp:cNvPr id="0" name=""/>
        <dsp:cNvSpPr/>
      </dsp:nvSpPr>
      <dsp:spPr>
        <a:xfrm rot="5400000">
          <a:off x="6207621" y="-2186199"/>
          <a:ext cx="1885973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Lack Of Training </a:t>
          </a:r>
          <a:r>
            <a:rPr lang="en-US" sz="2100" b="1" kern="1200" dirty="0"/>
            <a:t>(65%)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Resistance To Change </a:t>
          </a:r>
          <a:r>
            <a:rPr lang="en-US" sz="2100" b="1" kern="1200" dirty="0"/>
            <a:t>(40%)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Technical Issues </a:t>
          </a:r>
          <a:r>
            <a:rPr lang="en-US" sz="2100" b="1" kern="1200" dirty="0"/>
            <a:t>(60%) </a:t>
          </a:r>
          <a:r>
            <a:rPr lang="en-US" sz="2100" kern="1200" dirty="0"/>
            <a:t>– Glitches, Poor IT Support</a:t>
          </a:r>
        </a:p>
      </dsp:txBody>
      <dsp:txXfrm rot="-5400000">
        <a:off x="3785616" y="327872"/>
        <a:ext cx="6637918" cy="1701841"/>
      </dsp:txXfrm>
    </dsp:sp>
    <dsp:sp modelId="{C7A86D17-93BC-4E24-B35F-1CE612967CE2}">
      <dsp:nvSpPr>
        <dsp:cNvPr id="0" name=""/>
        <dsp:cNvSpPr/>
      </dsp:nvSpPr>
      <dsp:spPr>
        <a:xfrm>
          <a:off x="0" y="58"/>
          <a:ext cx="3785616" cy="235746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E-procurement Survey – Challenges</a:t>
          </a:r>
        </a:p>
      </dsp:txBody>
      <dsp:txXfrm>
        <a:off x="115082" y="115140"/>
        <a:ext cx="3555452" cy="2127303"/>
      </dsp:txXfrm>
    </dsp:sp>
    <dsp:sp modelId="{349E500A-0B30-4DA8-8523-22F75CE8AD8B}">
      <dsp:nvSpPr>
        <dsp:cNvPr id="0" name=""/>
        <dsp:cNvSpPr/>
      </dsp:nvSpPr>
      <dsp:spPr>
        <a:xfrm rot="5400000">
          <a:off x="6207621" y="289141"/>
          <a:ext cx="1885973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Increased Efficiency </a:t>
          </a:r>
          <a:r>
            <a:rPr lang="en-US" sz="2100" b="1" kern="1200" dirty="0"/>
            <a:t>(80%) </a:t>
          </a:r>
          <a:r>
            <a:rPr lang="en-US" sz="2100" kern="1200" dirty="0"/>
            <a:t>– Faster Processing Times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Enhanced Transparency </a:t>
          </a:r>
          <a:r>
            <a:rPr lang="en-US" sz="2100" b="1" kern="1200" dirty="0"/>
            <a:t>(75%) </a:t>
          </a:r>
          <a:r>
            <a:rPr lang="en-US" sz="2100" kern="1200" dirty="0"/>
            <a:t>– Reduced Corruption Opportunities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Cost Savings </a:t>
          </a:r>
          <a:r>
            <a:rPr lang="en-US" sz="2100" b="1" kern="1200" dirty="0"/>
            <a:t>(75%) </a:t>
          </a:r>
          <a:r>
            <a:rPr lang="en-US" sz="2100" kern="1200" dirty="0"/>
            <a:t>– Lower Operational Costs</a:t>
          </a:r>
        </a:p>
      </dsp:txBody>
      <dsp:txXfrm rot="-5400000">
        <a:off x="3785616" y="2803212"/>
        <a:ext cx="6637918" cy="1701841"/>
      </dsp:txXfrm>
    </dsp:sp>
    <dsp:sp modelId="{EFAF573D-6A9D-4DB8-B3BF-528BD8BFA699}">
      <dsp:nvSpPr>
        <dsp:cNvPr id="0" name=""/>
        <dsp:cNvSpPr/>
      </dsp:nvSpPr>
      <dsp:spPr>
        <a:xfrm>
          <a:off x="0" y="2475399"/>
          <a:ext cx="3785616" cy="235746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E-procurement Survey – Benefits</a:t>
          </a:r>
        </a:p>
      </dsp:txBody>
      <dsp:txXfrm>
        <a:off x="115082" y="2590481"/>
        <a:ext cx="3555452" cy="212730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EE3452-09F4-437E-AD4B-27D5FED5C559}">
      <dsp:nvSpPr>
        <dsp:cNvPr id="0" name=""/>
        <dsp:cNvSpPr/>
      </dsp:nvSpPr>
      <dsp:spPr>
        <a:xfrm>
          <a:off x="2257529" y="125943"/>
          <a:ext cx="1510523" cy="1418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81ED9-A844-439F-BB0F-96AC71F985D2}">
      <dsp:nvSpPr>
        <dsp:cNvPr id="0" name=""/>
        <dsp:cNvSpPr/>
      </dsp:nvSpPr>
      <dsp:spPr>
        <a:xfrm>
          <a:off x="854900" y="1711428"/>
          <a:ext cx="4315781" cy="607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700" b="1" kern="1200" dirty="0"/>
            <a:t>Purpose of the Assessment</a:t>
          </a:r>
          <a:endParaRPr lang="en-US" sz="2700" kern="1200" dirty="0"/>
        </a:p>
      </dsp:txBody>
      <dsp:txXfrm>
        <a:off x="854900" y="1711428"/>
        <a:ext cx="4315781" cy="607932"/>
      </dsp:txXfrm>
    </dsp:sp>
    <dsp:sp modelId="{AA2985CD-8A85-4781-A541-15721D8A8F14}">
      <dsp:nvSpPr>
        <dsp:cNvPr id="0" name=""/>
        <dsp:cNvSpPr/>
      </dsp:nvSpPr>
      <dsp:spPr>
        <a:xfrm>
          <a:off x="854900" y="2397024"/>
          <a:ext cx="4315781" cy="1612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Evaluate skills, competencies, and practical knowledge of Sub-Professional Procurement Officers posted to MDAs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Identify performance gaps to inform policy direction and targeted training programmes</a:t>
          </a:r>
        </a:p>
      </dsp:txBody>
      <dsp:txXfrm>
        <a:off x="854900" y="2397024"/>
        <a:ext cx="4315781" cy="1612075"/>
      </dsp:txXfrm>
    </dsp:sp>
    <dsp:sp modelId="{D5C3A226-C807-450D-80EF-4087B1F97AB9}">
      <dsp:nvSpPr>
        <dsp:cNvPr id="0" name=""/>
        <dsp:cNvSpPr/>
      </dsp:nvSpPr>
      <dsp:spPr>
        <a:xfrm>
          <a:off x="7328572" y="125943"/>
          <a:ext cx="1510523" cy="14185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F2740-CDC6-4559-ACB3-42319A4E855B}">
      <dsp:nvSpPr>
        <dsp:cNvPr id="0" name=""/>
        <dsp:cNvSpPr/>
      </dsp:nvSpPr>
      <dsp:spPr>
        <a:xfrm>
          <a:off x="5925943" y="1711428"/>
          <a:ext cx="4315781" cy="607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700" b="1" kern="1200"/>
            <a:t>Knowledge Areas Assessed</a:t>
          </a:r>
          <a:endParaRPr lang="en-US" sz="2700" kern="1200"/>
        </a:p>
      </dsp:txBody>
      <dsp:txXfrm>
        <a:off x="5925943" y="1711428"/>
        <a:ext cx="4315781" cy="607932"/>
      </dsp:txXfrm>
    </dsp:sp>
    <dsp:sp modelId="{18BF4A08-C317-4080-B266-59B3409E0516}">
      <dsp:nvSpPr>
        <dsp:cNvPr id="0" name=""/>
        <dsp:cNvSpPr/>
      </dsp:nvSpPr>
      <dsp:spPr>
        <a:xfrm>
          <a:off x="5925943" y="2397024"/>
          <a:ext cx="4315781" cy="1612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Procurement Law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Public Financial Management Act, 2016 (Act 921)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Procurement Management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Stores Management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   Skills &amp; Competencies</a:t>
          </a:r>
        </a:p>
      </dsp:txBody>
      <dsp:txXfrm>
        <a:off x="5925943" y="2397024"/>
        <a:ext cx="4315781" cy="161207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74EC6-AF82-4CE6-98FF-03D0E31525DC}">
      <dsp:nvSpPr>
        <dsp:cNvPr id="0" name=""/>
        <dsp:cNvSpPr/>
      </dsp:nvSpPr>
      <dsp:spPr>
        <a:xfrm rot="5400000">
          <a:off x="6301587" y="-2303662"/>
          <a:ext cx="1698041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3000" kern="1200" dirty="0"/>
            <a:t>Questionnaires Distributed: </a:t>
          </a:r>
          <a:r>
            <a:rPr lang="en-US" sz="3000" b="1" kern="1200" dirty="0"/>
            <a:t>30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3000" kern="1200" dirty="0"/>
            <a:t>Responses Received: </a:t>
          </a:r>
          <a:r>
            <a:rPr lang="en-US" sz="3000" b="1" kern="1200" dirty="0"/>
            <a:t>26 (87%)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3000" kern="1200" dirty="0"/>
            <a:t>Coverage: </a:t>
          </a:r>
          <a:r>
            <a:rPr lang="en-US" sz="3000" b="1" kern="1200" dirty="0"/>
            <a:t>14 MDs</a:t>
          </a:r>
          <a:endParaRPr lang="en-US" sz="3000" kern="1200" dirty="0"/>
        </a:p>
      </dsp:txBody>
      <dsp:txXfrm rot="-5400000">
        <a:off x="3785616" y="295201"/>
        <a:ext cx="6647092" cy="1532257"/>
      </dsp:txXfrm>
    </dsp:sp>
    <dsp:sp modelId="{A8F9F6C0-61AA-4815-A198-C64653A62663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Participation Summary</a:t>
          </a:r>
          <a:endParaRPr lang="en-US" sz="3600" kern="1200" dirty="0"/>
        </a:p>
      </dsp:txBody>
      <dsp:txXfrm>
        <a:off x="103614" y="103667"/>
        <a:ext cx="3578388" cy="1915324"/>
      </dsp:txXfrm>
    </dsp:sp>
    <dsp:sp modelId="{4C6E8904-0052-4E98-B511-9B706581B7D8}">
      <dsp:nvSpPr>
        <dsp:cNvPr id="0" name=""/>
        <dsp:cNvSpPr/>
      </dsp:nvSpPr>
      <dsp:spPr>
        <a:xfrm rot="5400000">
          <a:off x="6301587" y="-74983"/>
          <a:ext cx="1698041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3000" kern="1200" dirty="0"/>
            <a:t>Gender: </a:t>
          </a:r>
          <a:r>
            <a:rPr lang="en-US" sz="3000" b="1" kern="1200" dirty="0"/>
            <a:t>62% Male 38% Female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3000" kern="1200" dirty="0"/>
            <a:t>Experience: Majority with </a:t>
          </a:r>
          <a:r>
            <a:rPr lang="en-US" sz="3000" b="1" kern="1200" dirty="0"/>
            <a:t>multiple years of practical exposure</a:t>
          </a:r>
          <a:r>
            <a:rPr lang="en-US" sz="3000" kern="1200" dirty="0"/>
            <a:t> in MDs</a:t>
          </a:r>
        </a:p>
      </dsp:txBody>
      <dsp:txXfrm rot="-5400000">
        <a:off x="3785616" y="2523880"/>
        <a:ext cx="6647092" cy="1532257"/>
      </dsp:txXfrm>
    </dsp:sp>
    <dsp:sp modelId="{D773E236-59C1-4A0A-B614-26BF3D314369}">
      <dsp:nvSpPr>
        <dsp:cNvPr id="0" name=""/>
        <dsp:cNvSpPr/>
      </dsp:nvSpPr>
      <dsp:spPr>
        <a:xfrm>
          <a:off x="0" y="2228732"/>
          <a:ext cx="3785616" cy="21225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Respondent Demographics</a:t>
          </a:r>
          <a:endParaRPr lang="en-US" sz="3600" kern="1200" dirty="0"/>
        </a:p>
      </dsp:txBody>
      <dsp:txXfrm>
        <a:off x="103614" y="2332346"/>
        <a:ext cx="3578388" cy="191532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6DFD85-7260-421C-B9BC-F4C777E3527E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Majority of respondents demonstrated </a:t>
          </a:r>
          <a:r>
            <a:rPr lang="en-US" sz="2400" b="1" kern="1200" dirty="0"/>
            <a:t> awareness of the Public Procurement Act</a:t>
          </a:r>
          <a:endParaRPr lang="en-US" sz="2400" kern="1200" dirty="0"/>
        </a:p>
      </dsp:txBody>
      <dsp:txXfrm>
        <a:off x="1748064" y="2975"/>
        <a:ext cx="3342605" cy="2005563"/>
      </dsp:txXfrm>
    </dsp:sp>
    <dsp:sp modelId="{8D175485-AAE9-4AF5-A126-65142101FBDA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68%</a:t>
          </a:r>
          <a:r>
            <a:rPr lang="en-US" sz="2400" kern="1200" dirty="0"/>
            <a:t> have participated in </a:t>
          </a:r>
          <a:r>
            <a:rPr lang="en-US" sz="2400" b="1" kern="1200" dirty="0"/>
            <a:t>Procurement Planning</a:t>
          </a:r>
          <a:r>
            <a:rPr lang="en-US" sz="2400" kern="1200" dirty="0"/>
            <a:t>, while </a:t>
          </a:r>
          <a:r>
            <a:rPr lang="en-US" sz="2400" b="1" kern="1200" dirty="0"/>
            <a:t>32%</a:t>
          </a:r>
          <a:r>
            <a:rPr lang="en-US" sz="2400" kern="1200" dirty="0"/>
            <a:t> have not</a:t>
          </a:r>
        </a:p>
      </dsp:txBody>
      <dsp:txXfrm>
        <a:off x="5424930" y="2975"/>
        <a:ext cx="3342605" cy="2005563"/>
      </dsp:txXfrm>
    </dsp:sp>
    <dsp:sp modelId="{CE594331-1213-4E7A-99CB-48B9784D1139}">
      <dsp:nvSpPr>
        <dsp:cNvPr id="0" name=""/>
        <dsp:cNvSpPr/>
      </dsp:nvSpPr>
      <dsp:spPr>
        <a:xfrm>
          <a:off x="1748064" y="2342799"/>
          <a:ext cx="3342605" cy="20055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92%</a:t>
          </a:r>
          <a:r>
            <a:rPr lang="en-US" sz="2400" kern="1200"/>
            <a:t> commonly use </a:t>
          </a:r>
          <a:r>
            <a:rPr lang="en-US" sz="2400" b="1" kern="1200"/>
            <a:t>Request for Quotation (RFQ)</a:t>
          </a:r>
          <a:r>
            <a:rPr lang="en-US" sz="2400" kern="1200"/>
            <a:t> as their primary procurement method</a:t>
          </a:r>
        </a:p>
      </dsp:txBody>
      <dsp:txXfrm>
        <a:off x="1748064" y="2342799"/>
        <a:ext cx="3342605" cy="2005563"/>
      </dsp:txXfrm>
    </dsp:sp>
    <dsp:sp modelId="{8E5063FF-F394-4869-98D5-23A0D461458E}">
      <dsp:nvSpPr>
        <dsp:cNvPr id="0" name=""/>
        <dsp:cNvSpPr/>
      </dsp:nvSpPr>
      <dsp:spPr>
        <a:xfrm>
          <a:off x="5424930" y="2342799"/>
          <a:ext cx="3342605" cy="20055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Use of Advanced Procurement Methods (NCT and ICT) remains </a:t>
          </a:r>
          <a:r>
            <a:rPr lang="en-US" sz="2400" b="1" kern="1200" dirty="0"/>
            <a:t>very low</a:t>
          </a:r>
          <a:endParaRPr lang="en-US" sz="2400" kern="1200" dirty="0"/>
        </a:p>
      </dsp:txBody>
      <dsp:txXfrm>
        <a:off x="5424930" y="2342799"/>
        <a:ext cx="3342605" cy="200556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E65752-DC5E-438E-8DE2-B3BC1B304856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7CDE1C5-C725-4ABC-AA75-39CFAB7961AC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/>
            <a:t>56%</a:t>
          </a:r>
          <a:r>
            <a:rPr lang="en-US" sz="3700" kern="1200" dirty="0"/>
            <a:t> reported good knowledge of </a:t>
          </a:r>
          <a:r>
            <a:rPr lang="en-US" sz="3700" b="1" kern="1200" dirty="0"/>
            <a:t>Public Stores Regulations (1984)</a:t>
          </a:r>
          <a:endParaRPr lang="en-US" sz="3700" kern="1200" dirty="0"/>
        </a:p>
      </dsp:txBody>
      <dsp:txXfrm>
        <a:off x="0" y="2124"/>
        <a:ext cx="10515600" cy="1449029"/>
      </dsp:txXfrm>
    </dsp:sp>
    <dsp:sp modelId="{1920FD72-18FD-43B6-8844-326E478A00F2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8665006-7467-4550-AF8F-41B9886949C8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Knowledge gaps remains</a:t>
          </a:r>
        </a:p>
      </dsp:txBody>
      <dsp:txXfrm>
        <a:off x="0" y="1451154"/>
        <a:ext cx="10515600" cy="1449029"/>
      </dsp:txXfrm>
    </dsp:sp>
    <dsp:sp modelId="{C6384344-388A-4707-ADBA-14EF84577B6A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CB8028-8761-4FC1-9999-89387B9336EB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/>
            <a:t>88%</a:t>
          </a:r>
          <a:r>
            <a:rPr lang="en-US" sz="3700" kern="1200" dirty="0"/>
            <a:t> have received some form of </a:t>
          </a:r>
          <a:r>
            <a:rPr lang="en-US" sz="3700" b="1" kern="1200" dirty="0"/>
            <a:t>Risk Management </a:t>
          </a:r>
          <a:r>
            <a:rPr lang="en-US" sz="3700" b="0" kern="1200" dirty="0"/>
            <a:t>training</a:t>
          </a:r>
          <a:r>
            <a:rPr lang="en-US" sz="3700" kern="1200" dirty="0"/>
            <a:t>, mostly through workshops</a:t>
          </a:r>
        </a:p>
      </dsp:txBody>
      <dsp:txXfrm>
        <a:off x="0" y="2900183"/>
        <a:ext cx="10515600" cy="144902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384F6-51E7-44B0-B810-FAE6916171D8}">
      <dsp:nvSpPr>
        <dsp:cNvPr id="0" name=""/>
        <dsp:cNvSpPr/>
      </dsp:nvSpPr>
      <dsp:spPr>
        <a:xfrm>
          <a:off x="0" y="801661"/>
          <a:ext cx="10773697" cy="147999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15CCE-7550-45C1-9F91-E0844678B9FA}">
      <dsp:nvSpPr>
        <dsp:cNvPr id="0" name=""/>
        <dsp:cNvSpPr/>
      </dsp:nvSpPr>
      <dsp:spPr>
        <a:xfrm>
          <a:off x="447697" y="1134659"/>
          <a:ext cx="813994" cy="8139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D5A1C-5C1E-4F49-8173-4898D45F5BB6}">
      <dsp:nvSpPr>
        <dsp:cNvPr id="0" name=""/>
        <dsp:cNvSpPr/>
      </dsp:nvSpPr>
      <dsp:spPr>
        <a:xfrm>
          <a:off x="1709388" y="801661"/>
          <a:ext cx="9064308" cy="1479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632" tIns="156632" rIns="156632" bIns="15663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Communication and interpersonal skills between supervisors and subordinates remain weak</a:t>
          </a:r>
          <a:endParaRPr lang="en-US" sz="2500" kern="1200"/>
        </a:p>
      </dsp:txBody>
      <dsp:txXfrm>
        <a:off x="1709388" y="801661"/>
        <a:ext cx="9064308" cy="1479990"/>
      </dsp:txXfrm>
    </dsp:sp>
    <dsp:sp modelId="{171A058B-932B-4F59-97DD-4FC916388BE7}">
      <dsp:nvSpPr>
        <dsp:cNvPr id="0" name=""/>
        <dsp:cNvSpPr/>
      </dsp:nvSpPr>
      <dsp:spPr>
        <a:xfrm>
          <a:off x="0" y="2651649"/>
          <a:ext cx="10773697" cy="147999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3ABFFC-80A1-4183-9CB3-190E03BFCD83}">
      <dsp:nvSpPr>
        <dsp:cNvPr id="0" name=""/>
        <dsp:cNvSpPr/>
      </dsp:nvSpPr>
      <dsp:spPr>
        <a:xfrm>
          <a:off x="447697" y="2984647"/>
          <a:ext cx="813994" cy="8139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AF938-5FD8-414B-B8CC-A74A17111524}">
      <dsp:nvSpPr>
        <dsp:cNvPr id="0" name=""/>
        <dsp:cNvSpPr/>
      </dsp:nvSpPr>
      <dsp:spPr>
        <a:xfrm>
          <a:off x="1709388" y="2651649"/>
          <a:ext cx="4848163" cy="1479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632" tIns="156632" rIns="156632" bIns="15663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Average capacity in:</a:t>
          </a:r>
          <a:endParaRPr lang="en-US" sz="2500" kern="1200"/>
        </a:p>
      </dsp:txBody>
      <dsp:txXfrm>
        <a:off x="1709388" y="2651649"/>
        <a:ext cx="4848163" cy="1479990"/>
      </dsp:txXfrm>
    </dsp:sp>
    <dsp:sp modelId="{24BD6389-EE5A-416E-9D29-00352EA8222A}">
      <dsp:nvSpPr>
        <dsp:cNvPr id="0" name=""/>
        <dsp:cNvSpPr/>
      </dsp:nvSpPr>
      <dsp:spPr>
        <a:xfrm>
          <a:off x="6557552" y="2651649"/>
          <a:ext cx="4216144" cy="1479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632" tIns="156632" rIns="156632" bIns="15663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Analytical and procurement software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Better competence observed in: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Email correspondence</a:t>
          </a:r>
          <a:endParaRPr lang="en-US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Internet-based information search</a:t>
          </a:r>
          <a:endParaRPr lang="en-US" sz="1100" kern="1200" dirty="0"/>
        </a:p>
      </dsp:txBody>
      <dsp:txXfrm>
        <a:off x="6557552" y="2651649"/>
        <a:ext cx="4216144" cy="147999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AB2B0-2C10-4F94-AC12-0DA4E33082E6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792A14-CCEB-4E48-8C9C-F3AB203DE3C2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E63CE-E97C-4C00-BF69-C3B20A48D5AB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The assessment confirmed that </a:t>
          </a:r>
          <a:r>
            <a:rPr lang="en-US" sz="2100" b="1" kern="1200" dirty="0"/>
            <a:t>significant skill gaps exist</a:t>
          </a:r>
          <a:r>
            <a:rPr lang="en-US" sz="2100" kern="1200" dirty="0"/>
            <a:t> within the Sub-Professional cadre</a:t>
          </a:r>
        </a:p>
      </dsp:txBody>
      <dsp:txXfrm>
        <a:off x="1834517" y="469890"/>
        <a:ext cx="3148942" cy="1335915"/>
      </dsp:txXfrm>
    </dsp:sp>
    <dsp:sp modelId="{33B088C9-09BD-451D-9686-927568A13FAF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547ED-48C0-476D-AB7B-97AEC7110FCF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C66A65-553C-44E0-A652-FCADBBA10058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While basic procurement knowledge is present, </a:t>
          </a:r>
          <a:r>
            <a:rPr lang="en-US" sz="2100" b="1" kern="1200"/>
            <a:t>practical application remains limited</a:t>
          </a:r>
          <a:endParaRPr lang="en-US" sz="2100" kern="1200"/>
        </a:p>
      </dsp:txBody>
      <dsp:txXfrm>
        <a:off x="7154322" y="469890"/>
        <a:ext cx="3148942" cy="1335915"/>
      </dsp:txXfrm>
    </dsp:sp>
    <dsp:sp modelId="{126E2BEF-FEE2-4D20-A638-439CA6058CD0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6DA268-1A2C-4890-8951-51814DB284AA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7B0EF-3ACD-4F99-AF92-02A511B2570A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Capacity gaps in financial management, analysis, and communication affect performance</a:t>
          </a:r>
        </a:p>
      </dsp:txBody>
      <dsp:txXfrm>
        <a:off x="1834517" y="2545532"/>
        <a:ext cx="3148942" cy="1335915"/>
      </dsp:txXfrm>
    </dsp:sp>
    <dsp:sp modelId="{4435A596-1B0C-4B22-9F01-1A96D69A529D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405995-7466-422D-B469-E9FB338136DB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D6BD2D-8204-4519-8A49-0326DE122E5B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The exercise successfully identified priority areas for </a:t>
          </a:r>
          <a:r>
            <a:rPr lang="en-US" sz="2100" b="1" kern="1200"/>
            <a:t>targeted capacity-building interventions</a:t>
          </a:r>
          <a:endParaRPr lang="en-US" sz="2100" kern="1200"/>
        </a:p>
      </dsp:txBody>
      <dsp:txXfrm>
        <a:off x="7154322" y="2545532"/>
        <a:ext cx="3148942" cy="133591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40998-3B0A-4975-B848-2AC4965E0C6A}">
      <dsp:nvSpPr>
        <dsp:cNvPr id="0" name=""/>
        <dsp:cNvSpPr/>
      </dsp:nvSpPr>
      <dsp:spPr>
        <a:xfrm>
          <a:off x="0" y="2011"/>
          <a:ext cx="3785616" cy="8795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 Unit manages procurement-related data and information to support evidence-based decision-making</a:t>
          </a:r>
        </a:p>
      </dsp:txBody>
      <dsp:txXfrm>
        <a:off x="42934" y="44945"/>
        <a:ext cx="3699748" cy="793648"/>
      </dsp:txXfrm>
    </dsp:sp>
    <dsp:sp modelId="{BA7025B2-AD86-46BB-AF5E-3D379D52A214}">
      <dsp:nvSpPr>
        <dsp:cNvPr id="0" name=""/>
        <dsp:cNvSpPr/>
      </dsp:nvSpPr>
      <dsp:spPr>
        <a:xfrm>
          <a:off x="0" y="925504"/>
          <a:ext cx="3785616" cy="8795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Based on gaps identified through research and assessment, the Standard Unit successfully organized four (4) training programmes in 2025:</a:t>
          </a:r>
        </a:p>
      </dsp:txBody>
      <dsp:txXfrm>
        <a:off x="42934" y="968438"/>
        <a:ext cx="3699748" cy="793648"/>
      </dsp:txXfrm>
    </dsp:sp>
    <dsp:sp modelId="{08569F88-370C-472B-BFA1-1C8F6BFED23B}">
      <dsp:nvSpPr>
        <dsp:cNvPr id="0" name=""/>
        <dsp:cNvSpPr/>
      </dsp:nvSpPr>
      <dsp:spPr>
        <a:xfrm rot="5400000">
          <a:off x="6798801" y="-1076236"/>
          <a:ext cx="703613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Assets Management and Disposal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Works Procurement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Stores and Inventory Control Management</a:t>
          </a:r>
        </a:p>
      </dsp:txBody>
      <dsp:txXfrm rot="-5400000">
        <a:off x="3785616" y="1971297"/>
        <a:ext cx="6695636" cy="634917"/>
      </dsp:txXfrm>
    </dsp:sp>
    <dsp:sp modelId="{DF1255EC-678C-422C-9315-098AA249ADD8}">
      <dsp:nvSpPr>
        <dsp:cNvPr id="0" name=""/>
        <dsp:cNvSpPr/>
      </dsp:nvSpPr>
      <dsp:spPr>
        <a:xfrm>
          <a:off x="0" y="1848997"/>
          <a:ext cx="3785616" cy="8795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Three (3) Face-to-Face Trainings:</a:t>
          </a:r>
        </a:p>
      </dsp:txBody>
      <dsp:txXfrm>
        <a:off x="42934" y="1891931"/>
        <a:ext cx="3699748" cy="793648"/>
      </dsp:txXfrm>
    </dsp:sp>
    <dsp:sp modelId="{27D2F1BE-9EB1-4DB8-A85F-ACDB80C97B34}">
      <dsp:nvSpPr>
        <dsp:cNvPr id="0" name=""/>
        <dsp:cNvSpPr/>
      </dsp:nvSpPr>
      <dsp:spPr>
        <a:xfrm rot="5400000">
          <a:off x="6798801" y="-152743"/>
          <a:ext cx="703613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Contract Management</a:t>
          </a:r>
        </a:p>
      </dsp:txBody>
      <dsp:txXfrm rot="-5400000">
        <a:off x="3785616" y="2894790"/>
        <a:ext cx="6695636" cy="634917"/>
      </dsp:txXfrm>
    </dsp:sp>
    <dsp:sp modelId="{E779C718-5631-4D8D-B900-2ACD431383C7}">
      <dsp:nvSpPr>
        <dsp:cNvPr id="0" name=""/>
        <dsp:cNvSpPr/>
      </dsp:nvSpPr>
      <dsp:spPr>
        <a:xfrm>
          <a:off x="0" y="2772489"/>
          <a:ext cx="3785616" cy="8795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One (1) Online Training:</a:t>
          </a:r>
        </a:p>
      </dsp:txBody>
      <dsp:txXfrm>
        <a:off x="42934" y="2815423"/>
        <a:ext cx="3699748" cy="793648"/>
      </dsp:txXfrm>
    </dsp:sp>
    <dsp:sp modelId="{A3C65871-60BD-418C-93F2-9658E0DD8622}">
      <dsp:nvSpPr>
        <dsp:cNvPr id="0" name=""/>
        <dsp:cNvSpPr/>
      </dsp:nvSpPr>
      <dsp:spPr>
        <a:xfrm>
          <a:off x="0" y="3695982"/>
          <a:ext cx="3785616" cy="8795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These trainings were designed to equip procurement practitioners with practical skills and address priority capacity gaps.</a:t>
          </a:r>
        </a:p>
      </dsp:txBody>
      <dsp:txXfrm>
        <a:off x="42934" y="3738916"/>
        <a:ext cx="3699748" cy="793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821D8B-956A-4C64-89A4-E1614FB3E329}">
      <dsp:nvSpPr>
        <dsp:cNvPr id="0" name=""/>
        <dsp:cNvSpPr/>
      </dsp:nvSpPr>
      <dsp:spPr>
        <a:xfrm>
          <a:off x="0" y="739684"/>
          <a:ext cx="10700656" cy="13655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E7D7E4-26D2-46C6-9DCE-B7FB0A8F678B}">
      <dsp:nvSpPr>
        <dsp:cNvPr id="0" name=""/>
        <dsp:cNvSpPr/>
      </dsp:nvSpPr>
      <dsp:spPr>
        <a:xfrm>
          <a:off x="413085" y="1046937"/>
          <a:ext cx="751063" cy="7510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60DC86-6A26-42F2-BD30-E43B421A193E}">
      <dsp:nvSpPr>
        <dsp:cNvPr id="0" name=""/>
        <dsp:cNvSpPr/>
      </dsp:nvSpPr>
      <dsp:spPr>
        <a:xfrm>
          <a:off x="1577234" y="739684"/>
          <a:ext cx="9123422" cy="1365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523" tIns="144523" rIns="144523" bIns="14452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INTRODUCTION</a:t>
          </a:r>
          <a:endParaRPr lang="en-US" sz="2500" kern="1200"/>
        </a:p>
      </dsp:txBody>
      <dsp:txXfrm>
        <a:off x="1577234" y="739684"/>
        <a:ext cx="9123422" cy="1365570"/>
      </dsp:txXfrm>
    </dsp:sp>
    <dsp:sp modelId="{6D82D04F-4C36-44E4-827C-454EA6CB0FA1}">
      <dsp:nvSpPr>
        <dsp:cNvPr id="0" name=""/>
        <dsp:cNvSpPr/>
      </dsp:nvSpPr>
      <dsp:spPr>
        <a:xfrm>
          <a:off x="0" y="2446647"/>
          <a:ext cx="10700656" cy="13655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94FBF-8921-492F-927A-29EF12CAE3F3}">
      <dsp:nvSpPr>
        <dsp:cNvPr id="0" name=""/>
        <dsp:cNvSpPr/>
      </dsp:nvSpPr>
      <dsp:spPr>
        <a:xfrm>
          <a:off x="413085" y="2753901"/>
          <a:ext cx="751063" cy="7510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FDBDEF-8F04-4328-8D53-F0CB908CD11E}">
      <dsp:nvSpPr>
        <dsp:cNvPr id="0" name=""/>
        <dsp:cNvSpPr/>
      </dsp:nvSpPr>
      <dsp:spPr>
        <a:xfrm>
          <a:off x="1577234" y="2446647"/>
          <a:ext cx="9123422" cy="1365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523" tIns="144523" rIns="144523" bIns="14452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Research findings are used to identify skills gaps and guide the Standards Unit in designing targeted training programmes.</a:t>
          </a:r>
        </a:p>
      </dsp:txBody>
      <dsp:txXfrm>
        <a:off x="1577234" y="2446647"/>
        <a:ext cx="9123422" cy="136557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3DBC6-E800-4DFB-98F8-5B8A9B3BBE38}">
      <dsp:nvSpPr>
        <dsp:cNvPr id="0" name=""/>
        <dsp:cNvSpPr/>
      </dsp:nvSpPr>
      <dsp:spPr>
        <a:xfrm>
          <a:off x="0" y="1525"/>
          <a:ext cx="10515600" cy="6501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E373C-2E9A-43FE-BD4E-01D9818974E1}">
      <dsp:nvSpPr>
        <dsp:cNvPr id="0" name=""/>
        <dsp:cNvSpPr/>
      </dsp:nvSpPr>
      <dsp:spPr>
        <a:xfrm>
          <a:off x="196662" y="147803"/>
          <a:ext cx="357569" cy="35756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052C3-6EB4-469C-B970-46B003E5CE45}">
      <dsp:nvSpPr>
        <dsp:cNvPr id="0" name=""/>
        <dsp:cNvSpPr/>
      </dsp:nvSpPr>
      <dsp:spPr>
        <a:xfrm>
          <a:off x="750895" y="1525"/>
          <a:ext cx="9764704" cy="65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05" tIns="68805" rIns="68805" bIns="6880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All research findings, training outcomes and relevant materials are published on the Department’s website:</a:t>
          </a:r>
          <a:br>
            <a:rPr lang="en-US" sz="1500" b="1" kern="1200" dirty="0"/>
          </a:br>
          <a:r>
            <a:rPr lang="en-US" sz="1500" b="1" i="1" u="sng" kern="1200" dirty="0"/>
            <a:t>Procurement and Supply Chain Management Department (</a:t>
          </a:r>
          <a:r>
            <a:rPr lang="en-US" sz="1500" b="1" i="1" u="sng" kern="1200"/>
            <a:t>PSCMD.GOV.GH)</a:t>
          </a:r>
          <a:endParaRPr lang="en-US" sz="1500" kern="1200" dirty="0"/>
        </a:p>
      </dsp:txBody>
      <dsp:txXfrm>
        <a:off x="750895" y="1525"/>
        <a:ext cx="9764704" cy="650125"/>
      </dsp:txXfrm>
    </dsp:sp>
    <dsp:sp modelId="{82783C5B-6CDC-4DDD-BB48-F044C60644C0}">
      <dsp:nvSpPr>
        <dsp:cNvPr id="0" name=""/>
        <dsp:cNvSpPr/>
      </dsp:nvSpPr>
      <dsp:spPr>
        <a:xfrm>
          <a:off x="0" y="814182"/>
          <a:ext cx="10515600" cy="6501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F11F4-EFF1-4397-976F-415B1EAA6152}">
      <dsp:nvSpPr>
        <dsp:cNvPr id="0" name=""/>
        <dsp:cNvSpPr/>
      </dsp:nvSpPr>
      <dsp:spPr>
        <a:xfrm>
          <a:off x="196662" y="960460"/>
          <a:ext cx="357569" cy="35756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971535-2C76-4F0C-878C-7B1232DA2C4D}">
      <dsp:nvSpPr>
        <dsp:cNvPr id="0" name=""/>
        <dsp:cNvSpPr/>
      </dsp:nvSpPr>
      <dsp:spPr>
        <a:xfrm>
          <a:off x="750895" y="814182"/>
          <a:ext cx="9764704" cy="65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05" tIns="68805" rIns="68805" bIns="6880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Communication Channels</a:t>
          </a:r>
          <a:endParaRPr lang="en-US" sz="1500" kern="1200" dirty="0"/>
        </a:p>
      </dsp:txBody>
      <dsp:txXfrm>
        <a:off x="750895" y="814182"/>
        <a:ext cx="9764704" cy="650125"/>
      </dsp:txXfrm>
    </dsp:sp>
    <dsp:sp modelId="{C7EF38A3-593D-4E67-9110-104EA5194BA2}">
      <dsp:nvSpPr>
        <dsp:cNvPr id="0" name=""/>
        <dsp:cNvSpPr/>
      </dsp:nvSpPr>
      <dsp:spPr>
        <a:xfrm>
          <a:off x="0" y="1626839"/>
          <a:ext cx="10515600" cy="6501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2FCAE5-3796-4901-9CDB-73D48B6B9CB5}">
      <dsp:nvSpPr>
        <dsp:cNvPr id="0" name=""/>
        <dsp:cNvSpPr/>
      </dsp:nvSpPr>
      <dsp:spPr>
        <a:xfrm>
          <a:off x="196662" y="1773117"/>
          <a:ext cx="357569" cy="35756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B5F8C-727E-4C30-94D0-1BF0B635BEDB}">
      <dsp:nvSpPr>
        <dsp:cNvPr id="0" name=""/>
        <dsp:cNvSpPr/>
      </dsp:nvSpPr>
      <dsp:spPr>
        <a:xfrm>
          <a:off x="750895" y="1626839"/>
          <a:ext cx="9764704" cy="65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05" tIns="68805" rIns="68805" bIns="6880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Dedicated WhatsApp platform for all procurement practitioners</a:t>
          </a:r>
          <a:endParaRPr lang="en-US" sz="1500" kern="1200"/>
        </a:p>
      </dsp:txBody>
      <dsp:txXfrm>
        <a:off x="750895" y="1626839"/>
        <a:ext cx="9764704" cy="650125"/>
      </dsp:txXfrm>
    </dsp:sp>
    <dsp:sp modelId="{60F0555B-166E-4A11-B9DF-00118A3251A6}">
      <dsp:nvSpPr>
        <dsp:cNvPr id="0" name=""/>
        <dsp:cNvSpPr/>
      </dsp:nvSpPr>
      <dsp:spPr>
        <a:xfrm>
          <a:off x="0" y="2439496"/>
          <a:ext cx="10515600" cy="6501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561E71-B872-478A-8862-D3AE4B626C04}">
      <dsp:nvSpPr>
        <dsp:cNvPr id="0" name=""/>
        <dsp:cNvSpPr/>
      </dsp:nvSpPr>
      <dsp:spPr>
        <a:xfrm>
          <a:off x="196662" y="2585774"/>
          <a:ext cx="357569" cy="35756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2BFC9E-091A-43AA-9C45-E21101FE1EAB}">
      <dsp:nvSpPr>
        <dsp:cNvPr id="0" name=""/>
        <dsp:cNvSpPr/>
      </dsp:nvSpPr>
      <dsp:spPr>
        <a:xfrm>
          <a:off x="750895" y="2439496"/>
          <a:ext cx="9764704" cy="65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05" tIns="68805" rIns="68805" bIns="6880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1" kern="1200"/>
            <a:t>Facebook Page: Procurement and Supply Chain Management Dept – PSCMD</a:t>
          </a:r>
          <a:endParaRPr lang="en-US" sz="1500" kern="1200"/>
        </a:p>
      </dsp:txBody>
      <dsp:txXfrm>
        <a:off x="750895" y="2439496"/>
        <a:ext cx="9764704" cy="650125"/>
      </dsp:txXfrm>
    </dsp:sp>
    <dsp:sp modelId="{78282146-7005-49D1-84A6-EB2DFC79B256}">
      <dsp:nvSpPr>
        <dsp:cNvPr id="0" name=""/>
        <dsp:cNvSpPr/>
      </dsp:nvSpPr>
      <dsp:spPr>
        <a:xfrm>
          <a:off x="0" y="3252153"/>
          <a:ext cx="10515600" cy="6501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68EDF-9C3D-4367-8691-5E30E0757168}">
      <dsp:nvSpPr>
        <dsp:cNvPr id="0" name=""/>
        <dsp:cNvSpPr/>
      </dsp:nvSpPr>
      <dsp:spPr>
        <a:xfrm>
          <a:off x="196662" y="3398431"/>
          <a:ext cx="357569" cy="35756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503F2-5903-4D45-870E-2E0182E1EB3F}">
      <dsp:nvSpPr>
        <dsp:cNvPr id="0" name=""/>
        <dsp:cNvSpPr/>
      </dsp:nvSpPr>
      <dsp:spPr>
        <a:xfrm>
          <a:off x="750895" y="3252153"/>
          <a:ext cx="9764704" cy="65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05" tIns="68805" rIns="68805" bIns="6880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Used for sharing procurement updates, training flyers, circulars and regulatory information</a:t>
          </a:r>
          <a:endParaRPr lang="en-US" sz="1500" kern="1200" dirty="0"/>
        </a:p>
      </dsp:txBody>
      <dsp:txXfrm>
        <a:off x="750895" y="3252153"/>
        <a:ext cx="9764704" cy="650125"/>
      </dsp:txXfrm>
    </dsp:sp>
    <dsp:sp modelId="{5B5686A2-26C7-42C7-882C-581F3BED3F26}">
      <dsp:nvSpPr>
        <dsp:cNvPr id="0" name=""/>
        <dsp:cNvSpPr/>
      </dsp:nvSpPr>
      <dsp:spPr>
        <a:xfrm>
          <a:off x="0" y="4064810"/>
          <a:ext cx="10515600" cy="6501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47BBC1-B403-441A-A6A5-7AF5BF59E089}">
      <dsp:nvSpPr>
        <dsp:cNvPr id="0" name=""/>
        <dsp:cNvSpPr/>
      </dsp:nvSpPr>
      <dsp:spPr>
        <a:xfrm>
          <a:off x="196662" y="4211088"/>
          <a:ext cx="357569" cy="35756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3F23D-055E-4B6A-8573-FF1708E7E996}">
      <dsp:nvSpPr>
        <dsp:cNvPr id="0" name=""/>
        <dsp:cNvSpPr/>
      </dsp:nvSpPr>
      <dsp:spPr>
        <a:xfrm>
          <a:off x="750895" y="4064810"/>
          <a:ext cx="9764704" cy="65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05" tIns="68805" rIns="68805" bIns="6880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In collaboration with the Public Procurement Authority (PPA), experts are invited to educate staff on procurement laws, regulations and best practices</a:t>
          </a:r>
          <a:endParaRPr lang="en-US" sz="1500" kern="1200"/>
        </a:p>
      </dsp:txBody>
      <dsp:txXfrm>
        <a:off x="750895" y="4064810"/>
        <a:ext cx="9764704" cy="650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7A5851-0268-431F-9F59-B876ED8523CD}">
      <dsp:nvSpPr>
        <dsp:cNvPr id="0" name=""/>
        <dsp:cNvSpPr/>
      </dsp:nvSpPr>
      <dsp:spPr>
        <a:xfrm>
          <a:off x="12296" y="215"/>
          <a:ext cx="497853" cy="4978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0BBEDE-B60A-4AEE-8690-3E9147B795BE}">
      <dsp:nvSpPr>
        <dsp:cNvPr id="0" name=""/>
        <dsp:cNvSpPr/>
      </dsp:nvSpPr>
      <dsp:spPr>
        <a:xfrm>
          <a:off x="12296" y="690000"/>
          <a:ext cx="1422437" cy="4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i="1" kern="1200"/>
            <a:t>Core Unit Functions</a:t>
          </a:r>
          <a:endParaRPr lang="en-US" sz="1400" kern="1200"/>
        </a:p>
      </dsp:txBody>
      <dsp:txXfrm>
        <a:off x="12296" y="690000"/>
        <a:ext cx="1422437" cy="440066"/>
      </dsp:txXfrm>
    </dsp:sp>
    <dsp:sp modelId="{3CACB3FF-D0FF-4846-9C07-230D3B3985DD}">
      <dsp:nvSpPr>
        <dsp:cNvPr id="0" name=""/>
        <dsp:cNvSpPr/>
      </dsp:nvSpPr>
      <dsp:spPr>
        <a:xfrm>
          <a:off x="12296" y="1219338"/>
          <a:ext cx="1422437" cy="3243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 unit drives research, policy and knowledge dissemination to enhance procurement frameworks.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Research is critical for strengthening procurement in Ghana’s civil service.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WAY FORWARD</a:t>
          </a:r>
        </a:p>
      </dsp:txBody>
      <dsp:txXfrm>
        <a:off x="12296" y="1219338"/>
        <a:ext cx="1422437" cy="3243988"/>
      </dsp:txXfrm>
    </dsp:sp>
    <dsp:sp modelId="{468F385E-6E5F-40F7-BA54-97C72F8F54E2}">
      <dsp:nvSpPr>
        <dsp:cNvPr id="0" name=""/>
        <dsp:cNvSpPr/>
      </dsp:nvSpPr>
      <dsp:spPr>
        <a:xfrm>
          <a:off x="1683661" y="215"/>
          <a:ext cx="497853" cy="4978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33D2C3-C8BD-45C5-8C38-893D81B30FC4}">
      <dsp:nvSpPr>
        <dsp:cNvPr id="0" name=""/>
        <dsp:cNvSpPr/>
      </dsp:nvSpPr>
      <dsp:spPr>
        <a:xfrm>
          <a:off x="1683661" y="690000"/>
          <a:ext cx="1422437" cy="4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/>
            <a:t>Develop</a:t>
          </a:r>
          <a:endParaRPr lang="en-US" sz="1400" kern="1200"/>
        </a:p>
      </dsp:txBody>
      <dsp:txXfrm>
        <a:off x="1683661" y="690000"/>
        <a:ext cx="1422437" cy="440066"/>
      </dsp:txXfrm>
    </dsp:sp>
    <dsp:sp modelId="{EAAFC729-805F-4ECB-8F13-B2867E57631C}">
      <dsp:nvSpPr>
        <dsp:cNvPr id="0" name=""/>
        <dsp:cNvSpPr/>
      </dsp:nvSpPr>
      <dsp:spPr>
        <a:xfrm>
          <a:off x="1683661" y="1219338"/>
          <a:ext cx="1422437" cy="3243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B2FE1-5E5A-4621-8A68-FF30ADEF9112}">
      <dsp:nvSpPr>
        <dsp:cNvPr id="0" name=""/>
        <dsp:cNvSpPr/>
      </dsp:nvSpPr>
      <dsp:spPr>
        <a:xfrm>
          <a:off x="3355025" y="215"/>
          <a:ext cx="497853" cy="4978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819D39-E5B6-4202-8137-8F385E7A5469}">
      <dsp:nvSpPr>
        <dsp:cNvPr id="0" name=""/>
        <dsp:cNvSpPr/>
      </dsp:nvSpPr>
      <dsp:spPr>
        <a:xfrm>
          <a:off x="3355025" y="690000"/>
          <a:ext cx="1422437" cy="4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/>
            <a:t>Organize</a:t>
          </a:r>
          <a:endParaRPr lang="en-US" sz="1400" kern="1200"/>
        </a:p>
      </dsp:txBody>
      <dsp:txXfrm>
        <a:off x="3355025" y="690000"/>
        <a:ext cx="1422437" cy="440066"/>
      </dsp:txXfrm>
    </dsp:sp>
    <dsp:sp modelId="{715A3CB2-678C-4D70-B224-C0F8F15BDD08}">
      <dsp:nvSpPr>
        <dsp:cNvPr id="0" name=""/>
        <dsp:cNvSpPr/>
      </dsp:nvSpPr>
      <dsp:spPr>
        <a:xfrm>
          <a:off x="3355025" y="1219338"/>
          <a:ext cx="1422437" cy="3243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579DD-B9CD-4BE1-8166-CC2B159A4A4D}">
      <dsp:nvSpPr>
        <dsp:cNvPr id="0" name=""/>
        <dsp:cNvSpPr/>
      </dsp:nvSpPr>
      <dsp:spPr>
        <a:xfrm>
          <a:off x="5026389" y="215"/>
          <a:ext cx="497853" cy="4978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E0889-A6B4-4B06-90EC-B20D929E545D}">
      <dsp:nvSpPr>
        <dsp:cNvPr id="0" name=""/>
        <dsp:cNvSpPr/>
      </dsp:nvSpPr>
      <dsp:spPr>
        <a:xfrm>
          <a:off x="5026389" y="690000"/>
          <a:ext cx="1422437" cy="4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/>
            <a:t>Strengthen</a:t>
          </a:r>
          <a:endParaRPr lang="en-US" sz="1400" kern="1200"/>
        </a:p>
      </dsp:txBody>
      <dsp:txXfrm>
        <a:off x="5026389" y="690000"/>
        <a:ext cx="1422437" cy="440066"/>
      </dsp:txXfrm>
    </dsp:sp>
    <dsp:sp modelId="{E2FFD478-89AF-4F44-8F6F-6B0637CAA137}">
      <dsp:nvSpPr>
        <dsp:cNvPr id="0" name=""/>
        <dsp:cNvSpPr/>
      </dsp:nvSpPr>
      <dsp:spPr>
        <a:xfrm>
          <a:off x="5026389" y="1219338"/>
          <a:ext cx="1422437" cy="3243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0C8E35-ABF2-44AA-AAC3-94531ABF820B}">
      <dsp:nvSpPr>
        <dsp:cNvPr id="0" name=""/>
        <dsp:cNvSpPr/>
      </dsp:nvSpPr>
      <dsp:spPr>
        <a:xfrm>
          <a:off x="6697753" y="215"/>
          <a:ext cx="497853" cy="4978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87EDD2-BDA5-4DD2-84FB-A39CA5430ED9}">
      <dsp:nvSpPr>
        <dsp:cNvPr id="0" name=""/>
        <dsp:cNvSpPr/>
      </dsp:nvSpPr>
      <dsp:spPr>
        <a:xfrm>
          <a:off x="6697753" y="690000"/>
          <a:ext cx="1422437" cy="4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/>
            <a:t>Encourage</a:t>
          </a:r>
          <a:endParaRPr lang="en-US" sz="1400" kern="1200"/>
        </a:p>
      </dsp:txBody>
      <dsp:txXfrm>
        <a:off x="6697753" y="690000"/>
        <a:ext cx="1422437" cy="440066"/>
      </dsp:txXfrm>
    </dsp:sp>
    <dsp:sp modelId="{7F737160-0072-49DC-A515-8737ABA7E7E7}">
      <dsp:nvSpPr>
        <dsp:cNvPr id="0" name=""/>
        <dsp:cNvSpPr/>
      </dsp:nvSpPr>
      <dsp:spPr>
        <a:xfrm>
          <a:off x="6697753" y="1219338"/>
          <a:ext cx="1422437" cy="3243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48B051-DF09-48E2-8B5C-2EDB23D0BB2D}">
      <dsp:nvSpPr>
        <dsp:cNvPr id="0" name=""/>
        <dsp:cNvSpPr/>
      </dsp:nvSpPr>
      <dsp:spPr>
        <a:xfrm>
          <a:off x="8369118" y="215"/>
          <a:ext cx="497853" cy="4978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A7A446-3596-43F7-A3BD-F2286CCC9FAF}">
      <dsp:nvSpPr>
        <dsp:cNvPr id="0" name=""/>
        <dsp:cNvSpPr/>
      </dsp:nvSpPr>
      <dsp:spPr>
        <a:xfrm>
          <a:off x="8369118" y="690000"/>
          <a:ext cx="1422437" cy="4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/>
            <a:t>Enhance</a:t>
          </a:r>
          <a:endParaRPr lang="en-US" sz="1400" kern="1200"/>
        </a:p>
      </dsp:txBody>
      <dsp:txXfrm>
        <a:off x="8369118" y="690000"/>
        <a:ext cx="1422437" cy="440066"/>
      </dsp:txXfrm>
    </dsp:sp>
    <dsp:sp modelId="{2F314F80-0F6D-41D2-B323-AE7E8E1365FE}">
      <dsp:nvSpPr>
        <dsp:cNvPr id="0" name=""/>
        <dsp:cNvSpPr/>
      </dsp:nvSpPr>
      <dsp:spPr>
        <a:xfrm>
          <a:off x="8369118" y="1219338"/>
          <a:ext cx="1422437" cy="3243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0703C-53D9-498E-B33C-1FD6123C1B6D}">
      <dsp:nvSpPr>
        <dsp:cNvPr id="0" name=""/>
        <dsp:cNvSpPr/>
      </dsp:nvSpPr>
      <dsp:spPr>
        <a:xfrm>
          <a:off x="10040482" y="215"/>
          <a:ext cx="497853" cy="4978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91ED3-7455-4C29-9203-D1525F2B012B}">
      <dsp:nvSpPr>
        <dsp:cNvPr id="0" name=""/>
        <dsp:cNvSpPr/>
      </dsp:nvSpPr>
      <dsp:spPr>
        <a:xfrm>
          <a:off x="10040482" y="690000"/>
          <a:ext cx="1422437" cy="4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/>
            <a:t>Deepen</a:t>
          </a:r>
          <a:endParaRPr lang="en-US" sz="1400" kern="1200"/>
        </a:p>
      </dsp:txBody>
      <dsp:txXfrm>
        <a:off x="10040482" y="690000"/>
        <a:ext cx="1422437" cy="440066"/>
      </dsp:txXfrm>
    </dsp:sp>
    <dsp:sp modelId="{5979D64A-E238-4467-8C49-4A4584EF5DF6}">
      <dsp:nvSpPr>
        <dsp:cNvPr id="0" name=""/>
        <dsp:cNvSpPr/>
      </dsp:nvSpPr>
      <dsp:spPr>
        <a:xfrm>
          <a:off x="10040482" y="1219338"/>
          <a:ext cx="1422437" cy="3243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C00F9-1355-4C04-BAFD-1741E18C581D}">
      <dsp:nvSpPr>
        <dsp:cNvPr id="0" name=""/>
        <dsp:cNvSpPr/>
      </dsp:nvSpPr>
      <dsp:spPr>
        <a:xfrm>
          <a:off x="0" y="1551"/>
          <a:ext cx="10889659" cy="661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29E39-766C-4C83-8402-797C0299D3B8}">
      <dsp:nvSpPr>
        <dsp:cNvPr id="0" name=""/>
        <dsp:cNvSpPr/>
      </dsp:nvSpPr>
      <dsp:spPr>
        <a:xfrm>
          <a:off x="199964" y="150285"/>
          <a:ext cx="363572" cy="3635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C3AE9B-F0E0-450F-8E26-D0E182EB8499}">
      <dsp:nvSpPr>
        <dsp:cNvPr id="0" name=""/>
        <dsp:cNvSpPr/>
      </dsp:nvSpPr>
      <dsp:spPr>
        <a:xfrm>
          <a:off x="763502" y="1551"/>
          <a:ext cx="10126156" cy="661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960" tIns="69960" rIns="69960" bIns="699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Develop targeted training programmes based on gaps identified through research findings and the recent Training Needs Assessment survey</a:t>
          </a:r>
          <a:endParaRPr lang="en-US" sz="1600" kern="1200" dirty="0"/>
        </a:p>
      </dsp:txBody>
      <dsp:txXfrm>
        <a:off x="763502" y="1551"/>
        <a:ext cx="10126156" cy="661041"/>
      </dsp:txXfrm>
    </dsp:sp>
    <dsp:sp modelId="{F3784768-F86B-4707-88D0-329DAF4657AD}">
      <dsp:nvSpPr>
        <dsp:cNvPr id="0" name=""/>
        <dsp:cNvSpPr/>
      </dsp:nvSpPr>
      <dsp:spPr>
        <a:xfrm>
          <a:off x="0" y="827852"/>
          <a:ext cx="10889659" cy="661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4E5E6-7E5F-4C1A-A11A-B17B380B9EA1}">
      <dsp:nvSpPr>
        <dsp:cNvPr id="0" name=""/>
        <dsp:cNvSpPr/>
      </dsp:nvSpPr>
      <dsp:spPr>
        <a:xfrm>
          <a:off x="199964" y="976586"/>
          <a:ext cx="363572" cy="3635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E907E-CB31-4825-B744-8C4111A4810B}">
      <dsp:nvSpPr>
        <dsp:cNvPr id="0" name=""/>
        <dsp:cNvSpPr/>
      </dsp:nvSpPr>
      <dsp:spPr>
        <a:xfrm>
          <a:off x="763502" y="827852"/>
          <a:ext cx="10126156" cy="661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960" tIns="69960" rIns="69960" bIns="699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Organize multiple training programmes this year, prioritizing areas identified by practitioners during the needs assessment</a:t>
          </a:r>
          <a:endParaRPr lang="en-US" sz="1600" kern="1200" dirty="0"/>
        </a:p>
      </dsp:txBody>
      <dsp:txXfrm>
        <a:off x="763502" y="827852"/>
        <a:ext cx="10126156" cy="661041"/>
      </dsp:txXfrm>
    </dsp:sp>
    <dsp:sp modelId="{CB886970-3A82-4C72-80A2-589145CA37DD}">
      <dsp:nvSpPr>
        <dsp:cNvPr id="0" name=""/>
        <dsp:cNvSpPr/>
      </dsp:nvSpPr>
      <dsp:spPr>
        <a:xfrm>
          <a:off x="0" y="1654153"/>
          <a:ext cx="10889659" cy="661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ADB6BA-9308-448D-982A-47EA0A1542CE}">
      <dsp:nvSpPr>
        <dsp:cNvPr id="0" name=""/>
        <dsp:cNvSpPr/>
      </dsp:nvSpPr>
      <dsp:spPr>
        <a:xfrm>
          <a:off x="199964" y="1802888"/>
          <a:ext cx="363572" cy="3635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9C85F-E0BE-44D3-98BB-B89A9FB897CE}">
      <dsp:nvSpPr>
        <dsp:cNvPr id="0" name=""/>
        <dsp:cNvSpPr/>
      </dsp:nvSpPr>
      <dsp:spPr>
        <a:xfrm>
          <a:off x="763502" y="1654153"/>
          <a:ext cx="10126156" cy="661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960" tIns="69960" rIns="69960" bIns="699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Strengthen IT infrastructure and technical support to enhance information management and service delivery</a:t>
          </a:r>
          <a:endParaRPr lang="en-US" sz="1600" kern="1200"/>
        </a:p>
      </dsp:txBody>
      <dsp:txXfrm>
        <a:off x="763502" y="1654153"/>
        <a:ext cx="10126156" cy="661041"/>
      </dsp:txXfrm>
    </dsp:sp>
    <dsp:sp modelId="{8367C933-5AD7-4174-9B47-921297195E86}">
      <dsp:nvSpPr>
        <dsp:cNvPr id="0" name=""/>
        <dsp:cNvSpPr/>
      </dsp:nvSpPr>
      <dsp:spPr>
        <a:xfrm>
          <a:off x="0" y="2480455"/>
          <a:ext cx="10889659" cy="661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E23194-8769-4F8A-ACB9-98D92BEC8DBE}">
      <dsp:nvSpPr>
        <dsp:cNvPr id="0" name=""/>
        <dsp:cNvSpPr/>
      </dsp:nvSpPr>
      <dsp:spPr>
        <a:xfrm>
          <a:off x="199964" y="2629189"/>
          <a:ext cx="363572" cy="3635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2FFFA-7063-46E1-A822-2DFF1E5CBFD8}">
      <dsp:nvSpPr>
        <dsp:cNvPr id="0" name=""/>
        <dsp:cNvSpPr/>
      </dsp:nvSpPr>
      <dsp:spPr>
        <a:xfrm>
          <a:off x="763502" y="2480455"/>
          <a:ext cx="10126156" cy="661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960" tIns="69960" rIns="69960" bIns="699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Encourage consistent and effective use of e-procurement and digital systems across MDs</a:t>
          </a:r>
          <a:endParaRPr lang="en-US" sz="1600" kern="1200"/>
        </a:p>
      </dsp:txBody>
      <dsp:txXfrm>
        <a:off x="763502" y="2480455"/>
        <a:ext cx="10126156" cy="661041"/>
      </dsp:txXfrm>
    </dsp:sp>
    <dsp:sp modelId="{77DB8DB6-423C-4F86-8963-930ADC8CC0AA}">
      <dsp:nvSpPr>
        <dsp:cNvPr id="0" name=""/>
        <dsp:cNvSpPr/>
      </dsp:nvSpPr>
      <dsp:spPr>
        <a:xfrm>
          <a:off x="0" y="3306756"/>
          <a:ext cx="10889659" cy="661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84174-5861-4F1F-8070-D27864578FFB}">
      <dsp:nvSpPr>
        <dsp:cNvPr id="0" name=""/>
        <dsp:cNvSpPr/>
      </dsp:nvSpPr>
      <dsp:spPr>
        <a:xfrm>
          <a:off x="199964" y="3455490"/>
          <a:ext cx="363572" cy="3635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DAC12-B2B5-4F67-B721-A53632991F08}">
      <dsp:nvSpPr>
        <dsp:cNvPr id="0" name=""/>
        <dsp:cNvSpPr/>
      </dsp:nvSpPr>
      <dsp:spPr>
        <a:xfrm>
          <a:off x="763502" y="3306756"/>
          <a:ext cx="10126156" cy="661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960" tIns="69960" rIns="69960" bIns="699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Improve data collection, storage and accessibility through the Department’s website and digital platforms</a:t>
          </a:r>
          <a:endParaRPr lang="en-US" sz="1600" kern="1200"/>
        </a:p>
      </dsp:txBody>
      <dsp:txXfrm>
        <a:off x="763502" y="3306756"/>
        <a:ext cx="10126156" cy="661041"/>
      </dsp:txXfrm>
    </dsp:sp>
    <dsp:sp modelId="{BCF26230-28A4-495D-B93C-A02699B610F6}">
      <dsp:nvSpPr>
        <dsp:cNvPr id="0" name=""/>
        <dsp:cNvSpPr/>
      </dsp:nvSpPr>
      <dsp:spPr>
        <a:xfrm>
          <a:off x="0" y="4133057"/>
          <a:ext cx="10889659" cy="6610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CE4DF-9828-4149-8C57-026AF59D6338}">
      <dsp:nvSpPr>
        <dsp:cNvPr id="0" name=""/>
        <dsp:cNvSpPr/>
      </dsp:nvSpPr>
      <dsp:spPr>
        <a:xfrm>
          <a:off x="199964" y="4281791"/>
          <a:ext cx="363572" cy="3635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430C7-6A7F-41D6-B22A-07C1B6DA8EA0}">
      <dsp:nvSpPr>
        <dsp:cNvPr id="0" name=""/>
        <dsp:cNvSpPr/>
      </dsp:nvSpPr>
      <dsp:spPr>
        <a:xfrm>
          <a:off x="763502" y="4133057"/>
          <a:ext cx="10126156" cy="661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960" tIns="69960" rIns="69960" bIns="699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Enhance continuous monitoring and evaluation of training outcomes to measure impact and inform future interventions</a:t>
          </a:r>
          <a:endParaRPr lang="en-US" sz="1600" kern="1200"/>
        </a:p>
      </dsp:txBody>
      <dsp:txXfrm>
        <a:off x="763502" y="4133057"/>
        <a:ext cx="10126156" cy="6610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EA22F-BDD1-4254-A7C6-52286DB86DA1}">
      <dsp:nvSpPr>
        <dsp:cNvPr id="0" name=""/>
        <dsp:cNvSpPr/>
      </dsp:nvSpPr>
      <dsp:spPr>
        <a:xfrm>
          <a:off x="735423" y="571488"/>
          <a:ext cx="2024437" cy="202443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DFD6C8-130B-4FA0-A16D-6416CCCBB21C}">
      <dsp:nvSpPr>
        <dsp:cNvPr id="0" name=""/>
        <dsp:cNvSpPr/>
      </dsp:nvSpPr>
      <dsp:spPr>
        <a:xfrm>
          <a:off x="1166861" y="1002926"/>
          <a:ext cx="1161562" cy="1161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DFBDC1-3140-4F66-BD9C-1926B0C36FD1}">
      <dsp:nvSpPr>
        <dsp:cNvPr id="0" name=""/>
        <dsp:cNvSpPr/>
      </dsp:nvSpPr>
      <dsp:spPr>
        <a:xfrm>
          <a:off x="88267" y="3226488"/>
          <a:ext cx="33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b="1" kern="1200" dirty="0"/>
            <a:t>1. Discover new knowledge</a:t>
          </a:r>
          <a:endParaRPr lang="en-US" sz="2300" kern="1200" dirty="0"/>
        </a:p>
      </dsp:txBody>
      <dsp:txXfrm>
        <a:off x="88267" y="3226488"/>
        <a:ext cx="3318750" cy="720000"/>
      </dsp:txXfrm>
    </dsp:sp>
    <dsp:sp modelId="{0B29EEB2-4F59-46D3-AA78-C8B88C185035}">
      <dsp:nvSpPr>
        <dsp:cNvPr id="0" name=""/>
        <dsp:cNvSpPr/>
      </dsp:nvSpPr>
      <dsp:spPr>
        <a:xfrm>
          <a:off x="4634954" y="571488"/>
          <a:ext cx="2024437" cy="202443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BF0E7-B853-40B9-B092-391A967AB1F8}">
      <dsp:nvSpPr>
        <dsp:cNvPr id="0" name=""/>
        <dsp:cNvSpPr/>
      </dsp:nvSpPr>
      <dsp:spPr>
        <a:xfrm>
          <a:off x="5066392" y="1002926"/>
          <a:ext cx="1161562" cy="1161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22563-7837-4BB2-9529-A2587E565BFD}">
      <dsp:nvSpPr>
        <dsp:cNvPr id="0" name=""/>
        <dsp:cNvSpPr/>
      </dsp:nvSpPr>
      <dsp:spPr>
        <a:xfrm>
          <a:off x="3987798" y="3226488"/>
          <a:ext cx="33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b="1" kern="1200" dirty="0"/>
            <a:t>2. Validating existing information</a:t>
          </a:r>
          <a:endParaRPr lang="en-US" sz="2300" kern="1200" dirty="0"/>
        </a:p>
      </dsp:txBody>
      <dsp:txXfrm>
        <a:off x="3987798" y="3226488"/>
        <a:ext cx="3318750" cy="720000"/>
      </dsp:txXfrm>
    </dsp:sp>
    <dsp:sp modelId="{6141C75D-B3B8-4BF5-B5CF-0DCEE5040896}">
      <dsp:nvSpPr>
        <dsp:cNvPr id="0" name=""/>
        <dsp:cNvSpPr/>
      </dsp:nvSpPr>
      <dsp:spPr>
        <a:xfrm>
          <a:off x="8534486" y="571488"/>
          <a:ext cx="2024437" cy="202443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AB379-887A-46CF-A930-E4D3E41C9C95}">
      <dsp:nvSpPr>
        <dsp:cNvPr id="0" name=""/>
        <dsp:cNvSpPr/>
      </dsp:nvSpPr>
      <dsp:spPr>
        <a:xfrm>
          <a:off x="8965923" y="1002926"/>
          <a:ext cx="1161562" cy="1161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9CEAA-66FF-4486-B865-69EAC09B42E0}">
      <dsp:nvSpPr>
        <dsp:cNvPr id="0" name=""/>
        <dsp:cNvSpPr/>
      </dsp:nvSpPr>
      <dsp:spPr>
        <a:xfrm>
          <a:off x="7887329" y="3226488"/>
          <a:ext cx="33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b="1" kern="1200"/>
            <a:t>3. Solving problems. </a:t>
          </a:r>
          <a:endParaRPr lang="en-US" sz="2300" kern="1200"/>
        </a:p>
      </dsp:txBody>
      <dsp:txXfrm>
        <a:off x="7887329" y="3226488"/>
        <a:ext cx="33187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0E0885-864A-4C0A-B992-35A971C869D9}">
      <dsp:nvSpPr>
        <dsp:cNvPr id="0" name=""/>
        <dsp:cNvSpPr/>
      </dsp:nvSpPr>
      <dsp:spPr>
        <a:xfrm>
          <a:off x="0" y="3844668"/>
          <a:ext cx="2628900" cy="50461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20904" rIns="186967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Produce</a:t>
          </a:r>
        </a:p>
      </dsp:txBody>
      <dsp:txXfrm>
        <a:off x="0" y="3844668"/>
        <a:ext cx="2628900" cy="504610"/>
      </dsp:txXfrm>
    </dsp:sp>
    <dsp:sp modelId="{02C65259-59AE-4754-98C1-022AF3EB0BB1}">
      <dsp:nvSpPr>
        <dsp:cNvPr id="0" name=""/>
        <dsp:cNvSpPr/>
      </dsp:nvSpPr>
      <dsp:spPr>
        <a:xfrm>
          <a:off x="2628900" y="3844668"/>
          <a:ext cx="7886700" cy="504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9980" tIns="152400" rIns="15998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Produce Results and Draw Conclusions</a:t>
          </a:r>
        </a:p>
      </dsp:txBody>
      <dsp:txXfrm>
        <a:off x="2628900" y="3844668"/>
        <a:ext cx="7886700" cy="504610"/>
      </dsp:txXfrm>
    </dsp:sp>
    <dsp:sp modelId="{12CF8124-9F05-45AD-BC95-4358021D34A6}">
      <dsp:nvSpPr>
        <dsp:cNvPr id="0" name=""/>
        <dsp:cNvSpPr/>
      </dsp:nvSpPr>
      <dsp:spPr>
        <a:xfrm rot="10800000">
          <a:off x="0" y="3076146"/>
          <a:ext cx="2628900" cy="77609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20904" rIns="186967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Analyze</a:t>
          </a:r>
        </a:p>
      </dsp:txBody>
      <dsp:txXfrm rot="-10800000">
        <a:off x="0" y="3076146"/>
        <a:ext cx="2628900" cy="504459"/>
      </dsp:txXfrm>
    </dsp:sp>
    <dsp:sp modelId="{DA20322B-1BF6-4FDD-B119-A07858739938}">
      <dsp:nvSpPr>
        <dsp:cNvPr id="0" name=""/>
        <dsp:cNvSpPr/>
      </dsp:nvSpPr>
      <dsp:spPr>
        <a:xfrm>
          <a:off x="2628900" y="3076146"/>
          <a:ext cx="7886700" cy="504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9980" tIns="152400" rIns="15998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Analyze the Information</a:t>
          </a:r>
        </a:p>
      </dsp:txBody>
      <dsp:txXfrm>
        <a:off x="2628900" y="3076146"/>
        <a:ext cx="7886700" cy="504459"/>
      </dsp:txXfrm>
    </dsp:sp>
    <dsp:sp modelId="{0824FA9C-5CB7-4334-A577-1EC6D691C8E9}">
      <dsp:nvSpPr>
        <dsp:cNvPr id="0" name=""/>
        <dsp:cNvSpPr/>
      </dsp:nvSpPr>
      <dsp:spPr>
        <a:xfrm rot="10800000">
          <a:off x="0" y="2307624"/>
          <a:ext cx="2628900" cy="77609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20904" rIns="186967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Collect</a:t>
          </a:r>
        </a:p>
      </dsp:txBody>
      <dsp:txXfrm rot="-10800000">
        <a:off x="0" y="2307624"/>
        <a:ext cx="2628900" cy="504459"/>
      </dsp:txXfrm>
    </dsp:sp>
    <dsp:sp modelId="{C8006EE6-A48D-4911-9715-E6ACE7560851}">
      <dsp:nvSpPr>
        <dsp:cNvPr id="0" name=""/>
        <dsp:cNvSpPr/>
      </dsp:nvSpPr>
      <dsp:spPr>
        <a:xfrm>
          <a:off x="2628900" y="2307624"/>
          <a:ext cx="7886700" cy="504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9980" tIns="152400" rIns="15998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Collect Data</a:t>
          </a:r>
        </a:p>
      </dsp:txBody>
      <dsp:txXfrm>
        <a:off x="2628900" y="2307624"/>
        <a:ext cx="7886700" cy="504459"/>
      </dsp:txXfrm>
    </dsp:sp>
    <dsp:sp modelId="{1F8EAB65-53D3-4CFC-A4F4-86457DE35E2F}">
      <dsp:nvSpPr>
        <dsp:cNvPr id="0" name=""/>
        <dsp:cNvSpPr/>
      </dsp:nvSpPr>
      <dsp:spPr>
        <a:xfrm rot="10800000">
          <a:off x="0" y="1539102"/>
          <a:ext cx="2628900" cy="77609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20904" rIns="186967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Select</a:t>
          </a:r>
        </a:p>
      </dsp:txBody>
      <dsp:txXfrm rot="-10800000">
        <a:off x="0" y="1539102"/>
        <a:ext cx="2628900" cy="504459"/>
      </dsp:txXfrm>
    </dsp:sp>
    <dsp:sp modelId="{BC009EB6-E91B-4E95-BBDA-0BCE4109CB6D}">
      <dsp:nvSpPr>
        <dsp:cNvPr id="0" name=""/>
        <dsp:cNvSpPr/>
      </dsp:nvSpPr>
      <dsp:spPr>
        <a:xfrm>
          <a:off x="2628900" y="1539102"/>
          <a:ext cx="7886700" cy="504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9980" tIns="152400" rIns="15998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Select the Target Group (Population)</a:t>
          </a:r>
        </a:p>
      </dsp:txBody>
      <dsp:txXfrm>
        <a:off x="2628900" y="1539102"/>
        <a:ext cx="7886700" cy="504459"/>
      </dsp:txXfrm>
    </dsp:sp>
    <dsp:sp modelId="{EA192ABE-1DB0-4075-AA3F-AA52CBD14F27}">
      <dsp:nvSpPr>
        <dsp:cNvPr id="0" name=""/>
        <dsp:cNvSpPr/>
      </dsp:nvSpPr>
      <dsp:spPr>
        <a:xfrm rot="10800000">
          <a:off x="0" y="770580"/>
          <a:ext cx="2628900" cy="77609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20904" rIns="186967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Formulate</a:t>
          </a:r>
        </a:p>
      </dsp:txBody>
      <dsp:txXfrm rot="-10800000">
        <a:off x="0" y="770580"/>
        <a:ext cx="2628900" cy="504459"/>
      </dsp:txXfrm>
    </dsp:sp>
    <dsp:sp modelId="{208CD907-3CB3-45DA-8C9B-CBDC13D5BCED}">
      <dsp:nvSpPr>
        <dsp:cNvPr id="0" name=""/>
        <dsp:cNvSpPr/>
      </dsp:nvSpPr>
      <dsp:spPr>
        <a:xfrm>
          <a:off x="2628900" y="770580"/>
          <a:ext cx="7886700" cy="504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9980" tIns="152400" rIns="15998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Formulate Research Questions</a:t>
          </a:r>
        </a:p>
      </dsp:txBody>
      <dsp:txXfrm>
        <a:off x="2628900" y="770580"/>
        <a:ext cx="7886700" cy="504459"/>
      </dsp:txXfrm>
    </dsp:sp>
    <dsp:sp modelId="{C20450BA-0B3E-498E-BEA5-3DAD44897E47}">
      <dsp:nvSpPr>
        <dsp:cNvPr id="0" name=""/>
        <dsp:cNvSpPr/>
      </dsp:nvSpPr>
      <dsp:spPr>
        <a:xfrm rot="10800000">
          <a:off x="0" y="2058"/>
          <a:ext cx="2628900" cy="77609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20904" rIns="186967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Identify</a:t>
          </a:r>
        </a:p>
      </dsp:txBody>
      <dsp:txXfrm rot="-10800000">
        <a:off x="0" y="2058"/>
        <a:ext cx="2628900" cy="504459"/>
      </dsp:txXfrm>
    </dsp:sp>
    <dsp:sp modelId="{075798A0-6338-40CF-9CF6-DE9818339784}">
      <dsp:nvSpPr>
        <dsp:cNvPr id="0" name=""/>
        <dsp:cNvSpPr/>
      </dsp:nvSpPr>
      <dsp:spPr>
        <a:xfrm>
          <a:off x="2628900" y="2058"/>
          <a:ext cx="7886700" cy="504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9980" tIns="152400" rIns="15998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Identify the Issues to Investigate</a:t>
          </a:r>
        </a:p>
      </dsp:txBody>
      <dsp:txXfrm>
        <a:off x="2628900" y="2058"/>
        <a:ext cx="7886700" cy="5044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66BE8-A1D5-46C5-9EFC-E919F9B01DE1}">
      <dsp:nvSpPr>
        <dsp:cNvPr id="0" name=""/>
        <dsp:cNvSpPr/>
      </dsp:nvSpPr>
      <dsp:spPr>
        <a:xfrm>
          <a:off x="5134" y="0"/>
          <a:ext cx="10505330" cy="43513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Core Findings </a:t>
          </a:r>
          <a:endParaRPr lang="en-US" sz="32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The Civil Service strengthened </a:t>
          </a:r>
          <a:r>
            <a:rPr lang="en-US" sz="2800" b="1" kern="1200" dirty="0"/>
            <a:t>Gender Disaggregation</a:t>
          </a:r>
          <a:r>
            <a:rPr lang="en-US" sz="2800" kern="1200" dirty="0"/>
            <a:t> in its Human Resource data (e.g. staff numbers by gender, age, and position) to inform planning.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Between 2022 and 2024, </a:t>
          </a:r>
          <a:r>
            <a:rPr lang="en-US" sz="2800" b="1" kern="1200" dirty="0"/>
            <a:t>female staff numbers grew faster than males</a:t>
          </a:r>
          <a:r>
            <a:rPr lang="en-US" sz="2800" kern="1200" dirty="0"/>
            <a:t>, indicating narrowing gender gaps in employment but still under-representation in some categories. </a:t>
          </a:r>
        </a:p>
      </dsp:txBody>
      <dsp:txXfrm>
        <a:off x="5134" y="0"/>
        <a:ext cx="10505330" cy="43513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95F6A-2FCF-4225-BF24-59FB622C612C}">
      <dsp:nvSpPr>
        <dsp:cNvPr id="0" name=""/>
        <dsp:cNvSpPr/>
      </dsp:nvSpPr>
      <dsp:spPr>
        <a:xfrm>
          <a:off x="0" y="1385"/>
          <a:ext cx="3982463" cy="8065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Informed the mainstreaming of Gender issues in the </a:t>
          </a:r>
          <a:r>
            <a:rPr lang="en-US" sz="1600" b="1" kern="1200" dirty="0"/>
            <a:t>Civil Service</a:t>
          </a:r>
        </a:p>
      </dsp:txBody>
      <dsp:txXfrm>
        <a:off x="39374" y="40759"/>
        <a:ext cx="3903715" cy="727839"/>
      </dsp:txXfrm>
    </dsp:sp>
    <dsp:sp modelId="{E81EDA54-4F25-4410-9604-C38C209CB722}">
      <dsp:nvSpPr>
        <dsp:cNvPr id="0" name=""/>
        <dsp:cNvSpPr/>
      </dsp:nvSpPr>
      <dsp:spPr>
        <a:xfrm rot="5400000">
          <a:off x="7199795" y="-2288371"/>
          <a:ext cx="645269" cy="707993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Gender mainstreaming seen as a </a:t>
          </a:r>
          <a:r>
            <a:rPr lang="en-US" sz="2000" b="1" kern="1200" dirty="0"/>
            <a:t>Strategic Reform Agenda</a:t>
          </a:r>
          <a:r>
            <a:rPr lang="en-US" sz="2000" kern="1200" dirty="0"/>
            <a:t> </a:t>
          </a:r>
        </a:p>
      </dsp:txBody>
      <dsp:txXfrm rot="-5400000">
        <a:off x="3982463" y="960460"/>
        <a:ext cx="7048435" cy="582271"/>
      </dsp:txXfrm>
    </dsp:sp>
    <dsp:sp modelId="{46ACD5D5-FBFE-47B4-AEF8-BA6F9FD1F847}">
      <dsp:nvSpPr>
        <dsp:cNvPr id="0" name=""/>
        <dsp:cNvSpPr/>
      </dsp:nvSpPr>
      <dsp:spPr>
        <a:xfrm>
          <a:off x="0" y="848301"/>
          <a:ext cx="3982463" cy="8065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2024 Civil Service Annual Performance Report</a:t>
          </a:r>
        </a:p>
      </dsp:txBody>
      <dsp:txXfrm>
        <a:off x="39374" y="887675"/>
        <a:ext cx="3903715" cy="727839"/>
      </dsp:txXfrm>
    </dsp:sp>
    <dsp:sp modelId="{5FC43F2D-C215-4343-97D9-C13EAA252FD8}">
      <dsp:nvSpPr>
        <dsp:cNvPr id="0" name=""/>
        <dsp:cNvSpPr/>
      </dsp:nvSpPr>
      <dsp:spPr>
        <a:xfrm>
          <a:off x="2137149" y="1670391"/>
          <a:ext cx="3982463" cy="8065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Key Takeaways</a:t>
          </a:r>
        </a:p>
      </dsp:txBody>
      <dsp:txXfrm>
        <a:off x="2176523" y="1709765"/>
        <a:ext cx="3903715" cy="727839"/>
      </dsp:txXfrm>
    </dsp:sp>
    <dsp:sp modelId="{7F6EC274-04AB-4770-9DEC-DDF1EAFC5175}">
      <dsp:nvSpPr>
        <dsp:cNvPr id="0" name=""/>
        <dsp:cNvSpPr/>
      </dsp:nvSpPr>
      <dsp:spPr>
        <a:xfrm>
          <a:off x="3684176" y="2467646"/>
          <a:ext cx="3982463" cy="8065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1. Assess and reduce Gender Disparities within the Civil Service.</a:t>
          </a:r>
        </a:p>
      </dsp:txBody>
      <dsp:txXfrm>
        <a:off x="3723550" y="2507020"/>
        <a:ext cx="3903715" cy="727839"/>
      </dsp:txXfrm>
    </dsp:sp>
    <dsp:sp modelId="{42F3E58A-5530-47BA-9DD4-239A4603FD06}">
      <dsp:nvSpPr>
        <dsp:cNvPr id="0" name=""/>
        <dsp:cNvSpPr/>
      </dsp:nvSpPr>
      <dsp:spPr>
        <a:xfrm>
          <a:off x="4524157" y="3308360"/>
          <a:ext cx="3982463" cy="8065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2.Integrate gender perspectives into Policy Planning, Implementation, and Evaluation Across </a:t>
          </a:r>
          <a:r>
            <a:rPr lang="en-US" sz="1400" b="1" kern="1200" dirty="0"/>
            <a:t>Ministries, Departments, and Agencies (MDAs).</a:t>
          </a:r>
        </a:p>
      </dsp:txBody>
      <dsp:txXfrm>
        <a:off x="4563531" y="3347734"/>
        <a:ext cx="3903715" cy="727839"/>
      </dsp:txXfrm>
    </dsp:sp>
    <dsp:sp modelId="{272BF7FF-C23D-4557-9B20-FC9C438B6F2C}">
      <dsp:nvSpPr>
        <dsp:cNvPr id="0" name=""/>
        <dsp:cNvSpPr/>
      </dsp:nvSpPr>
      <dsp:spPr>
        <a:xfrm>
          <a:off x="6030723" y="4130450"/>
          <a:ext cx="3982463" cy="8065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3. Conduct institutional gender assessments and develop </a:t>
          </a:r>
          <a:r>
            <a:rPr lang="en-US" sz="1400" b="1" kern="1200" dirty="0"/>
            <a:t>Gender Strategy &amp; Action Plans</a:t>
          </a:r>
          <a:r>
            <a:rPr lang="en-US" sz="1400" kern="1200" dirty="0"/>
            <a:t> for OHCS.</a:t>
          </a:r>
        </a:p>
      </dsp:txBody>
      <dsp:txXfrm>
        <a:off x="6070097" y="4169824"/>
        <a:ext cx="3903715" cy="7278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2108D-2260-4246-AC4D-DCBF3F39BE8C}">
      <dsp:nvSpPr>
        <dsp:cNvPr id="0" name=""/>
        <dsp:cNvSpPr/>
      </dsp:nvSpPr>
      <dsp:spPr>
        <a:xfrm>
          <a:off x="0" y="531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D8199A0-23B6-47FE-BE1F-427F696DFE49}">
      <dsp:nvSpPr>
        <dsp:cNvPr id="0" name=""/>
        <dsp:cNvSpPr/>
      </dsp:nvSpPr>
      <dsp:spPr>
        <a:xfrm>
          <a:off x="0" y="531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Knowledge Areas Assessed</a:t>
          </a:r>
          <a:endParaRPr lang="en-US" sz="2100" kern="1200"/>
        </a:p>
      </dsp:txBody>
      <dsp:txXfrm>
        <a:off x="0" y="531"/>
        <a:ext cx="5181600" cy="483363"/>
      </dsp:txXfrm>
    </dsp:sp>
    <dsp:sp modelId="{1900605E-75D3-4EBB-9D36-794D65443636}">
      <dsp:nvSpPr>
        <dsp:cNvPr id="0" name=""/>
        <dsp:cNvSpPr/>
      </dsp:nvSpPr>
      <dsp:spPr>
        <a:xfrm>
          <a:off x="0" y="483895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5E5F944-C12A-4AC3-A865-5AE08461F873}">
      <dsp:nvSpPr>
        <dsp:cNvPr id="0" name=""/>
        <dsp:cNvSpPr/>
      </dsp:nvSpPr>
      <dsp:spPr>
        <a:xfrm>
          <a:off x="0" y="483895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Procurement Law</a:t>
          </a:r>
        </a:p>
      </dsp:txBody>
      <dsp:txXfrm>
        <a:off x="0" y="483895"/>
        <a:ext cx="5181600" cy="483363"/>
      </dsp:txXfrm>
    </dsp:sp>
    <dsp:sp modelId="{1810968D-DDBB-42C1-9FE5-D8481D4DBDD5}">
      <dsp:nvSpPr>
        <dsp:cNvPr id="0" name=""/>
        <dsp:cNvSpPr/>
      </dsp:nvSpPr>
      <dsp:spPr>
        <a:xfrm>
          <a:off x="0" y="967259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96BE20E-6A57-4A01-9837-3408827B4265}">
      <dsp:nvSpPr>
        <dsp:cNvPr id="0" name=""/>
        <dsp:cNvSpPr/>
      </dsp:nvSpPr>
      <dsp:spPr>
        <a:xfrm>
          <a:off x="0" y="967259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Procurement Management</a:t>
          </a:r>
        </a:p>
      </dsp:txBody>
      <dsp:txXfrm>
        <a:off x="0" y="967259"/>
        <a:ext cx="5181600" cy="483363"/>
      </dsp:txXfrm>
    </dsp:sp>
    <dsp:sp modelId="{33988A30-346C-4435-AB54-09C5A0ED17FE}">
      <dsp:nvSpPr>
        <dsp:cNvPr id="0" name=""/>
        <dsp:cNvSpPr/>
      </dsp:nvSpPr>
      <dsp:spPr>
        <a:xfrm>
          <a:off x="0" y="1450623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FEC5ECD-E471-42D3-94D4-9105C6782D11}">
      <dsp:nvSpPr>
        <dsp:cNvPr id="0" name=""/>
        <dsp:cNvSpPr/>
      </dsp:nvSpPr>
      <dsp:spPr>
        <a:xfrm>
          <a:off x="0" y="1450623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Stores Management</a:t>
          </a:r>
        </a:p>
      </dsp:txBody>
      <dsp:txXfrm>
        <a:off x="0" y="1450623"/>
        <a:ext cx="5181600" cy="483363"/>
      </dsp:txXfrm>
    </dsp:sp>
    <dsp:sp modelId="{87AC096B-2FE4-4C4E-B386-364863EDEA58}">
      <dsp:nvSpPr>
        <dsp:cNvPr id="0" name=""/>
        <dsp:cNvSpPr/>
      </dsp:nvSpPr>
      <dsp:spPr>
        <a:xfrm>
          <a:off x="0" y="1933987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C4EF8B-E310-44DA-B676-498DB163F0A8}">
      <dsp:nvSpPr>
        <dsp:cNvPr id="0" name=""/>
        <dsp:cNvSpPr/>
      </dsp:nvSpPr>
      <dsp:spPr>
        <a:xfrm>
          <a:off x="0" y="1933987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Skills &amp; Competencies</a:t>
          </a:r>
        </a:p>
      </dsp:txBody>
      <dsp:txXfrm>
        <a:off x="0" y="1933987"/>
        <a:ext cx="5181600" cy="483363"/>
      </dsp:txXfrm>
    </dsp:sp>
    <dsp:sp modelId="{14AD7852-33AA-43F0-B0B6-2F53AE0BEE16}">
      <dsp:nvSpPr>
        <dsp:cNvPr id="0" name=""/>
        <dsp:cNvSpPr/>
      </dsp:nvSpPr>
      <dsp:spPr>
        <a:xfrm>
          <a:off x="0" y="2417350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FA36FD9-334A-4224-BD85-488016A4E071}">
      <dsp:nvSpPr>
        <dsp:cNvPr id="0" name=""/>
        <dsp:cNvSpPr/>
      </dsp:nvSpPr>
      <dsp:spPr>
        <a:xfrm>
          <a:off x="0" y="2417350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Focus Areas of the Study</a:t>
          </a:r>
          <a:endParaRPr lang="en-US" sz="2100" kern="1200"/>
        </a:p>
      </dsp:txBody>
      <dsp:txXfrm>
        <a:off x="0" y="2417350"/>
        <a:ext cx="5181600" cy="483363"/>
      </dsp:txXfrm>
    </dsp:sp>
    <dsp:sp modelId="{3AC5D05F-0B5D-4024-A89A-65323F40AD95}">
      <dsp:nvSpPr>
        <dsp:cNvPr id="0" name=""/>
        <dsp:cNvSpPr/>
      </dsp:nvSpPr>
      <dsp:spPr>
        <a:xfrm>
          <a:off x="0" y="2900714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C833806-8C9E-4FC6-862D-6E591E0DA31B}">
      <dsp:nvSpPr>
        <dsp:cNvPr id="0" name=""/>
        <dsp:cNvSpPr/>
      </dsp:nvSpPr>
      <dsp:spPr>
        <a:xfrm>
          <a:off x="0" y="2900714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Procurement &amp; Stores Practices </a:t>
          </a:r>
        </a:p>
      </dsp:txBody>
      <dsp:txXfrm>
        <a:off x="0" y="2900714"/>
        <a:ext cx="5181600" cy="483363"/>
      </dsp:txXfrm>
    </dsp:sp>
    <dsp:sp modelId="{FD413327-BF25-493F-85E5-B5851529978A}">
      <dsp:nvSpPr>
        <dsp:cNvPr id="0" name=""/>
        <dsp:cNvSpPr/>
      </dsp:nvSpPr>
      <dsp:spPr>
        <a:xfrm>
          <a:off x="0" y="3384078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A82E81-F254-44DB-81EE-4A6C12862E29}">
      <dsp:nvSpPr>
        <dsp:cNvPr id="0" name=""/>
        <dsp:cNvSpPr/>
      </dsp:nvSpPr>
      <dsp:spPr>
        <a:xfrm>
          <a:off x="0" y="3384078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Collaboration &amp; Service Delivery </a:t>
          </a:r>
        </a:p>
      </dsp:txBody>
      <dsp:txXfrm>
        <a:off x="0" y="3384078"/>
        <a:ext cx="5181600" cy="483363"/>
      </dsp:txXfrm>
    </dsp:sp>
    <dsp:sp modelId="{A9D242C2-7F8F-4441-936A-7647AB7719CF}">
      <dsp:nvSpPr>
        <dsp:cNvPr id="0" name=""/>
        <dsp:cNvSpPr/>
      </dsp:nvSpPr>
      <dsp:spPr>
        <a:xfrm>
          <a:off x="0" y="3867442"/>
          <a:ext cx="5181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01676A2-30BA-4365-9AD1-E910DDEEBC95}">
      <dsp:nvSpPr>
        <dsp:cNvPr id="0" name=""/>
        <dsp:cNvSpPr/>
      </dsp:nvSpPr>
      <dsp:spPr>
        <a:xfrm>
          <a:off x="0" y="3867442"/>
          <a:ext cx="5181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Training Impact &amp; Knowledge Application</a:t>
          </a:r>
        </a:p>
      </dsp:txBody>
      <dsp:txXfrm>
        <a:off x="0" y="3867442"/>
        <a:ext cx="5181600" cy="4833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BE027-B13D-40F8-B3AB-AE1A1EC36AA5}">
      <dsp:nvSpPr>
        <dsp:cNvPr id="0" name=""/>
        <dsp:cNvSpPr/>
      </dsp:nvSpPr>
      <dsp:spPr>
        <a:xfrm rot="5400000">
          <a:off x="6301587" y="-2303662"/>
          <a:ext cx="1698041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2300" b="1" kern="1200"/>
            <a:t>Questionnaires Distributed: 29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2300" b="1" kern="1200"/>
            <a:t>Valid Responses Received: 21 (72.4%)</a:t>
          </a:r>
          <a:endParaRPr lang="en-US" sz="2300" kern="1200"/>
        </a:p>
      </dsp:txBody>
      <dsp:txXfrm rot="-5400000">
        <a:off x="3785616" y="295201"/>
        <a:ext cx="6647092" cy="1532257"/>
      </dsp:txXfrm>
    </dsp:sp>
    <dsp:sp modelId="{876BE409-B77C-4895-86E8-BF897BD0831F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/>
            <a:t>RESPONSE RATE</a:t>
          </a:r>
          <a:endParaRPr lang="en-US" sz="3800" kern="1200"/>
        </a:p>
      </dsp:txBody>
      <dsp:txXfrm>
        <a:off x="103614" y="103667"/>
        <a:ext cx="3578388" cy="1915324"/>
      </dsp:txXfrm>
    </dsp:sp>
    <dsp:sp modelId="{F034B0EF-952F-44BB-856D-792EFC3F2F97}">
      <dsp:nvSpPr>
        <dsp:cNvPr id="0" name=""/>
        <dsp:cNvSpPr/>
      </dsp:nvSpPr>
      <dsp:spPr>
        <a:xfrm rot="5400000">
          <a:off x="6301587" y="-74983"/>
          <a:ext cx="1698041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2300" b="1" kern="1200"/>
            <a:t>Gender: 55% Female &amp; 45% Male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v"/>
          </a:pPr>
          <a:r>
            <a:rPr lang="en-US" sz="2300" b="1" kern="1200"/>
            <a:t>Cadre: 52% Professional &amp; 48% Sub-Professional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lang="en-US" sz="2300" kern="1200"/>
        </a:p>
      </dsp:txBody>
      <dsp:txXfrm rot="-5400000">
        <a:off x="3785616" y="2523880"/>
        <a:ext cx="6647092" cy="1532257"/>
      </dsp:txXfrm>
    </dsp:sp>
    <dsp:sp modelId="{02A4977F-62AB-4B37-AF42-8D345C50D31D}">
      <dsp:nvSpPr>
        <dsp:cNvPr id="0" name=""/>
        <dsp:cNvSpPr/>
      </dsp:nvSpPr>
      <dsp:spPr>
        <a:xfrm>
          <a:off x="0" y="2228732"/>
          <a:ext cx="3785616" cy="21225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t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/>
            <a:t>RESPONDENT PROFILE</a:t>
          </a:r>
          <a:endParaRPr lang="en-US" sz="3800" kern="1200"/>
        </a:p>
      </dsp:txBody>
      <dsp:txXfrm>
        <a:off x="103614" y="2332346"/>
        <a:ext cx="3578388" cy="19153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AACF59-1EA1-4650-A20E-4C0B00DF2678}">
      <dsp:nvSpPr>
        <dsp:cNvPr id="0" name=""/>
        <dsp:cNvSpPr/>
      </dsp:nvSpPr>
      <dsp:spPr>
        <a:xfrm>
          <a:off x="2275184" y="0"/>
          <a:ext cx="9100737" cy="166838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580" tIns="423769" rIns="176580" bIns="423769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76.2%</a:t>
          </a:r>
          <a:r>
            <a:rPr lang="en-US" sz="1300" kern="1200" dirty="0"/>
            <a:t> frequently use </a:t>
          </a:r>
          <a:r>
            <a:rPr lang="en-US" sz="1300" b="1" kern="1200" dirty="0"/>
            <a:t>Request for Quotation (RFQ)</a:t>
          </a:r>
          <a:r>
            <a:rPr lang="en-US" sz="1300" kern="1200" dirty="0"/>
            <a:t> in procurement activities: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Minimal adoption of  other procurement methods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US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38.1%</a:t>
          </a:r>
          <a:r>
            <a:rPr lang="en-US" sz="1300" kern="1200" dirty="0"/>
            <a:t> strongly agreed that understanding </a:t>
          </a:r>
          <a:r>
            <a:rPr lang="en-US" sz="1300" b="1" kern="1200" dirty="0"/>
            <a:t>Public Stores Regulations (1984)</a:t>
          </a:r>
          <a:r>
            <a:rPr lang="en-US" sz="1300" kern="1200" dirty="0"/>
            <a:t> enhanced stores operations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Strong consensus on the importance of </a:t>
          </a:r>
          <a:r>
            <a:rPr lang="en-US" sz="1300" b="1" kern="1200" dirty="0"/>
            <a:t>FIFO </a:t>
          </a:r>
          <a:r>
            <a:rPr lang="en-US" sz="1300" kern="1200" dirty="0"/>
            <a:t>method of stocking to support value creation.</a:t>
          </a:r>
        </a:p>
      </dsp:txBody>
      <dsp:txXfrm>
        <a:off x="2275184" y="0"/>
        <a:ext cx="9100737" cy="1668380"/>
      </dsp:txXfrm>
    </dsp:sp>
    <dsp:sp modelId="{4FC06076-24A0-4431-A692-B5EE7AFEBA23}">
      <dsp:nvSpPr>
        <dsp:cNvPr id="0" name=""/>
        <dsp:cNvSpPr/>
      </dsp:nvSpPr>
      <dsp:spPr>
        <a:xfrm>
          <a:off x="0" y="1627"/>
          <a:ext cx="2275184" cy="166838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95" tIns="164799" rIns="120395" bIns="16479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 Procurement &amp; Stores Practices</a:t>
          </a:r>
          <a:endParaRPr lang="en-US" sz="2300" kern="1200" dirty="0"/>
        </a:p>
      </dsp:txBody>
      <dsp:txXfrm>
        <a:off x="0" y="1627"/>
        <a:ext cx="2275184" cy="1668380"/>
      </dsp:txXfrm>
    </dsp:sp>
    <dsp:sp modelId="{1F9DF84A-B321-42AF-BAA5-063CAF2A1EAC}">
      <dsp:nvSpPr>
        <dsp:cNvPr id="0" name=""/>
        <dsp:cNvSpPr/>
      </dsp:nvSpPr>
      <dsp:spPr>
        <a:xfrm>
          <a:off x="2275184" y="1770111"/>
          <a:ext cx="9100737" cy="166838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580" tIns="423769" rIns="176580" bIns="4237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95.2%</a:t>
          </a:r>
          <a:r>
            <a:rPr lang="en-US" sz="1600" b="0" kern="1200" dirty="0"/>
            <a:t> agreed that </a:t>
          </a:r>
          <a:r>
            <a:rPr lang="en-US" sz="1600" b="1" kern="1200" dirty="0"/>
            <a:t>Procurement and Stores Units</a:t>
          </a:r>
          <a:r>
            <a:rPr lang="en-US" sz="1600" b="0" kern="1200" dirty="0"/>
            <a:t> must work together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57.1%</a:t>
          </a:r>
          <a:r>
            <a:rPr lang="en-US" sz="1600" b="0" kern="1200" dirty="0"/>
            <a:t> acknowledged </a:t>
          </a:r>
          <a:r>
            <a:rPr lang="en-US" sz="1600" b="1" kern="1200" dirty="0"/>
            <a:t>Client Services( internal and external) </a:t>
          </a:r>
          <a:r>
            <a:rPr lang="en-US" sz="1600" b="0" kern="1200" dirty="0"/>
            <a:t>as a critical component of MD operations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Findings suggest collaboration improves efficiency and service delivery outcomes</a:t>
          </a:r>
        </a:p>
      </dsp:txBody>
      <dsp:txXfrm>
        <a:off x="2275184" y="1770111"/>
        <a:ext cx="9100737" cy="1668380"/>
      </dsp:txXfrm>
    </dsp:sp>
    <dsp:sp modelId="{E5F0B8E3-271C-4317-B1BF-751C647C13E5}">
      <dsp:nvSpPr>
        <dsp:cNvPr id="0" name=""/>
        <dsp:cNvSpPr/>
      </dsp:nvSpPr>
      <dsp:spPr>
        <a:xfrm>
          <a:off x="0" y="1770111"/>
          <a:ext cx="2275184" cy="166838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95" tIns="164799" rIns="120395" bIns="16479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 Collaboration &amp; Service Delivery</a:t>
          </a:r>
          <a:endParaRPr lang="en-US" sz="2300" kern="1200" dirty="0"/>
        </a:p>
      </dsp:txBody>
      <dsp:txXfrm>
        <a:off x="0" y="1770111"/>
        <a:ext cx="2275184" cy="1668380"/>
      </dsp:txXfrm>
    </dsp:sp>
    <dsp:sp modelId="{4765AC20-FC3F-4297-A17F-9FD11A4B4E9F}">
      <dsp:nvSpPr>
        <dsp:cNvPr id="0" name=""/>
        <dsp:cNvSpPr/>
      </dsp:nvSpPr>
      <dsp:spPr>
        <a:xfrm>
          <a:off x="2275184" y="3540223"/>
          <a:ext cx="9100737" cy="166838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580" tIns="423769" rIns="176580" bIns="4237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1600" b="1" kern="1200" dirty="0"/>
            <a:t>95.2%</a:t>
          </a:r>
          <a:r>
            <a:rPr lang="en-US" sz="1600" b="0" kern="1200" dirty="0"/>
            <a:t> of respondents indicated that </a:t>
          </a:r>
          <a:r>
            <a:rPr lang="en-US" sz="1600" b="1" kern="1200" dirty="0"/>
            <a:t>Induction Training </a:t>
          </a:r>
          <a:r>
            <a:rPr lang="en-US" sz="1600" b="0" kern="1200" dirty="0"/>
            <a:t>had a positive impact on their job performance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1600" b="1" kern="1200" dirty="0"/>
            <a:t>57.9% </a:t>
          </a:r>
          <a:r>
            <a:rPr lang="en-US" sz="1600" b="0" kern="1200" dirty="0"/>
            <a:t>reported strong understanding of the </a:t>
          </a:r>
          <a:r>
            <a:rPr lang="en-US" sz="1600" b="1" kern="1200" dirty="0"/>
            <a:t>Public Procurement Act, 2003 (Act 663</a:t>
          </a:r>
          <a:r>
            <a:rPr lang="en-US" sz="1600" b="0" kern="1200" dirty="0"/>
            <a:t>) and its application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1600" b="1" kern="1200" dirty="0"/>
            <a:t>40.7%</a:t>
          </a:r>
          <a:r>
            <a:rPr lang="en-US" sz="1600" b="0" kern="1200" dirty="0"/>
            <a:t> of respondents have prepared a </a:t>
          </a:r>
          <a:r>
            <a:rPr lang="en-US" sz="1600" b="1" kern="1200" dirty="0"/>
            <a:t>Procurement Plan</a:t>
          </a:r>
          <a:r>
            <a:rPr lang="en-US" sz="1600" b="0" kern="1200" dirty="0"/>
            <a:t>, indicating practical knowledge transfer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1600" b="1" kern="1200" dirty="0"/>
            <a:t>55%</a:t>
          </a:r>
          <a:r>
            <a:rPr lang="en-US" sz="1600" b="0" kern="1200" dirty="0"/>
            <a:t> confirmed that learning tender document preparation was impactful on their work</a:t>
          </a:r>
        </a:p>
      </dsp:txBody>
      <dsp:txXfrm>
        <a:off x="2275184" y="3540223"/>
        <a:ext cx="9100737" cy="1668380"/>
      </dsp:txXfrm>
    </dsp:sp>
    <dsp:sp modelId="{01CFA5C2-0601-4F6E-A282-5EAC8196104B}">
      <dsp:nvSpPr>
        <dsp:cNvPr id="0" name=""/>
        <dsp:cNvSpPr/>
      </dsp:nvSpPr>
      <dsp:spPr>
        <a:xfrm>
          <a:off x="0" y="3538595"/>
          <a:ext cx="2275184" cy="166838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95" tIns="164799" rIns="120395" bIns="16479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Training Impact &amp; Knowledge Application</a:t>
          </a:r>
          <a:endParaRPr lang="en-US" sz="2300" kern="1200" dirty="0"/>
        </a:p>
      </dsp:txBody>
      <dsp:txXfrm>
        <a:off x="0" y="3538595"/>
        <a:ext cx="2275184" cy="1668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9ACF4-4068-4F7F-96CB-B291437B8EC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0BB01-76A0-405E-91EB-54A58C850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957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New insights </a:t>
            </a:r>
            <a:r>
              <a:rPr lang="en-US" dirty="0" err="1"/>
              <a:t>eg</a:t>
            </a:r>
            <a:r>
              <a:rPr lang="en-US" dirty="0"/>
              <a:t> new supplier sources that meet required standards. AI tools that can enhance procurement activities</a:t>
            </a:r>
          </a:p>
          <a:p>
            <a:pPr marL="228600" indent="-228600">
              <a:buAutoNum type="arabicPeriod"/>
            </a:pPr>
            <a:r>
              <a:rPr lang="en-US" dirty="0"/>
              <a:t>Supplier performance. We know of SRM, Cat Mgt and Contract management  further research can confirm its importance and provide further insights on how to approach relationships that fits our context.</a:t>
            </a:r>
          </a:p>
          <a:p>
            <a:pPr marL="228600" indent="-228600">
              <a:buAutoNum type="arabicPeriod"/>
            </a:pPr>
            <a:r>
              <a:rPr lang="en-US" dirty="0"/>
              <a:t>Waste management solutions to reduce plastic waste. And sustainability approaches. Min of Env and agencies. Local Government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247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Conducted in December 2025. Survey identified priority training areas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007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building knowledge platform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638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Identify topic of interest which requires clarification</a:t>
            </a:r>
          </a:p>
          <a:p>
            <a:pPr marL="228600" indent="-228600">
              <a:buAutoNum type="arabicPeriod"/>
            </a:pPr>
            <a:r>
              <a:rPr lang="en-US" dirty="0"/>
              <a:t>Specific questions. Clear, relevant and aligned to research objective</a:t>
            </a:r>
          </a:p>
          <a:p>
            <a:pPr marL="228600" indent="-228600">
              <a:buAutoNum type="arabicPeriod"/>
            </a:pPr>
            <a:r>
              <a:rPr lang="en-US" dirty="0"/>
              <a:t>Identify sample size</a:t>
            </a:r>
          </a:p>
          <a:p>
            <a:pPr marL="228600" indent="-228600">
              <a:buAutoNum type="arabicPeriod"/>
            </a:pPr>
            <a:r>
              <a:rPr lang="en-US" dirty="0"/>
              <a:t>Through various media </a:t>
            </a:r>
            <a:r>
              <a:rPr lang="en-US" dirty="0" err="1"/>
              <a:t>ie</a:t>
            </a:r>
            <a:r>
              <a:rPr lang="en-US" dirty="0"/>
              <a:t> survey , interview</a:t>
            </a:r>
          </a:p>
          <a:p>
            <a:pPr marL="228600" indent="-228600">
              <a:buAutoNum type="arabicPeriod"/>
            </a:pPr>
            <a:r>
              <a:rPr lang="en-US" dirty="0"/>
              <a:t>Using appropriate analytical tools or techniques</a:t>
            </a:r>
          </a:p>
          <a:p>
            <a:pPr marL="228600" indent="-228600">
              <a:buAutoNum type="arabicPeriod"/>
            </a:pPr>
            <a:r>
              <a:rPr lang="en-US" dirty="0" err="1"/>
              <a:t>Summarise</a:t>
            </a:r>
            <a:r>
              <a:rPr lang="en-US" dirty="0"/>
              <a:t> findings and provide recommendations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376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 outcome on Gender by OHCS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765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an indicator of the importance that research can play in developing institutions to meet the needs of present day societies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040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Gaps in their knowledge is expected to the part of their KPIs from 2024 onwards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84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Fortunately, adoption rate has increased in 2025 due to the political support and emphasis placed on e procurement adoption via </a:t>
            </a:r>
            <a:r>
              <a:rPr lang="en-US" dirty="0" err="1"/>
              <a:t>ghaneps</a:t>
            </a:r>
            <a:r>
              <a:rPr lang="en-US" dirty="0"/>
              <a:t> and integration with </a:t>
            </a:r>
            <a:r>
              <a:rPr lang="en-US" dirty="0" err="1"/>
              <a:t>gifmis</a:t>
            </a:r>
            <a:r>
              <a:rPr lang="en-US" dirty="0"/>
              <a:t> to control expenditure.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25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survey was conducted in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664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have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 skills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using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analytical and procurement software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in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designing research tools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means they can do basic analysis and create simple tools, but not very deep or advanced work.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are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relatively stronger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email correspondence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internet‑based information search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meaning they communicate well and can find information online, but they do not always use that information in a more analytical or research‑oriented way.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343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0BB01-76A0-405E-91EB-54A58C85043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9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898A348-521F-5C92-2EE8-6027A84479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1E9B5E-0BE1-38C1-C93D-C4E99E33B7A5}"/>
              </a:ext>
            </a:extLst>
          </p:cNvPr>
          <p:cNvGrpSpPr/>
          <p:nvPr userDrawn="1"/>
        </p:nvGrpSpPr>
        <p:grpSpPr>
          <a:xfrm>
            <a:off x="53497" y="49519"/>
            <a:ext cx="2915946" cy="1148769"/>
            <a:chOff x="53497" y="49519"/>
            <a:chExt cx="2915946" cy="114876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142F38E-4FD1-A194-0057-BC4F4F3913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97" y="49519"/>
              <a:ext cx="1148769" cy="1148769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B836D04-D2C9-1F6E-DF86-82C1D3529D8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266" y="209734"/>
              <a:ext cx="0" cy="74237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6E4072-2444-7D31-D63D-966436CC333A}"/>
                </a:ext>
              </a:extLst>
            </p:cNvPr>
            <p:cNvSpPr txBox="1"/>
            <p:nvPr userDrawn="1"/>
          </p:nvSpPr>
          <p:spPr>
            <a:xfrm>
              <a:off x="1184712" y="105676"/>
              <a:ext cx="178473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OFFICE OF THE HEAD OF THE CIVIL SERVICE</a:t>
              </a:r>
            </a:p>
          </p:txBody>
        </p: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2BA8FF5B-8811-4DBC-6412-F7808812D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251769CB-548D-BCF6-DF15-CC88D0F1C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1E07-D489-4E9D-8819-6A4F38900381}" type="datetime1">
              <a:rPr lang="en-GB" smtClean="0"/>
              <a:pPr/>
              <a:t>28/04/2026</a:t>
            </a:fld>
            <a:endParaRPr lang="en-GB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FCEFD589-AD55-0326-C280-838BDB81C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CF63AD6D-ECDD-D79D-5F70-04A388AF0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08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F469A-C1B2-B8AE-D65D-DE7B1C167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F17A50-0693-AE2E-DDFA-03E30BBBC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0E9B6-A4F8-4E04-8D15-B91E7E75E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9D3DB-137B-496B-B116-58DC222F901E}" type="datetime1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2A626-CFC9-F841-7293-29067E986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8DF56-ECB5-1A17-4FE6-CC6C50F2B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AFCA8941-EEDB-5651-0E96-5F053697C1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4" y="-10327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69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6EDDE-BC40-5FF5-33A8-A54AC4A2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3BA9F-C0AE-FD5E-C192-A2C1EEB38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214BB-753B-7E31-34E1-E375AF46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23956" y="6356349"/>
            <a:ext cx="1565634" cy="365125"/>
          </a:xfrm>
        </p:spPr>
        <p:txBody>
          <a:bodyPr/>
          <a:lstStyle/>
          <a:p>
            <a:fld id="{4B42D462-B811-4F7C-B4B3-B47905278478}" type="datetime1">
              <a:rPr lang="en-GB" smtClean="0"/>
              <a:t>28/04/2026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9E517-0C18-8DC8-BA93-4B022A3AD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spc="300"/>
            </a:lvl1pPr>
          </a:lstStyle>
          <a:p>
            <a:r>
              <a:rPr lang="en-GB" dirty="0"/>
              <a:t>LOYALTY, EXCELLENCE,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3E8A5-B4F2-ABE8-E411-F3A09594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8B39C433-3CF4-5B1C-3868-9CAC90639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1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5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B2702-C5A0-74E1-5D5F-A9B2611A2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B6474-52D4-4055-6D9D-0F21A2068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68E17-F116-5A95-0D50-7DA22940E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0333-AD12-407D-9DC9-EFFE76ADA99C}" type="datetime1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17A7F-A5A0-D7E2-4959-82C3CA867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5420A-2142-B84E-DF3E-41B9F9383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C742DE83-3BE8-D93E-D3BB-15B421A655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" y="9427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4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BBF83-F78E-9451-A07E-2D8ECF996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01D84-9571-2686-116A-443D4FBAE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0770B-51EB-5E75-E648-35D838490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566BE-E5B1-6445-CA01-5B9DB285B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41803-AAB6-45F4-A1CC-3E754EE990C8}" type="datetime1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BC880-6459-2383-DF58-27869900E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FAF7C1-22D9-0C2A-7EDC-E72A4D335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CF1B9A77-6759-B091-7F28-BF5375D5AA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" y="-19752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84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74A1D-D73A-4C9B-7AD5-08440E300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48335-3EAB-F85A-3D45-8F6C473D5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3BCCA-C662-1B82-728D-FC199D55F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E74C8-C7E4-6EDB-BAC7-B759A35BE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DCD866-9CF4-72A7-C3A8-6BC077F06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2523F9-972A-B1E2-92A9-2AC05BECB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5A29-9C5C-413A-BF17-EC65F107958E}" type="datetime1">
              <a:rPr lang="en-GB" smtClean="0"/>
              <a:t>28/04/2026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C11C28-1ED5-1BD5-26F5-47442CF8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D19A83-C8D8-40D3-0D19-431565BA5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A3934A8B-82EA-0FD9-E619-738926AB0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4" y="8527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2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4F42E-DC9A-605E-A6E9-2BFADA8BD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3ED0C4-3071-CAFF-A084-F3E9BB14F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173B-2FA3-448A-9753-D4E93B9F3A68}" type="datetime1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6875E8-29F5-9319-25C1-877447E17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1653-6AB5-E604-F62D-63A087299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FDF3D450-427E-DF73-173C-B2000CEFA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4" y="-10327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3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56085F-6DF6-AAC7-6F5E-1AAF5EE6C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1E07-D489-4E9D-8819-6A4F38900381}" type="datetime1">
              <a:rPr lang="en-GB" smtClean="0"/>
              <a:t>28/04/2026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28286A-7F43-25BE-5F3A-0DD00BFB9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6A7B6-BF21-A923-F49A-5EF1CCEFC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C76CAEC3-8A8B-47EA-9DC8-9A595BD3C2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4" y="-10327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91534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1028A-CB74-7A0E-6617-28E272F6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D35E2-050A-B0E0-CC14-2F6B77F05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800501-84BF-31B0-B8D4-F3A20197B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7ACFC-F1C0-65ED-0A0F-551C57C8F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62ED-BDDF-49AF-897E-40D5CBD38DBB}" type="datetime1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447CEF-AC1D-787E-D63C-8DF9153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BC8D3-3132-432D-C420-3AC518A3F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2F7E1007-FEDD-71E1-ADB5-FC42D62F8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4" y="-10327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4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EE424-9B13-B271-BE2D-84825641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A7B826-3ED2-13FD-3BF0-DDC0ECBAFA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DE3785-07F4-061D-C925-7FBEAA322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FBC7C8-CF24-0871-8D22-BCE21005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98AC-1889-4991-BEB2-704F88CEFA75}" type="datetime1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5687A-8939-4314-60E7-9FE7B16A4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AD5989-CFE4-D975-3E81-C4096B07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yellow eagle with black text&#10;&#10;Description automatically generated">
            <a:extLst>
              <a:ext uri="{FF2B5EF4-FFF2-40B4-BE49-F238E27FC236}">
                <a16:creationId xmlns:a16="http://schemas.microsoft.com/office/drawing/2014/main" id="{32D6C784-2FA1-49D0-130F-33A265894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4" y="-10327"/>
            <a:ext cx="2240474" cy="8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7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011C91E-958B-6F52-531F-AB07C4776430}"/>
              </a:ext>
            </a:extLst>
          </p:cNvPr>
          <p:cNvSpPr/>
          <p:nvPr userDrawn="1"/>
        </p:nvSpPr>
        <p:spPr>
          <a:xfrm>
            <a:off x="-1" y="6356350"/>
            <a:ext cx="10755985" cy="365125"/>
          </a:xfrm>
          <a:custGeom>
            <a:avLst/>
            <a:gdLst>
              <a:gd name="connsiteX0" fmla="*/ 0 w 12192000"/>
              <a:gd name="connsiteY0" fmla="*/ 0 h 365125"/>
              <a:gd name="connsiteX1" fmla="*/ 12192000 w 12192000"/>
              <a:gd name="connsiteY1" fmla="*/ 0 h 365125"/>
              <a:gd name="connsiteX2" fmla="*/ 12192000 w 12192000"/>
              <a:gd name="connsiteY2" fmla="*/ 365125 h 365125"/>
              <a:gd name="connsiteX3" fmla="*/ 0 w 12192000"/>
              <a:gd name="connsiteY3" fmla="*/ 365125 h 365125"/>
              <a:gd name="connsiteX4" fmla="*/ 0 w 12192000"/>
              <a:gd name="connsiteY4" fmla="*/ 0 h 365125"/>
              <a:gd name="connsiteX0" fmla="*/ 0 w 12192000"/>
              <a:gd name="connsiteY0" fmla="*/ 0 h 365125"/>
              <a:gd name="connsiteX1" fmla="*/ 12192000 w 12192000"/>
              <a:gd name="connsiteY1" fmla="*/ 0 h 365125"/>
              <a:gd name="connsiteX2" fmla="*/ 9693897 w 12192000"/>
              <a:gd name="connsiteY2" fmla="*/ 365125 h 365125"/>
              <a:gd name="connsiteX3" fmla="*/ 0 w 12192000"/>
              <a:gd name="connsiteY3" fmla="*/ 365125 h 365125"/>
              <a:gd name="connsiteX4" fmla="*/ 0 w 12192000"/>
              <a:gd name="connsiteY4" fmla="*/ 0 h 365125"/>
              <a:gd name="connsiteX0" fmla="*/ 0 w 10344347"/>
              <a:gd name="connsiteY0" fmla="*/ 18854 h 383979"/>
              <a:gd name="connsiteX1" fmla="*/ 10344347 w 10344347"/>
              <a:gd name="connsiteY1" fmla="*/ 0 h 383979"/>
              <a:gd name="connsiteX2" fmla="*/ 9693897 w 10344347"/>
              <a:gd name="connsiteY2" fmla="*/ 383979 h 383979"/>
              <a:gd name="connsiteX3" fmla="*/ 0 w 10344347"/>
              <a:gd name="connsiteY3" fmla="*/ 383979 h 383979"/>
              <a:gd name="connsiteX4" fmla="*/ 0 w 10344347"/>
              <a:gd name="connsiteY4" fmla="*/ 18854 h 383979"/>
              <a:gd name="connsiteX0" fmla="*/ 0 w 10297213"/>
              <a:gd name="connsiteY0" fmla="*/ 0 h 365125"/>
              <a:gd name="connsiteX1" fmla="*/ 10297213 w 10297213"/>
              <a:gd name="connsiteY1" fmla="*/ 18853 h 365125"/>
              <a:gd name="connsiteX2" fmla="*/ 9693897 w 10297213"/>
              <a:gd name="connsiteY2" fmla="*/ 365125 h 365125"/>
              <a:gd name="connsiteX3" fmla="*/ 0 w 10297213"/>
              <a:gd name="connsiteY3" fmla="*/ 365125 h 365125"/>
              <a:gd name="connsiteX4" fmla="*/ 0 w 10297213"/>
              <a:gd name="connsiteY4" fmla="*/ 0 h 365125"/>
              <a:gd name="connsiteX0" fmla="*/ 0 w 10306412"/>
              <a:gd name="connsiteY0" fmla="*/ 0 h 365125"/>
              <a:gd name="connsiteX1" fmla="*/ 10297213 w 10306412"/>
              <a:gd name="connsiteY1" fmla="*/ 18853 h 365125"/>
              <a:gd name="connsiteX2" fmla="*/ 9693897 w 10306412"/>
              <a:gd name="connsiteY2" fmla="*/ 365125 h 365125"/>
              <a:gd name="connsiteX3" fmla="*/ 0 w 10306412"/>
              <a:gd name="connsiteY3" fmla="*/ 365125 h 365125"/>
              <a:gd name="connsiteX4" fmla="*/ 0 w 10306412"/>
              <a:gd name="connsiteY4" fmla="*/ 0 h 36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6412" h="365125">
                <a:moveTo>
                  <a:pt x="0" y="0"/>
                </a:moveTo>
                <a:lnTo>
                  <a:pt x="10297213" y="18853"/>
                </a:lnTo>
                <a:cubicBezTo>
                  <a:pt x="10378912" y="68289"/>
                  <a:pt x="9895002" y="249701"/>
                  <a:pt x="9693897" y="365125"/>
                </a:cubicBezTo>
                <a:lnTo>
                  <a:pt x="0" y="365125"/>
                </a:lnTo>
                <a:lnTo>
                  <a:pt x="0" y="0"/>
                </a:lnTo>
                <a:close/>
              </a:path>
            </a:pathLst>
          </a:custGeom>
          <a:solidFill>
            <a:srgbClr val="F0C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DF6874-22CD-42B4-15E5-3FE00189FC54}"/>
              </a:ext>
            </a:extLst>
          </p:cNvPr>
          <p:cNvSpPr/>
          <p:nvPr userDrawn="1"/>
        </p:nvSpPr>
        <p:spPr>
          <a:xfrm>
            <a:off x="0" y="6721476"/>
            <a:ext cx="9719035" cy="109776"/>
          </a:xfrm>
          <a:prstGeom prst="rect">
            <a:avLst/>
          </a:prstGeom>
          <a:solidFill>
            <a:srgbClr val="1C7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2DD8F8-DE5A-F915-F6A4-F156FFFC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653"/>
            <a:ext cx="10515600" cy="807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7D33A-A035-A9AC-2D4D-DD777DFBF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864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1F866-7A66-1487-A2B2-9E48CAD93E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56395" y="6356350"/>
            <a:ext cx="1432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8BBE1E07-D489-4E9D-8819-6A4F38900381}" type="datetime1">
              <a:rPr lang="en-GB" smtClean="0"/>
              <a:pPr/>
              <a:t>28/04/2026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C0902-ABD4-3F0A-7A96-D92D178247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pc="3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LOYALTY, EXCELLENCE,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FE9E2-3149-EC2B-73D9-776E7A1827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064" y="6299985"/>
            <a:ext cx="901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37C017B-6E45-4F53-80CF-E99B137B60F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5" name="Picture 14" descr="A logo with a flag and a torch&#10;&#10;Description automatically generated">
            <a:extLst>
              <a:ext uri="{FF2B5EF4-FFF2-40B4-BE49-F238E27FC236}">
                <a16:creationId xmlns:a16="http://schemas.microsoft.com/office/drawing/2014/main" id="{3B8D884E-CB6B-CF07-367A-B33FDD5886D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282" y="58443"/>
            <a:ext cx="882712" cy="777627"/>
          </a:xfrm>
          <a:prstGeom prst="rect">
            <a:avLst/>
          </a:prstGeom>
        </p:spPr>
      </p:pic>
      <p:pic>
        <p:nvPicPr>
          <p:cNvPr id="10" name="Picture 9" descr="A close up of a flag&#10;&#10;Description automatically generated">
            <a:extLst>
              <a:ext uri="{FF2B5EF4-FFF2-40B4-BE49-F238E27FC236}">
                <a16:creationId xmlns:a16="http://schemas.microsoft.com/office/drawing/2014/main" id="{0AF20590-0608-4C9C-0787-79342782C6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699" y="6192671"/>
            <a:ext cx="2556301" cy="66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A76BB-B208-6088-7FA0-C175CA3FB0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4391" y="1729528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RESEARCH ON PROCUREMENT PRACTICES AND PRACTITIONER COMPETENCE IN THE GHANA CIVIL SERVICE.                                                       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A83B83-2E86-8F3A-8191-727A30CA7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 dirty="0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A79D4A-138C-D048-ED6A-97E03E2F5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/>
          <a:lstStyle/>
          <a:p>
            <a:fld id="{037C017B-6E45-4F53-80CF-E99B137B60F8}" type="slidenum">
              <a:rPr lang="en-GB" smtClean="0"/>
              <a:t>1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8BDFDB-5996-2DD9-3AEF-204A45C7BB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190" y="191713"/>
            <a:ext cx="943763" cy="9549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D4D182-254F-8001-2A65-8567A5332D62}"/>
              </a:ext>
            </a:extLst>
          </p:cNvPr>
          <p:cNvSpPr txBox="1"/>
          <p:nvPr/>
        </p:nvSpPr>
        <p:spPr>
          <a:xfrm>
            <a:off x="2389239" y="3429000"/>
            <a:ext cx="8042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>
              <a:latin typeface="Algerian" panose="04020705040A02060702" pitchFamily="82" charset="0"/>
            </a:endParaRPr>
          </a:p>
          <a:p>
            <a:pPr algn="ctr"/>
            <a:endParaRPr lang="en-US" b="1" dirty="0">
              <a:latin typeface="Algerian" panose="04020705040A02060702" pitchFamily="8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BDB964-0405-2030-41BC-25E0302A9F55}"/>
              </a:ext>
            </a:extLst>
          </p:cNvPr>
          <p:cNvSpPr txBox="1"/>
          <p:nvPr/>
        </p:nvSpPr>
        <p:spPr>
          <a:xfrm>
            <a:off x="2248894" y="4658189"/>
            <a:ext cx="78601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Presentation by: </a:t>
            </a:r>
          </a:p>
          <a:p>
            <a:r>
              <a:rPr lang="en-GB" b="1" dirty="0"/>
              <a:t>Mr. George E. Lomotey (Director Procurement) &amp;</a:t>
            </a:r>
          </a:p>
          <a:p>
            <a:r>
              <a:rPr lang="en-GB" b="1" dirty="0"/>
              <a:t>Mr Bright Atikpui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61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237DE-2C1F-91F5-FD76-842CD6A2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A908E-320B-2FE0-421E-D91613AEB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72" y="504880"/>
            <a:ext cx="10515600" cy="53013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GB" sz="3400" dirty="0"/>
              <a:t> </a:t>
            </a:r>
            <a:r>
              <a:rPr lang="en-US" sz="3100" b="1" dirty="0"/>
              <a:t>KEY FINDINGS </a:t>
            </a:r>
            <a:endParaRPr lang="en-GB" sz="34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57EC61-672A-B9A6-3CA9-B0092CD83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27ABDF-6B37-E45D-B19C-CABEB3555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10</a:t>
            </a:fld>
            <a:endParaRPr lang="en-GB"/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3CD03E80-752F-36DB-3ADA-2CC98296DB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778931"/>
              </p:ext>
            </p:extLst>
          </p:nvPr>
        </p:nvGraphicFramePr>
        <p:xfrm>
          <a:off x="216311" y="1091382"/>
          <a:ext cx="11375922" cy="5208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551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BB1667-2857-CBB2-0427-E438A514DD1A}"/>
              </a:ext>
            </a:extLst>
          </p:cNvPr>
          <p:cNvSpPr txBox="1"/>
          <p:nvPr/>
        </p:nvSpPr>
        <p:spPr>
          <a:xfrm>
            <a:off x="791064" y="940163"/>
            <a:ext cx="10515600" cy="807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2.0 RESEARCH INITIATIVES UNDERTAKEN BY PSCMD CONT..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latin typeface="+mj-lt"/>
                <a:ea typeface="+mj-ea"/>
                <a:cs typeface="+mj-cs"/>
              </a:rPr>
              <a:t>(B) E- PROCUREMENT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0E4A5E-9F4D-CB48-5730-70BBEA2D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>
                <a:latin typeface="+mn-lt"/>
                <a:ea typeface="+mn-ea"/>
                <a:cs typeface="+mn-cs"/>
              </a:rPr>
              <a:t>LOYALTY, EXCELLENCE,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8CCFE4-6BC6-DDA4-D0F1-EFE2C8FB3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9F29D90E-DA4D-CF86-49A6-AC791003E8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5285285"/>
              </p:ext>
            </p:extLst>
          </p:nvPr>
        </p:nvGraphicFramePr>
        <p:xfrm>
          <a:off x="838200" y="187648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5861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86B910-C587-D48E-F4F3-11D224C69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>
                <a:latin typeface="+mn-lt"/>
                <a:ea typeface="+mn-ea"/>
                <a:cs typeface="+mn-cs"/>
              </a:rPr>
              <a:t>LOYALTY, EXCELLENCE,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E173C3-5E63-6345-85E3-A3C9A63C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12</a:t>
            </a:fld>
            <a:endParaRPr lang="en-GB"/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B36972F0-1591-A891-4057-D4397DF07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6930960"/>
              </p:ext>
            </p:extLst>
          </p:nvPr>
        </p:nvGraphicFramePr>
        <p:xfrm>
          <a:off x="625577" y="993058"/>
          <a:ext cx="10940846" cy="5035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3BBDA8A-6F9A-C0B6-565D-7AD10D9AF17A}"/>
              </a:ext>
            </a:extLst>
          </p:cNvPr>
          <p:cNvSpPr txBox="1"/>
          <p:nvPr/>
        </p:nvSpPr>
        <p:spPr>
          <a:xfrm>
            <a:off x="1692109" y="914400"/>
            <a:ext cx="5072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FINDINGS</a:t>
            </a:r>
          </a:p>
        </p:txBody>
      </p:sp>
    </p:spTree>
    <p:extLst>
      <p:ext uri="{BB962C8B-B14F-4D97-AF65-F5344CB8AC3E}">
        <p14:creationId xmlns:p14="http://schemas.microsoft.com/office/powerpoint/2010/main" val="1447928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482D8-8F86-4695-7924-5D274CC88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60DC9-6850-3381-8DA1-7B00F9BCF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749" y="698039"/>
            <a:ext cx="7961670" cy="80779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FINDINGS CONT..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C927F7-303D-DAC8-949E-51BC03315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F0B1EC-BAB0-6602-1CBB-BC0C6E9AC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424A29A0-15C9-A34A-2CFD-A9AD279AA5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158351"/>
              </p:ext>
            </p:extLst>
          </p:nvPr>
        </p:nvGraphicFramePr>
        <p:xfrm>
          <a:off x="838200" y="1467059"/>
          <a:ext cx="10515600" cy="4832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7614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9506-9D28-3B02-0339-17D56B87E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1D1EF-3887-E3FE-E2B1-8DC70801A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5665"/>
            <a:ext cx="12083845" cy="103650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800" b="1" dirty="0"/>
              <a:t>2.0 RESEARCH INITIATIVES UNDERTAKEN BY PSCMD</a:t>
            </a:r>
            <a:br>
              <a:rPr lang="en-US" sz="2800" b="1" dirty="0"/>
            </a:br>
            <a:r>
              <a:rPr lang="en-US" sz="2800" b="1" dirty="0"/>
              <a:t>C. </a:t>
            </a:r>
            <a:r>
              <a:rPr lang="en-GB" sz="2800" dirty="0"/>
              <a:t> </a:t>
            </a:r>
            <a:r>
              <a:rPr lang="en-US" sz="2800" b="1" dirty="0"/>
              <a:t>SKILLS &amp; COMPETENCY ASSESSMENT OF SUB-PROFESSIONAL PROCUREMENT PRACTITIONERS</a:t>
            </a:r>
            <a:r>
              <a:rPr lang="en-GB" sz="2800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99A4F-603F-98A9-8BDC-18F7FE07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D0510C-A4E5-63BD-B270-3756F1279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66955B0E-D0FB-763F-60A1-13DF6447FA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3961079"/>
              </p:ext>
            </p:extLst>
          </p:nvPr>
        </p:nvGraphicFramePr>
        <p:xfrm>
          <a:off x="495299" y="1917291"/>
          <a:ext cx="11096625" cy="4135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0574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F9E82-5F5C-3B72-54B7-54738AEA0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B90F9-8098-6002-7757-312B5A91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156"/>
            <a:ext cx="10515600" cy="8077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/>
              <a:t>METHODOLOGY &amp; RESPONDENT PROFILE</a:t>
            </a:r>
            <a:endParaRPr lang="en-GB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20F841-5EB5-6132-FB61-562E6C1FD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74C090-D4D2-D7EF-E322-16293071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15</a:t>
            </a:fld>
            <a:endParaRPr lang="en-GB"/>
          </a:p>
        </p:txBody>
      </p:sp>
      <p:graphicFrame>
        <p:nvGraphicFramePr>
          <p:cNvPr id="11" name="TextBox 8">
            <a:extLst>
              <a:ext uri="{FF2B5EF4-FFF2-40B4-BE49-F238E27FC236}">
                <a16:creationId xmlns:a16="http://schemas.microsoft.com/office/drawing/2014/main" id="{F811C848-1A84-873A-CD0E-7BE3896229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6155231"/>
              </p:ext>
            </p:extLst>
          </p:nvPr>
        </p:nvGraphicFramePr>
        <p:xfrm>
          <a:off x="838200" y="194864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8676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06FE2-111C-C2A2-74DD-0CF957241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653"/>
            <a:ext cx="10515600" cy="807790"/>
          </a:xfrm>
        </p:spPr>
        <p:txBody>
          <a:bodyPr anchor="ctr">
            <a:normAutofit/>
          </a:bodyPr>
          <a:lstStyle/>
          <a:p>
            <a:r>
              <a:rPr lang="en-US" sz="2800" b="1" dirty="0"/>
              <a:t>KEY FINDINGS – PROCUREMENT KNOWLEDGE &amp; PRACTICE</a:t>
            </a:r>
            <a:endParaRPr lang="en-US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401B58-E826-C789-AC66-26F4C68DA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CC6BB-EB35-6412-E267-40C8B9EB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16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5BFDDF6E-1F3F-6840-E6B9-A2220D0F6F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589871"/>
              </p:ext>
            </p:extLst>
          </p:nvPr>
        </p:nvGraphicFramePr>
        <p:xfrm>
          <a:off x="838200" y="194864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5368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4B8277C-1014-2228-5131-44EAD64A3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8989"/>
            <a:ext cx="10515600" cy="8077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1" dirty="0"/>
              <a:t>KEY FINDINGS – STORES &amp; FINANCIAL MANAGEMENT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DB1E36-71B8-3D32-A8EF-F276452A1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/>
              <a:t>LOYALTY, EXCELLENCE,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C21B95-6C2E-A426-FE47-77188A46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17</a:t>
            </a:fld>
            <a:endParaRPr lang="en-GB"/>
          </a:p>
        </p:txBody>
      </p:sp>
      <p:graphicFrame>
        <p:nvGraphicFramePr>
          <p:cNvPr id="16" name="TextBox 13">
            <a:extLst>
              <a:ext uri="{FF2B5EF4-FFF2-40B4-BE49-F238E27FC236}">
                <a16:creationId xmlns:a16="http://schemas.microsoft.com/office/drawing/2014/main" id="{D2017177-28FA-A17D-6C13-2FE411C738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9651535"/>
              </p:ext>
            </p:extLst>
          </p:nvPr>
        </p:nvGraphicFramePr>
        <p:xfrm>
          <a:off x="838200" y="194864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0455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C4E0E-8E44-BCA1-E9EF-6BF6B00A6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7479"/>
            <a:ext cx="10515600" cy="807790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b="1" dirty="0"/>
              <a:t>KEY FINDINGS – SKILLS &amp; COMPETENCY GAPS</a:t>
            </a:r>
            <a:br>
              <a:rPr lang="en-US" sz="2400" b="1" dirty="0"/>
            </a:b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1434C4-8453-D05E-048A-1CC89850F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5BB14-66D8-DC6B-75E6-D8D90507A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18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5575253-B377-7D4D-B466-0F591BB13A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829892"/>
              </p:ext>
            </p:extLst>
          </p:nvPr>
        </p:nvGraphicFramePr>
        <p:xfrm>
          <a:off x="580103" y="1366684"/>
          <a:ext cx="10773697" cy="4933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9485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92E0-E224-2965-4794-E13B62A3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653"/>
            <a:ext cx="10515600" cy="807790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b="1" dirty="0"/>
              <a:t>IMPACT</a:t>
            </a:r>
            <a:endParaRPr lang="en-US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20352B-A32B-E1A5-9D2E-B47D07BEA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43C6C3-E785-7B7B-3000-47B95E80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19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56F97A0-544E-551B-FFE6-CFE75045C6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6098028"/>
              </p:ext>
            </p:extLst>
          </p:nvPr>
        </p:nvGraphicFramePr>
        <p:xfrm>
          <a:off x="838200" y="194864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1923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15AD4-4EA1-569D-1B96-AB36E697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653"/>
            <a:ext cx="10515600" cy="8077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1" dirty="0"/>
              <a:t>PRESENTATION OUTLINE</a:t>
            </a:r>
            <a:br>
              <a:rPr lang="en-US" sz="2400" b="1" dirty="0"/>
            </a:br>
            <a:r>
              <a:rPr lang="en-US" sz="2400" b="1" dirty="0"/>
              <a:t> </a:t>
            </a: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3F2CE8-4840-0BA3-D223-48C98003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>
                <a:latin typeface="+mn-lt"/>
                <a:ea typeface="+mn-ea"/>
                <a:cs typeface="+mn-cs"/>
              </a:rPr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CD53-E610-A832-B5F2-BC15D758A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/>
          </a:p>
        </p:txBody>
      </p:sp>
      <p:graphicFrame>
        <p:nvGraphicFramePr>
          <p:cNvPr id="29" name="TextBox 26">
            <a:extLst>
              <a:ext uri="{FF2B5EF4-FFF2-40B4-BE49-F238E27FC236}">
                <a16:creationId xmlns:a16="http://schemas.microsoft.com/office/drawing/2014/main" id="{89116E08-293B-24AA-01E2-0EECBAB3E9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5966019"/>
              </p:ext>
            </p:extLst>
          </p:nvPr>
        </p:nvGraphicFramePr>
        <p:xfrm>
          <a:off x="199697" y="1618837"/>
          <a:ext cx="11645462" cy="4702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3272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CC31E-905E-4704-AB18-FC08AE882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68" y="1035835"/>
            <a:ext cx="10562736" cy="36512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100" b="1" dirty="0"/>
            </a:br>
            <a:r>
              <a:rPr lang="en-US" sz="3100" b="1" dirty="0"/>
              <a:t>RECOMMENDATIONS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FBD3-CD70-28E1-55A2-2DA10A36C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1583523"/>
            <a:ext cx="11061290" cy="4716462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Implement </a:t>
            </a:r>
            <a:r>
              <a:rPr lang="en-US" b="1" dirty="0"/>
              <a:t>regular, structured training programmes</a:t>
            </a:r>
            <a:r>
              <a:rPr lang="en-US" dirty="0"/>
              <a:t> for Sub-&amp; Professional Officers</a:t>
            </a:r>
          </a:p>
          <a:p>
            <a:pPr marL="0" lvl="0" indent="0">
              <a:buNone/>
            </a:pPr>
            <a:r>
              <a:rPr lang="en-US" dirty="0"/>
              <a:t>Prioritize training in: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Procurement methods and rules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Public Financial Management Act (Act 921)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Analytical and software skills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Risk and disposal management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Encourage </a:t>
            </a:r>
            <a:r>
              <a:rPr lang="en-US" b="1" dirty="0"/>
              <a:t>full completion of assessment questionnaires</a:t>
            </a:r>
            <a:r>
              <a:rPr lang="en-US" dirty="0"/>
              <a:t> to improve accuracy of evaluations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Use assessment outcomes to guide </a:t>
            </a:r>
            <a:r>
              <a:rPr lang="en-US" b="1" dirty="0"/>
              <a:t>policy and staff development planning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BC4D8-71C2-6139-42F8-3DFFF8F3C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1AFCFA-AF55-6BF3-0119-56CEBB4A8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270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92296-E9B9-DE72-8A5C-02B8FB6FB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064" y="858319"/>
            <a:ext cx="10515600" cy="807790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b="1" dirty="0"/>
              <a:t>3. 2025 Staff Development Interventions</a:t>
            </a:r>
            <a:endParaRPr lang="en-US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D8CBBF-9B4B-DC3C-2384-F49B8D8F7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AE1E9-0328-CDE0-F155-DA8C0DF31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21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1036636-5C41-E641-BFDB-CA22F78EE5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355330"/>
              </p:ext>
            </p:extLst>
          </p:nvPr>
        </p:nvGraphicFramePr>
        <p:xfrm>
          <a:off x="838200" y="1722474"/>
          <a:ext cx="10515600" cy="4577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012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09DB11-2DEF-8929-2E20-AD59F21BB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B89E01-428E-C597-93FE-FF33E429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22</a:t>
            </a:fld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CFDE93-9793-C3B5-39B5-39A2C9F028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056987"/>
              </p:ext>
            </p:extLst>
          </p:nvPr>
        </p:nvGraphicFramePr>
        <p:xfrm>
          <a:off x="1031358" y="954594"/>
          <a:ext cx="10322442" cy="883920"/>
        </p:xfrm>
        <a:graphic>
          <a:graphicData uri="http://schemas.openxmlformats.org/drawingml/2006/table">
            <a:tbl>
              <a:tblPr/>
              <a:tblGrid>
                <a:gridCol w="10322442">
                  <a:extLst>
                    <a:ext uri="{9D8B030D-6E8A-4147-A177-3AD203B41FA5}">
                      <a16:colId xmlns:a16="http://schemas.microsoft.com/office/drawing/2014/main" val="2181441823"/>
                    </a:ext>
                  </a:extLst>
                </a:gridCol>
              </a:tblGrid>
              <a:tr h="45587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buNone/>
                      </a:pPr>
                      <a:r>
                        <a:rPr lang="en-US" sz="2000" b="1" i="0" dirty="0">
                          <a:effectLst/>
                          <a:latin typeface="+mn-lt"/>
                        </a:rPr>
                        <a:t>   </a:t>
                      </a:r>
                      <a:r>
                        <a:rPr lang="en-US" sz="2800" b="1" i="0" dirty="0">
                          <a:effectLst/>
                          <a:latin typeface="+mn-lt"/>
                        </a:rPr>
                        <a:t>4. Pipeline of Training Needs from 2025 Survey</a:t>
                      </a:r>
                      <a:endParaRPr lang="en-US" sz="2000" b="1" i="0" dirty="0">
                        <a:effectLst/>
                        <a:latin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198964"/>
                  </a:ext>
                </a:extLst>
              </a:tr>
              <a:tr h="3379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559639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F311A4C-C276-EB4A-3FC3-16C920661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31860"/>
              </p:ext>
            </p:extLst>
          </p:nvPr>
        </p:nvGraphicFramePr>
        <p:xfrm>
          <a:off x="964642" y="2190540"/>
          <a:ext cx="10515600" cy="4029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7225">
                  <a:extLst>
                    <a:ext uri="{9D8B030D-6E8A-4147-A177-3AD203B41FA5}">
                      <a16:colId xmlns:a16="http://schemas.microsoft.com/office/drawing/2014/main" val="1726579272"/>
                    </a:ext>
                  </a:extLst>
                </a:gridCol>
                <a:gridCol w="4337685">
                  <a:extLst>
                    <a:ext uri="{9D8B030D-6E8A-4147-A177-3AD203B41FA5}">
                      <a16:colId xmlns:a16="http://schemas.microsoft.com/office/drawing/2014/main" val="2190571848"/>
                    </a:ext>
                  </a:extLst>
                </a:gridCol>
                <a:gridCol w="788670">
                  <a:extLst>
                    <a:ext uri="{9D8B030D-6E8A-4147-A177-3AD203B41FA5}">
                      <a16:colId xmlns:a16="http://schemas.microsoft.com/office/drawing/2014/main" val="3037867861"/>
                    </a:ext>
                  </a:extLst>
                </a:gridCol>
                <a:gridCol w="3226975">
                  <a:extLst>
                    <a:ext uri="{9D8B030D-6E8A-4147-A177-3AD203B41FA5}">
                      <a16:colId xmlns:a16="http://schemas.microsoft.com/office/drawing/2014/main" val="1325903097"/>
                    </a:ext>
                  </a:extLst>
                </a:gridCol>
                <a:gridCol w="600265">
                  <a:extLst>
                    <a:ext uri="{9D8B030D-6E8A-4147-A177-3AD203B41FA5}">
                      <a16:colId xmlns:a16="http://schemas.microsoft.com/office/drawing/2014/main" val="3460243418"/>
                    </a:ext>
                  </a:extLst>
                </a:gridCol>
                <a:gridCol w="904780">
                  <a:extLst>
                    <a:ext uri="{9D8B030D-6E8A-4147-A177-3AD203B41FA5}">
                      <a16:colId xmlns:a16="http://schemas.microsoft.com/office/drawing/2014/main" val="2621631829"/>
                    </a:ext>
                  </a:extLst>
                </a:gridCol>
              </a:tblGrid>
              <a:tr h="9117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Ministries / Department Training  Topics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Individual Training Needs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TOTAL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9869470"/>
                  </a:ext>
                </a:extLst>
              </a:tr>
              <a:tr h="280641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Contract Management &amp; Administration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Contract Management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7840177"/>
                  </a:ext>
                </a:extLst>
              </a:tr>
              <a:tr h="28064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2. 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GHANEPS / GIFMIS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GHANEPS / GIFMIS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1707503"/>
                  </a:ext>
                </a:extLst>
              </a:tr>
              <a:tr h="576558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3. 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Procurement of Consultancy / Technical Services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Consultancy Services / Technical Services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900290"/>
                  </a:ext>
                </a:extLst>
              </a:tr>
              <a:tr h="28064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4. 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Procurement  of Works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Works Procurement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5013660"/>
                  </a:ext>
                </a:extLst>
              </a:tr>
              <a:tr h="576558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5. 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Procurement Audit, Risk Management and Compliance &amp; Report Writing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Procurement Audit, Risk Management and Compliance &amp; Report Writing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242700"/>
                  </a:ext>
                </a:extLst>
              </a:tr>
              <a:tr h="28064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6. 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Sustainable  Public Procurement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Sustainable Public Procurement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3013478"/>
                  </a:ext>
                </a:extLst>
              </a:tr>
              <a:tr h="28064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7. 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Tendering &amp; Evaluation Processes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Tendering &amp; Evaluation Processes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4957418"/>
                  </a:ext>
                </a:extLst>
              </a:tr>
              <a:tr h="28064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8 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Framework Agreement in Public Procurement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Framework Agreement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7683385"/>
                  </a:ext>
                </a:extLst>
              </a:tr>
              <a:tr h="28064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9. 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Inventory Control Management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Inventory Control Management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4874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935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39A6C3-FA61-74E7-6A0D-EB4C13075D9E}"/>
              </a:ext>
            </a:extLst>
          </p:cNvPr>
          <p:cNvSpPr txBox="1"/>
          <p:nvPr/>
        </p:nvSpPr>
        <p:spPr>
          <a:xfrm>
            <a:off x="791064" y="673241"/>
            <a:ext cx="10515600" cy="910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+mj-lt"/>
                <a:ea typeface="+mj-ea"/>
                <a:cs typeface="+mj-cs"/>
              </a:rPr>
              <a:t>OUR KNOWLEDGE PLATFORM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1ACF82-E483-DF75-C6C5-FA9B60368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>
                <a:latin typeface="+mn-lt"/>
                <a:ea typeface="+mn-ea"/>
                <a:cs typeface="+mn-cs"/>
              </a:rPr>
              <a:t>LOYALTY, EXCELLENCE,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68D385-A522-5AA3-8052-07352AD11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23</a:t>
            </a:fld>
            <a:endParaRPr lang="en-GB"/>
          </a:p>
        </p:txBody>
      </p:sp>
      <p:graphicFrame>
        <p:nvGraphicFramePr>
          <p:cNvPr id="11" name="TextBox 6">
            <a:extLst>
              <a:ext uri="{FF2B5EF4-FFF2-40B4-BE49-F238E27FC236}">
                <a16:creationId xmlns:a16="http://schemas.microsoft.com/office/drawing/2014/main" id="{D1A16C31-33EC-133E-D4EA-9139206112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600487"/>
              </p:ext>
            </p:extLst>
          </p:nvPr>
        </p:nvGraphicFramePr>
        <p:xfrm>
          <a:off x="838200" y="1583523"/>
          <a:ext cx="10515600" cy="471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14873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91C462-ACAE-4C70-8C3B-6A42F85420B5}"/>
              </a:ext>
            </a:extLst>
          </p:cNvPr>
          <p:cNvSpPr txBox="1"/>
          <p:nvPr/>
        </p:nvSpPr>
        <p:spPr>
          <a:xfrm>
            <a:off x="838200" y="1028653"/>
            <a:ext cx="10515600" cy="807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CONCLUSION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900D8A5-8135-01E0-AD06-D03B9F49C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>
                <a:latin typeface="+mn-lt"/>
                <a:ea typeface="+mn-ea"/>
                <a:cs typeface="+mn-cs"/>
              </a:rPr>
              <a:t>LOYALTY, EXCELLENCE,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9AFB39-DD2D-D151-9794-8CEF16A24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24</a:t>
            </a:fld>
            <a:endParaRPr lang="en-GB"/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1D80EB75-D94F-878D-98FE-7246AE5FEC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8248196"/>
              </p:ext>
            </p:extLst>
          </p:nvPr>
        </p:nvGraphicFramePr>
        <p:xfrm>
          <a:off x="472273" y="1836443"/>
          <a:ext cx="11475217" cy="4463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7095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ECE5C4-6F6B-95E6-7181-A6F21ABCFF14}"/>
              </a:ext>
            </a:extLst>
          </p:cNvPr>
          <p:cNvSpPr txBox="1"/>
          <p:nvPr/>
        </p:nvSpPr>
        <p:spPr>
          <a:xfrm>
            <a:off x="838200" y="727587"/>
            <a:ext cx="10515600" cy="776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ea typeface="+mj-ea"/>
                <a:cs typeface="+mj-cs"/>
              </a:rPr>
              <a:t>CONCLUSION CONT..</a:t>
            </a:r>
            <a:endParaRPr lang="en-US" sz="2800" dirty="0">
              <a:ea typeface="+mj-ea"/>
              <a:cs typeface="+mj-cs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B9F72C-59FB-0BC2-48D7-6A86C9D8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>
                <a:latin typeface="+mn-lt"/>
                <a:ea typeface="+mn-ea"/>
                <a:cs typeface="+mn-cs"/>
              </a:rPr>
              <a:t>LOYALTY, EXCELLENCE,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88FBAF-524B-5073-F314-96830E126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25</a:t>
            </a:fld>
            <a:endParaRPr lang="en-GB"/>
          </a:p>
        </p:txBody>
      </p:sp>
      <p:graphicFrame>
        <p:nvGraphicFramePr>
          <p:cNvPr id="11" name="TextBox 6">
            <a:extLst>
              <a:ext uri="{FF2B5EF4-FFF2-40B4-BE49-F238E27FC236}">
                <a16:creationId xmlns:a16="http://schemas.microsoft.com/office/drawing/2014/main" id="{8AEA31D3-00FA-4ACB-FBEE-8688AF475B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6648160"/>
              </p:ext>
            </p:extLst>
          </p:nvPr>
        </p:nvGraphicFramePr>
        <p:xfrm>
          <a:off x="511277" y="1504335"/>
          <a:ext cx="10889659" cy="479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3926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D239A-E547-346B-31A6-ED6817FE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LOYALTY, EXCELLENCE, SERVICE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29640-AE20-1BA2-FC47-65EAE5E94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C017B-6E45-4F53-80CF-E99B137B60F8}" type="slidenum">
              <a:rPr lang="en-GB" smtClean="0"/>
              <a:t>26</a:t>
            </a:fld>
            <a:endParaRPr lang="en-GB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0C844E9-A616-6125-5F08-79A544EE2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819" y="180459"/>
            <a:ext cx="4222581" cy="461989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F52F28-E20E-635A-3D30-8DDF17B1D190}"/>
              </a:ext>
            </a:extLst>
          </p:cNvPr>
          <p:cNvSpPr txBox="1"/>
          <p:nvPr/>
        </p:nvSpPr>
        <p:spPr>
          <a:xfrm>
            <a:off x="3502444" y="4800351"/>
            <a:ext cx="59666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  <a:latin typeface="Arial Black" panose="020B0A04020102020204" pitchFamily="34" charset="0"/>
              </a:rPr>
              <a:t>THANK YOU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8274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79953D-1537-B261-AA5E-27698833A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>
                <a:latin typeface="+mn-lt"/>
                <a:ea typeface="+mn-ea"/>
                <a:cs typeface="+mn-cs"/>
              </a:rPr>
              <a:t>LOYALTY, EXCELLENCE,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F6FD40-AF25-021E-7DB1-A380B9506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3</a:t>
            </a:fld>
            <a:endParaRPr lang="en-GB"/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7296D446-E7A6-99EF-7B9B-478D16AA8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9302685"/>
              </p:ext>
            </p:extLst>
          </p:nvPr>
        </p:nvGraphicFramePr>
        <p:xfrm>
          <a:off x="653143" y="1256044"/>
          <a:ext cx="10700657" cy="4551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3110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41DBF-6AD6-7DB6-3D36-939BC803F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A484A6-5885-F9A7-E2A0-A33AEB29F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4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69D7AAB-3DDA-C909-DD02-AFD5BECF87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8403"/>
              </p:ext>
            </p:extLst>
          </p:nvPr>
        </p:nvGraphicFramePr>
        <p:xfrm>
          <a:off x="482321" y="1597688"/>
          <a:ext cx="11294347" cy="4517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1328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2D25E-AEB7-F539-829E-7191C9C2B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5890"/>
            <a:ext cx="10515600" cy="807790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b="1" dirty="0"/>
              <a:t>APPROACH TO CONDUCTING RESEARCH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47F2CB-063A-765E-3FD9-3FAF96D34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8AF270-D818-D331-EA55-9E41BD590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819E141C-8959-B9E5-E942-77E0E6D744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703347"/>
              </p:ext>
            </p:extLst>
          </p:nvPr>
        </p:nvGraphicFramePr>
        <p:xfrm>
          <a:off x="838200" y="17520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0238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196D5F-762F-74BA-BBE6-51C577668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25E45F-7DA1-BD9A-B2D6-112FFD5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A1E9B6F3-E6B9-5681-D9C4-96388F5938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91323"/>
              </p:ext>
            </p:extLst>
          </p:nvPr>
        </p:nvGraphicFramePr>
        <p:xfrm>
          <a:off x="838200" y="194864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2639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23896-5160-EBBC-C9C4-08BD936D8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442" y="656338"/>
            <a:ext cx="10439400" cy="6980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800" b="1" dirty="0"/>
              <a:t>CIVIL SERVICE RESEARCH ON GENDER REPRESENTATION AND WORKFORCE PATTERNS</a:t>
            </a:r>
            <a:endParaRPr lang="en-GB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1A3EE0-DE03-875C-7807-BE7D88F70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21B6A-5F20-A164-40D3-6E53E637E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  <p:graphicFrame>
        <p:nvGraphicFramePr>
          <p:cNvPr id="11" name="TextBox 6">
            <a:extLst>
              <a:ext uri="{FF2B5EF4-FFF2-40B4-BE49-F238E27FC236}">
                <a16:creationId xmlns:a16="http://schemas.microsoft.com/office/drawing/2014/main" id="{99667F4C-8440-0D61-05B7-7BE854BD5A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4745350"/>
              </p:ext>
            </p:extLst>
          </p:nvPr>
        </p:nvGraphicFramePr>
        <p:xfrm>
          <a:off x="291402" y="1256044"/>
          <a:ext cx="11062398" cy="504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607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6A817B-558D-0834-02DD-3513762825B0}"/>
              </a:ext>
            </a:extLst>
          </p:cNvPr>
          <p:cNvSpPr txBox="1"/>
          <p:nvPr/>
        </p:nvSpPr>
        <p:spPr>
          <a:xfrm>
            <a:off x="838200" y="1028653"/>
            <a:ext cx="10515600" cy="807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+mj-lt"/>
                <a:ea typeface="+mj-ea"/>
                <a:cs typeface="+mj-cs"/>
              </a:rPr>
              <a:t>2.0 RESEARCH INITIATIVES UNDERTAKEN BY PSCMD</a:t>
            </a:r>
            <a:br>
              <a:rPr lang="en-US" b="1" dirty="0">
                <a:effectLst/>
                <a:latin typeface="+mj-lt"/>
                <a:ea typeface="+mj-ea"/>
                <a:cs typeface="+mj-cs"/>
              </a:rPr>
            </a:br>
            <a:r>
              <a:rPr lang="en-US" b="1" dirty="0">
                <a:effectLst/>
                <a:latin typeface="+mj-lt"/>
                <a:ea typeface="+mj-ea"/>
                <a:cs typeface="+mj-cs"/>
              </a:rPr>
              <a:t>A. IMPACT OF INDUCTION TRAINING ON NEW PROCUREMENT PRACTITIONERS (2022 RECRUIT)</a:t>
            </a:r>
            <a:endParaRPr lang="en-US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B5243F-0CB4-3675-4EC2-8391851C0BB8}"/>
              </a:ext>
            </a:extLst>
          </p:cNvPr>
          <p:cNvSpPr txBox="1"/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600" b="1" dirty="0">
                <a:effectLst/>
              </a:rPr>
              <a:t>Objective</a:t>
            </a:r>
            <a:endParaRPr lang="en-US" sz="2600" dirty="0">
              <a:effectLst/>
            </a:endParaRPr>
          </a:p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600" dirty="0">
                <a:effectLst/>
              </a:rPr>
              <a:t>Assess </a:t>
            </a:r>
            <a:r>
              <a:rPr lang="en-US" sz="2600" dirty="0"/>
              <a:t>t</a:t>
            </a:r>
            <a:r>
              <a:rPr lang="en-US" sz="2600" dirty="0">
                <a:effectLst/>
              </a:rPr>
              <a:t>he Impact of Induction Training on Newly Recruited Procurement Practitioners Posted to MDs</a:t>
            </a:r>
          </a:p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600" dirty="0">
                <a:effectLst/>
              </a:rPr>
              <a:t>Examine Effectiveness of Induction </a:t>
            </a:r>
            <a:r>
              <a:rPr lang="en-US" sz="2600" dirty="0" err="1">
                <a:effectLst/>
              </a:rPr>
              <a:t>Programmes</a:t>
            </a:r>
            <a:r>
              <a:rPr lang="en-US" sz="2600" dirty="0">
                <a:effectLst/>
              </a:rPr>
              <a:t> on Productivity and Performance</a:t>
            </a:r>
          </a:p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600" dirty="0">
                <a:effectLst/>
              </a:rPr>
              <a:t>Identify Skills Gaps to Improve Future Training </a:t>
            </a:r>
            <a:r>
              <a:rPr lang="en-US" sz="2600" dirty="0" err="1">
                <a:effectLst/>
              </a:rPr>
              <a:t>Programmes</a:t>
            </a:r>
            <a:endParaRPr lang="en-US" sz="2600" dirty="0">
              <a:effectLst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82930F-007F-2162-523B-ACCB6678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 kern="1200" spc="300">
                <a:latin typeface="+mn-lt"/>
                <a:ea typeface="+mn-ea"/>
                <a:cs typeface="+mn-cs"/>
              </a:rPr>
              <a:t>LOYALTY, EXCELLENCE,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804232-C8F7-9EA9-0708-E55E9E309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graphicFrame>
        <p:nvGraphicFramePr>
          <p:cNvPr id="19" name="TextBox 8">
            <a:extLst>
              <a:ext uri="{FF2B5EF4-FFF2-40B4-BE49-F238E27FC236}">
                <a16:creationId xmlns:a16="http://schemas.microsoft.com/office/drawing/2014/main" id="{FD0037A0-DBF8-60D6-FB89-C6693318AE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0664997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3039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B34C4-52E4-F7AD-44AC-2A36AB934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653"/>
            <a:ext cx="10515600" cy="807790"/>
          </a:xfrm>
        </p:spPr>
        <p:txBody>
          <a:bodyPr anchor="ctr">
            <a:normAutofit/>
          </a:bodyPr>
          <a:lstStyle/>
          <a:p>
            <a:br>
              <a:rPr lang="en-US" sz="2400" dirty="0"/>
            </a:b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A7978D-C599-5A19-85A5-0E04F7A24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LOYALTY, EXCELLENCE, SERVICE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CE7711-A440-60B1-EC66-3593291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064" y="6299985"/>
            <a:ext cx="9010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7C017B-6E45-4F53-80CF-E99B137B60F8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85E8FB7-A73E-1EFF-ED6C-9B1E0F1B9D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617734"/>
              </p:ext>
            </p:extLst>
          </p:nvPr>
        </p:nvGraphicFramePr>
        <p:xfrm>
          <a:off x="838200" y="194864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34E9C5F-0958-8D30-CCA2-0CC1D67A7153}"/>
              </a:ext>
            </a:extLst>
          </p:cNvPr>
          <p:cNvSpPr txBox="1"/>
          <p:nvPr/>
        </p:nvSpPr>
        <p:spPr>
          <a:xfrm>
            <a:off x="1241586" y="972288"/>
            <a:ext cx="8986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IMPACT OF INDUCTION TRAINING ON NEW PROCUREMENT PRACTITIONERS (2022 RECRUIT) CONT..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217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7996</TotalTime>
  <Words>2014</Words>
  <Application>Microsoft Office PowerPoint</Application>
  <PresentationFormat>Widescreen</PresentationFormat>
  <Paragraphs>329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Algerian</vt:lpstr>
      <vt:lpstr>Aptos</vt:lpstr>
      <vt:lpstr>Aptos Display</vt:lpstr>
      <vt:lpstr>Arial</vt:lpstr>
      <vt:lpstr>Arial Black</vt:lpstr>
      <vt:lpstr>Calibri</vt:lpstr>
      <vt:lpstr>Wingdings</vt:lpstr>
      <vt:lpstr>Office Theme</vt:lpstr>
      <vt:lpstr>RESEARCH ON PROCUREMENT PRACTICES AND PRACTITIONER COMPETENCE IN THE GHANA CIVIL SERVICE.                                                       </vt:lpstr>
      <vt:lpstr>PRESENTATION OUTLINE  </vt:lpstr>
      <vt:lpstr>PowerPoint Presentation</vt:lpstr>
      <vt:lpstr>PowerPoint Presentation</vt:lpstr>
      <vt:lpstr>APPROACH TO CONDUCTING RESEARCH</vt:lpstr>
      <vt:lpstr>PowerPoint Presentation</vt:lpstr>
      <vt:lpstr>CIVIL SERVICE RESEARCH ON GENDER REPRESENTATION AND WORKFORCE PATTERNS</vt:lpstr>
      <vt:lpstr>PowerPoint Presentation</vt:lpstr>
      <vt:lpstr> </vt:lpstr>
      <vt:lpstr> KEY FINDINGS </vt:lpstr>
      <vt:lpstr>PowerPoint Presentation</vt:lpstr>
      <vt:lpstr>PowerPoint Presentation</vt:lpstr>
      <vt:lpstr>FINDINGS CONT..</vt:lpstr>
      <vt:lpstr>2.0 RESEARCH INITIATIVES UNDERTAKEN BY PSCMD C.  SKILLS &amp; COMPETENCY ASSESSMENT OF SUB-PROFESSIONAL PROCUREMENT PRACTITIONERS.</vt:lpstr>
      <vt:lpstr>METHODOLOGY &amp; RESPONDENT PROFILE</vt:lpstr>
      <vt:lpstr>KEY FINDINGS – PROCUREMENT KNOWLEDGE &amp; PRACTICE</vt:lpstr>
      <vt:lpstr>KEY FINDINGS – STORES &amp; FINANCIAL MANAGEMENT </vt:lpstr>
      <vt:lpstr>KEY FINDINGS – SKILLS &amp; COMPETENCY GAPS </vt:lpstr>
      <vt:lpstr>IMPACT</vt:lpstr>
      <vt:lpstr> RECOMMENDATIONS </vt:lpstr>
      <vt:lpstr>3. 2025 Staff Development Interventions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Mubarak Abdullah</dc:creator>
  <cp:lastModifiedBy>GEORGE E. LOMOTEY</cp:lastModifiedBy>
  <cp:revision>46</cp:revision>
  <dcterms:created xsi:type="dcterms:W3CDTF">2024-06-18T13:40:44Z</dcterms:created>
  <dcterms:modified xsi:type="dcterms:W3CDTF">2026-04-28T12:32:27Z</dcterms:modified>
</cp:coreProperties>
</file>