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0"/>
  </p:notesMasterIdLst>
  <p:handoutMasterIdLst>
    <p:handoutMasterId r:id="rId31"/>
  </p:handoutMasterIdLst>
  <p:sldIdLst>
    <p:sldId id="410" r:id="rId5"/>
    <p:sldId id="383" r:id="rId6"/>
    <p:sldId id="441" r:id="rId7"/>
    <p:sldId id="421" r:id="rId8"/>
    <p:sldId id="448" r:id="rId9"/>
    <p:sldId id="420" r:id="rId10"/>
    <p:sldId id="433" r:id="rId11"/>
    <p:sldId id="424" r:id="rId12"/>
    <p:sldId id="436" r:id="rId13"/>
    <p:sldId id="444" r:id="rId14"/>
    <p:sldId id="445" r:id="rId15"/>
    <p:sldId id="443" r:id="rId16"/>
    <p:sldId id="434" r:id="rId17"/>
    <p:sldId id="446" r:id="rId18"/>
    <p:sldId id="423" r:id="rId19"/>
    <p:sldId id="435" r:id="rId20"/>
    <p:sldId id="437" r:id="rId21"/>
    <p:sldId id="440" r:id="rId22"/>
    <p:sldId id="438" r:id="rId23"/>
    <p:sldId id="427" r:id="rId24"/>
    <p:sldId id="447" r:id="rId25"/>
    <p:sldId id="429" r:id="rId26"/>
    <p:sldId id="430" r:id="rId27"/>
    <p:sldId id="432" r:id="rId28"/>
    <p:sldId id="3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9DEA4-2916-4632-84AD-18D635FCDD0B}" v="106" dt="2025-07-29T10:15:30.614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27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rick Asante" userId="c5f7e208ebec5fd5" providerId="LiveId" clId="{B092BE89-B06A-495B-AEC6-52073FE6DBF3}"/>
    <pc:docChg chg="undo custSel modSld">
      <pc:chgData name="Derrick Asante" userId="c5f7e208ebec5fd5" providerId="LiveId" clId="{B092BE89-B06A-495B-AEC6-52073FE6DBF3}" dt="2025-07-29T12:52:27.377" v="160" actId="20577"/>
      <pc:docMkLst>
        <pc:docMk/>
      </pc:docMkLst>
      <pc:sldChg chg="modSp mod">
        <pc:chgData name="Derrick Asante" userId="c5f7e208ebec5fd5" providerId="LiveId" clId="{B092BE89-B06A-495B-AEC6-52073FE6DBF3}" dt="2025-07-29T12:06:44.758" v="0" actId="20577"/>
        <pc:sldMkLst>
          <pc:docMk/>
          <pc:sldMk cId="3346685798" sldId="383"/>
        </pc:sldMkLst>
        <pc:spChg chg="mod">
          <ac:chgData name="Derrick Asante" userId="c5f7e208ebec5fd5" providerId="LiveId" clId="{B092BE89-B06A-495B-AEC6-52073FE6DBF3}" dt="2025-07-29T12:06:44.758" v="0" actId="20577"/>
          <ac:spMkLst>
            <pc:docMk/>
            <pc:sldMk cId="3346685798" sldId="383"/>
            <ac:spMk id="3" creationId="{3B8EBC2C-6DD7-5003-38EB-40753046FE8C}"/>
          </ac:spMkLst>
        </pc:spChg>
      </pc:sldChg>
      <pc:sldChg chg="modSp mod">
        <pc:chgData name="Derrick Asante" userId="c5f7e208ebec5fd5" providerId="LiveId" clId="{B092BE89-B06A-495B-AEC6-52073FE6DBF3}" dt="2025-07-29T12:13:51.529" v="8" actId="20577"/>
        <pc:sldMkLst>
          <pc:docMk/>
          <pc:sldMk cId="4149954963" sldId="421"/>
        </pc:sldMkLst>
        <pc:spChg chg="mod">
          <ac:chgData name="Derrick Asante" userId="c5f7e208ebec5fd5" providerId="LiveId" clId="{B092BE89-B06A-495B-AEC6-52073FE6DBF3}" dt="2025-07-29T12:13:51.529" v="8" actId="20577"/>
          <ac:spMkLst>
            <pc:docMk/>
            <pc:sldMk cId="4149954963" sldId="421"/>
            <ac:spMk id="3" creationId="{9DA0887D-532B-283B-23D6-AD006D7DC363}"/>
          </ac:spMkLst>
        </pc:spChg>
      </pc:sldChg>
      <pc:sldChg chg="modSp mod">
        <pc:chgData name="Derrick Asante" userId="c5f7e208ebec5fd5" providerId="LiveId" clId="{B092BE89-B06A-495B-AEC6-52073FE6DBF3}" dt="2025-07-29T12:21:13.556" v="32" actId="113"/>
        <pc:sldMkLst>
          <pc:docMk/>
          <pc:sldMk cId="1528341709" sldId="424"/>
        </pc:sldMkLst>
        <pc:spChg chg="mod">
          <ac:chgData name="Derrick Asante" userId="c5f7e208ebec5fd5" providerId="LiveId" clId="{B092BE89-B06A-495B-AEC6-52073FE6DBF3}" dt="2025-07-29T12:21:13.556" v="32" actId="113"/>
          <ac:spMkLst>
            <pc:docMk/>
            <pc:sldMk cId="1528341709" sldId="424"/>
            <ac:spMk id="3" creationId="{63EAF065-5E3A-A0DB-567F-D7B525DA6CAC}"/>
          </ac:spMkLst>
        </pc:spChg>
      </pc:sldChg>
      <pc:sldChg chg="modSp mod">
        <pc:chgData name="Derrick Asante" userId="c5f7e208ebec5fd5" providerId="LiveId" clId="{B092BE89-B06A-495B-AEC6-52073FE6DBF3}" dt="2025-07-29T12:46:21.768" v="84" actId="20577"/>
        <pc:sldMkLst>
          <pc:docMk/>
          <pc:sldMk cId="3024580725" sldId="429"/>
        </pc:sldMkLst>
        <pc:spChg chg="mod">
          <ac:chgData name="Derrick Asante" userId="c5f7e208ebec5fd5" providerId="LiveId" clId="{B092BE89-B06A-495B-AEC6-52073FE6DBF3}" dt="2025-07-29T12:46:21.768" v="84" actId="20577"/>
          <ac:spMkLst>
            <pc:docMk/>
            <pc:sldMk cId="3024580725" sldId="429"/>
            <ac:spMk id="5" creationId="{31D89C59-0538-B987-8A1F-78091B0295DE}"/>
          </ac:spMkLst>
        </pc:spChg>
      </pc:sldChg>
      <pc:sldChg chg="modSp mod">
        <pc:chgData name="Derrick Asante" userId="c5f7e208ebec5fd5" providerId="LiveId" clId="{B092BE89-B06A-495B-AEC6-52073FE6DBF3}" dt="2025-07-29T12:52:27.377" v="160" actId="20577"/>
        <pc:sldMkLst>
          <pc:docMk/>
          <pc:sldMk cId="3285212659" sldId="430"/>
        </pc:sldMkLst>
        <pc:spChg chg="mod">
          <ac:chgData name="Derrick Asante" userId="c5f7e208ebec5fd5" providerId="LiveId" clId="{B092BE89-B06A-495B-AEC6-52073FE6DBF3}" dt="2025-07-29T12:52:27.377" v="160" actId="20577"/>
          <ac:spMkLst>
            <pc:docMk/>
            <pc:sldMk cId="3285212659" sldId="430"/>
            <ac:spMk id="8" creationId="{072DAE18-D77A-EA3F-9389-B6A3ADFCE399}"/>
          </ac:spMkLst>
        </pc:spChg>
      </pc:sldChg>
      <pc:sldChg chg="modSp mod">
        <pc:chgData name="Derrick Asante" userId="c5f7e208ebec5fd5" providerId="LiveId" clId="{B092BE89-B06A-495B-AEC6-52073FE6DBF3}" dt="2025-07-29T12:19:56.129" v="31" actId="20577"/>
        <pc:sldMkLst>
          <pc:docMk/>
          <pc:sldMk cId="1956439227" sldId="433"/>
        </pc:sldMkLst>
        <pc:spChg chg="mod">
          <ac:chgData name="Derrick Asante" userId="c5f7e208ebec5fd5" providerId="LiveId" clId="{B092BE89-B06A-495B-AEC6-52073FE6DBF3}" dt="2025-07-29T12:19:56.129" v="31" actId="20577"/>
          <ac:spMkLst>
            <pc:docMk/>
            <pc:sldMk cId="1956439227" sldId="433"/>
            <ac:spMk id="3" creationId="{19EC8180-3AF7-9667-59CE-E5B40648DC5E}"/>
          </ac:spMkLst>
        </pc:spChg>
      </pc:sldChg>
      <pc:sldChg chg="modSp mod">
        <pc:chgData name="Derrick Asante" userId="c5f7e208ebec5fd5" providerId="LiveId" clId="{B092BE89-B06A-495B-AEC6-52073FE6DBF3}" dt="2025-07-29T12:33:53.247" v="82" actId="20577"/>
        <pc:sldMkLst>
          <pc:docMk/>
          <pc:sldMk cId="3894991791" sldId="435"/>
        </pc:sldMkLst>
        <pc:spChg chg="mod">
          <ac:chgData name="Derrick Asante" userId="c5f7e208ebec5fd5" providerId="LiveId" clId="{B092BE89-B06A-495B-AEC6-52073FE6DBF3}" dt="2025-07-29T12:33:53.247" v="82" actId="20577"/>
          <ac:spMkLst>
            <pc:docMk/>
            <pc:sldMk cId="3894991791" sldId="435"/>
            <ac:spMk id="5" creationId="{7184E731-2ADD-0C64-58D6-2488EA276394}"/>
          </ac:spMkLst>
        </pc:spChg>
      </pc:sldChg>
      <pc:sldChg chg="modSp mod">
        <pc:chgData name="Derrick Asante" userId="c5f7e208ebec5fd5" providerId="LiveId" clId="{B092BE89-B06A-495B-AEC6-52073FE6DBF3}" dt="2025-07-29T12:35:42.691" v="83" actId="20577"/>
        <pc:sldMkLst>
          <pc:docMk/>
          <pc:sldMk cId="2901597832" sldId="440"/>
        </pc:sldMkLst>
        <pc:spChg chg="mod">
          <ac:chgData name="Derrick Asante" userId="c5f7e208ebec5fd5" providerId="LiveId" clId="{B092BE89-B06A-495B-AEC6-52073FE6DBF3}" dt="2025-07-29T12:35:42.691" v="83" actId="20577"/>
          <ac:spMkLst>
            <pc:docMk/>
            <pc:sldMk cId="2901597832" sldId="440"/>
            <ac:spMk id="2" creationId="{4D7E5977-34E9-D40A-427F-BEF8F5754B8E}"/>
          </ac:spMkLst>
        </pc:spChg>
      </pc:sldChg>
      <pc:sldChg chg="modSp mod">
        <pc:chgData name="Derrick Asante" userId="c5f7e208ebec5fd5" providerId="LiveId" clId="{B092BE89-B06A-495B-AEC6-52073FE6DBF3}" dt="2025-07-29T12:29:30.650" v="44" actId="21"/>
        <pc:sldMkLst>
          <pc:docMk/>
          <pc:sldMk cId="3581724057" sldId="446"/>
        </pc:sldMkLst>
        <pc:graphicFrameChg chg="modGraphic">
          <ac:chgData name="Derrick Asante" userId="c5f7e208ebec5fd5" providerId="LiveId" clId="{B092BE89-B06A-495B-AEC6-52073FE6DBF3}" dt="2025-07-29T12:29:30.650" v="44" actId="21"/>
          <ac:graphicFrameMkLst>
            <pc:docMk/>
            <pc:sldMk cId="3581724057" sldId="446"/>
            <ac:graphicFrameMk id="4" creationId="{83971491-8038-44DC-1443-4A3E68805127}"/>
          </ac:graphicFrameMkLst>
        </pc:graphicFrameChg>
      </pc:sldChg>
    </pc:docChg>
  </pc:docChgLst>
  <pc:docChgLst>
    <pc:chgData name="Derrick Asante" userId="c5f7e208ebec5fd5" providerId="LiveId" clId="{A8C9DEA4-2916-4632-84AD-18D635FCDD0B}"/>
    <pc:docChg chg="undo custSel addSld delSld modSld sldOrd">
      <pc:chgData name="Derrick Asante" userId="c5f7e208ebec5fd5" providerId="LiveId" clId="{A8C9DEA4-2916-4632-84AD-18D635FCDD0B}" dt="2025-07-29T10:16:18.347" v="1730" actId="20577"/>
      <pc:docMkLst>
        <pc:docMk/>
      </pc:docMkLst>
      <pc:sldChg chg="modSp mod">
        <pc:chgData name="Derrick Asante" userId="c5f7e208ebec5fd5" providerId="LiveId" clId="{A8C9DEA4-2916-4632-84AD-18D635FCDD0B}" dt="2025-07-28T22:59:42.674" v="463" actId="20577"/>
        <pc:sldMkLst>
          <pc:docMk/>
          <pc:sldMk cId="4151329423" sldId="420"/>
        </pc:sldMkLst>
        <pc:spChg chg="mod">
          <ac:chgData name="Derrick Asante" userId="c5f7e208ebec5fd5" providerId="LiveId" clId="{A8C9DEA4-2916-4632-84AD-18D635FCDD0B}" dt="2025-07-28T22:59:42.674" v="463" actId="20577"/>
          <ac:spMkLst>
            <pc:docMk/>
            <pc:sldMk cId="4151329423" sldId="420"/>
            <ac:spMk id="3" creationId="{302F639A-7526-9935-A7CE-F36F1AA6EFEA}"/>
          </ac:spMkLst>
        </pc:spChg>
      </pc:sldChg>
      <pc:sldChg chg="modSp mod">
        <pc:chgData name="Derrick Asante" userId="c5f7e208ebec5fd5" providerId="LiveId" clId="{A8C9DEA4-2916-4632-84AD-18D635FCDD0B}" dt="2025-07-29T09:41:49.172" v="1588" actId="5793"/>
        <pc:sldMkLst>
          <pc:docMk/>
          <pc:sldMk cId="4149954963" sldId="421"/>
        </pc:sldMkLst>
        <pc:spChg chg="mod">
          <ac:chgData name="Derrick Asante" userId="c5f7e208ebec5fd5" providerId="LiveId" clId="{A8C9DEA4-2916-4632-84AD-18D635FCDD0B}" dt="2025-07-29T09:41:49.172" v="1588" actId="5793"/>
          <ac:spMkLst>
            <pc:docMk/>
            <pc:sldMk cId="4149954963" sldId="421"/>
            <ac:spMk id="3" creationId="{9DA0887D-532B-283B-23D6-AD006D7DC363}"/>
          </ac:spMkLst>
        </pc:spChg>
        <pc:spChg chg="mod">
          <ac:chgData name="Derrick Asante" userId="c5f7e208ebec5fd5" providerId="LiveId" clId="{A8C9DEA4-2916-4632-84AD-18D635FCDD0B}" dt="2025-07-29T09:30:30.899" v="1195" actId="14100"/>
          <ac:spMkLst>
            <pc:docMk/>
            <pc:sldMk cId="4149954963" sldId="421"/>
            <ac:spMk id="6" creationId="{915C85A3-2A68-446C-AA0A-53EBA7158555}"/>
          </ac:spMkLst>
        </pc:spChg>
      </pc:sldChg>
      <pc:sldChg chg="modSp mod">
        <pc:chgData name="Derrick Asante" userId="c5f7e208ebec5fd5" providerId="LiveId" clId="{A8C9DEA4-2916-4632-84AD-18D635FCDD0B}" dt="2025-07-28T23:46:37.975" v="608" actId="20577"/>
        <pc:sldMkLst>
          <pc:docMk/>
          <pc:sldMk cId="1528341709" sldId="424"/>
        </pc:sldMkLst>
        <pc:spChg chg="mod">
          <ac:chgData name="Derrick Asante" userId="c5f7e208ebec5fd5" providerId="LiveId" clId="{A8C9DEA4-2916-4632-84AD-18D635FCDD0B}" dt="2025-07-28T23:46:37.975" v="608" actId="20577"/>
          <ac:spMkLst>
            <pc:docMk/>
            <pc:sldMk cId="1528341709" sldId="424"/>
            <ac:spMk id="3" creationId="{63EAF065-5E3A-A0DB-567F-D7B525DA6CAC}"/>
          </ac:spMkLst>
        </pc:spChg>
      </pc:sldChg>
      <pc:sldChg chg="modSp mod">
        <pc:chgData name="Derrick Asante" userId="c5f7e208ebec5fd5" providerId="LiveId" clId="{A8C9DEA4-2916-4632-84AD-18D635FCDD0B}" dt="2025-07-29T09:50:43.098" v="1596"/>
        <pc:sldMkLst>
          <pc:docMk/>
          <pc:sldMk cId="3586191679" sldId="427"/>
        </pc:sldMkLst>
        <pc:spChg chg="mod">
          <ac:chgData name="Derrick Asante" userId="c5f7e208ebec5fd5" providerId="LiveId" clId="{A8C9DEA4-2916-4632-84AD-18D635FCDD0B}" dt="2025-07-29T09:50:43.098" v="1596"/>
          <ac:spMkLst>
            <pc:docMk/>
            <pc:sldMk cId="3586191679" sldId="427"/>
            <ac:spMk id="6" creationId="{0CE630F2-58C7-2B69-AFEB-BDD87E8EC8CD}"/>
          </ac:spMkLst>
        </pc:spChg>
      </pc:sldChg>
      <pc:sldChg chg="modSp mod ord">
        <pc:chgData name="Derrick Asante" userId="c5f7e208ebec5fd5" providerId="LiveId" clId="{A8C9DEA4-2916-4632-84AD-18D635FCDD0B}" dt="2025-07-29T10:15:59.076" v="1729" actId="27636"/>
        <pc:sldMkLst>
          <pc:docMk/>
          <pc:sldMk cId="3024580725" sldId="429"/>
        </pc:sldMkLst>
        <pc:spChg chg="mod">
          <ac:chgData name="Derrick Asante" userId="c5f7e208ebec5fd5" providerId="LiveId" clId="{A8C9DEA4-2916-4632-84AD-18D635FCDD0B}" dt="2025-07-29T10:15:59.076" v="1729" actId="27636"/>
          <ac:spMkLst>
            <pc:docMk/>
            <pc:sldMk cId="3024580725" sldId="429"/>
            <ac:spMk id="5" creationId="{31D89C59-0538-B987-8A1F-78091B0295DE}"/>
          </ac:spMkLst>
        </pc:spChg>
      </pc:sldChg>
      <pc:sldChg chg="modSp add mod">
        <pc:chgData name="Derrick Asante" userId="c5f7e208ebec5fd5" providerId="LiveId" clId="{A8C9DEA4-2916-4632-84AD-18D635FCDD0B}" dt="2025-07-29T10:16:18.347" v="1730" actId="20577"/>
        <pc:sldMkLst>
          <pc:docMk/>
          <pc:sldMk cId="3285212659" sldId="430"/>
        </pc:sldMkLst>
        <pc:spChg chg="mod">
          <ac:chgData name="Derrick Asante" userId="c5f7e208ebec5fd5" providerId="LiveId" clId="{A8C9DEA4-2916-4632-84AD-18D635FCDD0B}" dt="2025-07-29T10:16:18.347" v="1730" actId="20577"/>
          <ac:spMkLst>
            <pc:docMk/>
            <pc:sldMk cId="3285212659" sldId="430"/>
            <ac:spMk id="8" creationId="{072DAE18-D77A-EA3F-9389-B6A3ADFCE399}"/>
          </ac:spMkLst>
        </pc:spChg>
      </pc:sldChg>
      <pc:sldChg chg="modSp mod">
        <pc:chgData name="Derrick Asante" userId="c5f7e208ebec5fd5" providerId="LiveId" clId="{A8C9DEA4-2916-4632-84AD-18D635FCDD0B}" dt="2025-07-28T23:32:56.655" v="580" actId="20577"/>
        <pc:sldMkLst>
          <pc:docMk/>
          <pc:sldMk cId="1956439227" sldId="433"/>
        </pc:sldMkLst>
        <pc:spChg chg="mod">
          <ac:chgData name="Derrick Asante" userId="c5f7e208ebec5fd5" providerId="LiveId" clId="{A8C9DEA4-2916-4632-84AD-18D635FCDD0B}" dt="2025-07-28T23:32:56.655" v="580" actId="20577"/>
          <ac:spMkLst>
            <pc:docMk/>
            <pc:sldMk cId="1956439227" sldId="433"/>
            <ac:spMk id="3" creationId="{19EC8180-3AF7-9667-59CE-E5B40648DC5E}"/>
          </ac:spMkLst>
        </pc:spChg>
      </pc:sldChg>
      <pc:sldChg chg="modSp mod">
        <pc:chgData name="Derrick Asante" userId="c5f7e208ebec5fd5" providerId="LiveId" clId="{A8C9DEA4-2916-4632-84AD-18D635FCDD0B}" dt="2025-07-29T00:21:47.625" v="928" actId="5793"/>
        <pc:sldMkLst>
          <pc:docMk/>
          <pc:sldMk cId="190094788" sldId="434"/>
        </pc:sldMkLst>
        <pc:spChg chg="mod">
          <ac:chgData name="Derrick Asante" userId="c5f7e208ebec5fd5" providerId="LiveId" clId="{A8C9DEA4-2916-4632-84AD-18D635FCDD0B}" dt="2025-07-29T00:21:47.625" v="928" actId="5793"/>
          <ac:spMkLst>
            <pc:docMk/>
            <pc:sldMk cId="190094788" sldId="434"/>
            <ac:spMk id="3" creationId="{8FC04756-B9B8-F1B1-0110-5D11FABF8C1A}"/>
          </ac:spMkLst>
        </pc:spChg>
      </pc:sldChg>
      <pc:sldChg chg="modSp mod">
        <pc:chgData name="Derrick Asante" userId="c5f7e208ebec5fd5" providerId="LiveId" clId="{A8C9DEA4-2916-4632-84AD-18D635FCDD0B}" dt="2025-07-29T00:56:38.192" v="1145" actId="5793"/>
        <pc:sldMkLst>
          <pc:docMk/>
          <pc:sldMk cId="3894991791" sldId="435"/>
        </pc:sldMkLst>
        <pc:spChg chg="mod">
          <ac:chgData name="Derrick Asante" userId="c5f7e208ebec5fd5" providerId="LiveId" clId="{A8C9DEA4-2916-4632-84AD-18D635FCDD0B}" dt="2025-07-29T00:56:38.192" v="1145" actId="5793"/>
          <ac:spMkLst>
            <pc:docMk/>
            <pc:sldMk cId="3894991791" sldId="435"/>
            <ac:spMk id="5" creationId="{7184E731-2ADD-0C64-58D6-2488EA276394}"/>
          </ac:spMkLst>
        </pc:spChg>
      </pc:sldChg>
      <pc:sldChg chg="ord">
        <pc:chgData name="Derrick Asante" userId="c5f7e208ebec5fd5" providerId="LiveId" clId="{A8C9DEA4-2916-4632-84AD-18D635FCDD0B}" dt="2025-07-28T23:37:26.935" v="585"/>
        <pc:sldMkLst>
          <pc:docMk/>
          <pc:sldMk cId="2372457659" sldId="436"/>
        </pc:sldMkLst>
      </pc:sldChg>
      <pc:sldChg chg="modSp mod">
        <pc:chgData name="Derrick Asante" userId="c5f7e208ebec5fd5" providerId="LiveId" clId="{A8C9DEA4-2916-4632-84AD-18D635FCDD0B}" dt="2025-07-29T00:59:19.010" v="1161" actId="12"/>
        <pc:sldMkLst>
          <pc:docMk/>
          <pc:sldMk cId="2290708335" sldId="437"/>
        </pc:sldMkLst>
        <pc:spChg chg="mod">
          <ac:chgData name="Derrick Asante" userId="c5f7e208ebec5fd5" providerId="LiveId" clId="{A8C9DEA4-2916-4632-84AD-18D635FCDD0B}" dt="2025-07-29T00:59:19.010" v="1161" actId="12"/>
          <ac:spMkLst>
            <pc:docMk/>
            <pc:sldMk cId="2290708335" sldId="437"/>
            <ac:spMk id="5" creationId="{369D68A1-9F7F-8A8B-35BD-C09F66E1B2E6}"/>
          </ac:spMkLst>
        </pc:spChg>
      </pc:sldChg>
      <pc:sldChg chg="modSp">
        <pc:chgData name="Derrick Asante" userId="c5f7e208ebec5fd5" providerId="LiveId" clId="{A8C9DEA4-2916-4632-84AD-18D635FCDD0B}" dt="2025-07-29T01:02:18.485" v="1163" actId="20578"/>
        <pc:sldMkLst>
          <pc:docMk/>
          <pc:sldMk cId="2901597832" sldId="440"/>
        </pc:sldMkLst>
        <pc:spChg chg="mod">
          <ac:chgData name="Derrick Asante" userId="c5f7e208ebec5fd5" providerId="LiveId" clId="{A8C9DEA4-2916-4632-84AD-18D635FCDD0B}" dt="2025-07-29T01:02:18.485" v="1163" actId="20578"/>
          <ac:spMkLst>
            <pc:docMk/>
            <pc:sldMk cId="2901597832" sldId="440"/>
            <ac:spMk id="3" creationId="{5FFE2C37-2496-B676-3DFB-F05A87D9E1E1}"/>
          </ac:spMkLst>
        </pc:spChg>
      </pc:sldChg>
      <pc:sldChg chg="addSp delSp modSp new mod ord">
        <pc:chgData name="Derrick Asante" userId="c5f7e208ebec5fd5" providerId="LiveId" clId="{A8C9DEA4-2916-4632-84AD-18D635FCDD0B}" dt="2025-07-29T09:31:10.554" v="1198" actId="1076"/>
        <pc:sldMkLst>
          <pc:docMk/>
          <pc:sldMk cId="391215257" sldId="441"/>
        </pc:sldMkLst>
        <pc:spChg chg="mod">
          <ac:chgData name="Derrick Asante" userId="c5f7e208ebec5fd5" providerId="LiveId" clId="{A8C9DEA4-2916-4632-84AD-18D635FCDD0B}" dt="2025-07-28T21:51:55.822" v="50" actId="20577"/>
          <ac:spMkLst>
            <pc:docMk/>
            <pc:sldMk cId="391215257" sldId="441"/>
            <ac:spMk id="2" creationId="{24341435-1149-9CDC-2EE9-1994F2D629D8}"/>
          </ac:spMkLst>
        </pc:spChg>
        <pc:spChg chg="del">
          <ac:chgData name="Derrick Asante" userId="c5f7e208ebec5fd5" providerId="LiveId" clId="{A8C9DEA4-2916-4632-84AD-18D635FCDD0B}" dt="2025-07-28T21:20:08.679" v="1"/>
          <ac:spMkLst>
            <pc:docMk/>
            <pc:sldMk cId="391215257" sldId="441"/>
            <ac:spMk id="3" creationId="{6264C5A3-513C-A589-A5F1-42DF96A9CAD2}"/>
          </ac:spMkLst>
        </pc:spChg>
        <pc:picChg chg="add mod">
          <ac:chgData name="Derrick Asante" userId="c5f7e208ebec5fd5" providerId="LiveId" clId="{A8C9DEA4-2916-4632-84AD-18D635FCDD0B}" dt="2025-07-29T09:31:05.665" v="1196" actId="1076"/>
          <ac:picMkLst>
            <pc:docMk/>
            <pc:sldMk cId="391215257" sldId="441"/>
            <ac:picMk id="1026" creationId="{CF4C9041-6713-C519-CD8C-BD44BCE71FA5}"/>
          </ac:picMkLst>
        </pc:picChg>
        <pc:picChg chg="add mod">
          <ac:chgData name="Derrick Asante" userId="c5f7e208ebec5fd5" providerId="LiveId" clId="{A8C9DEA4-2916-4632-84AD-18D635FCDD0B}" dt="2025-07-29T09:31:07.622" v="1197" actId="1076"/>
          <ac:picMkLst>
            <pc:docMk/>
            <pc:sldMk cId="391215257" sldId="441"/>
            <ac:picMk id="1028" creationId="{DFAEC04C-78DF-F493-3D05-E5A88B4898BD}"/>
          </ac:picMkLst>
        </pc:picChg>
        <pc:picChg chg="add mod">
          <ac:chgData name="Derrick Asante" userId="c5f7e208ebec5fd5" providerId="LiveId" clId="{A8C9DEA4-2916-4632-84AD-18D635FCDD0B}" dt="2025-07-29T09:31:10.554" v="1198" actId="1076"/>
          <ac:picMkLst>
            <pc:docMk/>
            <pc:sldMk cId="391215257" sldId="441"/>
            <ac:picMk id="1030" creationId="{A53CD729-E0F3-5910-F215-1C4F1863D321}"/>
          </ac:picMkLst>
        </pc:picChg>
        <pc:picChg chg="add mod">
          <ac:chgData name="Derrick Asante" userId="c5f7e208ebec5fd5" providerId="LiveId" clId="{A8C9DEA4-2916-4632-84AD-18D635FCDD0B}" dt="2025-07-28T21:43:29.508" v="25" actId="1076"/>
          <ac:picMkLst>
            <pc:docMk/>
            <pc:sldMk cId="391215257" sldId="441"/>
            <ac:picMk id="1032" creationId="{321B8EB7-53DF-1B56-5616-0A50C6B25861}"/>
          </ac:picMkLst>
        </pc:picChg>
        <pc:picChg chg="add mod">
          <ac:chgData name="Derrick Asante" userId="c5f7e208ebec5fd5" providerId="LiveId" clId="{A8C9DEA4-2916-4632-84AD-18D635FCDD0B}" dt="2025-07-28T21:50:14.262" v="30" actId="14100"/>
          <ac:picMkLst>
            <pc:docMk/>
            <pc:sldMk cId="391215257" sldId="441"/>
            <ac:picMk id="1034" creationId="{E933634E-35B8-770D-A031-69A05F56F2E5}"/>
          </ac:picMkLst>
        </pc:picChg>
      </pc:sldChg>
      <pc:sldChg chg="delSp modSp new del mod ord">
        <pc:chgData name="Derrick Asante" userId="c5f7e208ebec5fd5" providerId="LiveId" clId="{A8C9DEA4-2916-4632-84AD-18D635FCDD0B}" dt="2025-07-29T09:41:56.689" v="1589" actId="2696"/>
        <pc:sldMkLst>
          <pc:docMk/>
          <pc:sldMk cId="3908648633" sldId="442"/>
        </pc:sldMkLst>
        <pc:spChg chg="del">
          <ac:chgData name="Derrick Asante" userId="c5f7e208ebec5fd5" providerId="LiveId" clId="{A8C9DEA4-2916-4632-84AD-18D635FCDD0B}" dt="2025-07-28T22:39:57.953" v="264" actId="478"/>
          <ac:spMkLst>
            <pc:docMk/>
            <pc:sldMk cId="3908648633" sldId="442"/>
            <ac:spMk id="2" creationId="{488AE878-FC70-AFDA-86DB-2BAD52B89905}"/>
          </ac:spMkLst>
        </pc:spChg>
        <pc:spChg chg="mod">
          <ac:chgData name="Derrick Asante" userId="c5f7e208ebec5fd5" providerId="LiveId" clId="{A8C9DEA4-2916-4632-84AD-18D635FCDD0B}" dt="2025-07-29T09:38:42.078" v="1488" actId="21"/>
          <ac:spMkLst>
            <pc:docMk/>
            <pc:sldMk cId="3908648633" sldId="442"/>
            <ac:spMk id="3" creationId="{979F49DF-CBAA-FFC6-7911-4C06EA364F74}"/>
          </ac:spMkLst>
        </pc:spChg>
      </pc:sldChg>
      <pc:sldChg chg="modSp add mod">
        <pc:chgData name="Derrick Asante" userId="c5f7e208ebec5fd5" providerId="LiveId" clId="{A8C9DEA4-2916-4632-84AD-18D635FCDD0B}" dt="2025-07-29T00:18:02.139" v="924" actId="113"/>
        <pc:sldMkLst>
          <pc:docMk/>
          <pc:sldMk cId="202907780" sldId="443"/>
        </pc:sldMkLst>
        <pc:spChg chg="mod">
          <ac:chgData name="Derrick Asante" userId="c5f7e208ebec5fd5" providerId="LiveId" clId="{A8C9DEA4-2916-4632-84AD-18D635FCDD0B}" dt="2025-07-29T00:18:02.139" v="924" actId="113"/>
          <ac:spMkLst>
            <pc:docMk/>
            <pc:sldMk cId="202907780" sldId="443"/>
            <ac:spMk id="3" creationId="{2C1B2769-3CD5-6E6A-5C4B-6DED1FC24750}"/>
          </ac:spMkLst>
        </pc:spChg>
      </pc:sldChg>
      <pc:sldChg chg="modSp add mod ord">
        <pc:chgData name="Derrick Asante" userId="c5f7e208ebec5fd5" providerId="LiveId" clId="{A8C9DEA4-2916-4632-84AD-18D635FCDD0B}" dt="2025-07-28T23:58:55.594" v="691"/>
        <pc:sldMkLst>
          <pc:docMk/>
          <pc:sldMk cId="2346784367" sldId="444"/>
        </pc:sldMkLst>
        <pc:spChg chg="mod">
          <ac:chgData name="Derrick Asante" userId="c5f7e208ebec5fd5" providerId="LiveId" clId="{A8C9DEA4-2916-4632-84AD-18D635FCDD0B}" dt="2025-07-28T23:58:39.086" v="689" actId="20577"/>
          <ac:spMkLst>
            <pc:docMk/>
            <pc:sldMk cId="2346784367" sldId="444"/>
            <ac:spMk id="3" creationId="{AAF5E9BD-DC47-D32A-BDC6-69BEDC2579E1}"/>
          </ac:spMkLst>
        </pc:spChg>
      </pc:sldChg>
      <pc:sldChg chg="addSp delSp modSp new mod">
        <pc:chgData name="Derrick Asante" userId="c5f7e208ebec5fd5" providerId="LiveId" clId="{A8C9DEA4-2916-4632-84AD-18D635FCDD0B}" dt="2025-07-29T00:12:22.245" v="860" actId="255"/>
        <pc:sldMkLst>
          <pc:docMk/>
          <pc:sldMk cId="3469937409" sldId="445"/>
        </pc:sldMkLst>
        <pc:spChg chg="mod">
          <ac:chgData name="Derrick Asante" userId="c5f7e208ebec5fd5" providerId="LiveId" clId="{A8C9DEA4-2916-4632-84AD-18D635FCDD0B}" dt="2025-07-29T00:11:10.742" v="855" actId="20577"/>
          <ac:spMkLst>
            <pc:docMk/>
            <pc:sldMk cId="3469937409" sldId="445"/>
            <ac:spMk id="2" creationId="{CB2B48D1-2AC5-7DB2-DFCC-295BABAC18E9}"/>
          </ac:spMkLst>
        </pc:spChg>
        <pc:spChg chg="del mod">
          <ac:chgData name="Derrick Asante" userId="c5f7e208ebec5fd5" providerId="LiveId" clId="{A8C9DEA4-2916-4632-84AD-18D635FCDD0B}" dt="2025-07-29T00:00:34.400" v="694" actId="3680"/>
          <ac:spMkLst>
            <pc:docMk/>
            <pc:sldMk cId="3469937409" sldId="445"/>
            <ac:spMk id="3" creationId="{3A7A6E44-7BBB-E5DC-188B-75BF13499AC5}"/>
          </ac:spMkLst>
        </pc:spChg>
        <pc:graphicFrameChg chg="add mod ord modGraphic">
          <ac:chgData name="Derrick Asante" userId="c5f7e208ebec5fd5" providerId="LiveId" clId="{A8C9DEA4-2916-4632-84AD-18D635FCDD0B}" dt="2025-07-29T00:12:22.245" v="860" actId="255"/>
          <ac:graphicFrameMkLst>
            <pc:docMk/>
            <pc:sldMk cId="3469937409" sldId="445"/>
            <ac:graphicFrameMk id="4" creationId="{A527E762-5FA4-DB0B-1590-021CE85B377D}"/>
          </ac:graphicFrameMkLst>
        </pc:graphicFrameChg>
      </pc:sldChg>
      <pc:sldChg chg="addSp delSp modSp new mod">
        <pc:chgData name="Derrick Asante" userId="c5f7e208ebec5fd5" providerId="LiveId" clId="{A8C9DEA4-2916-4632-84AD-18D635FCDD0B}" dt="2025-07-29T00:48:30.446" v="1097" actId="20577"/>
        <pc:sldMkLst>
          <pc:docMk/>
          <pc:sldMk cId="3581724057" sldId="446"/>
        </pc:sldMkLst>
        <pc:spChg chg="mod">
          <ac:chgData name="Derrick Asante" userId="c5f7e208ebec5fd5" providerId="LiveId" clId="{A8C9DEA4-2916-4632-84AD-18D635FCDD0B}" dt="2025-07-29T00:48:30.446" v="1097" actId="20577"/>
          <ac:spMkLst>
            <pc:docMk/>
            <pc:sldMk cId="3581724057" sldId="446"/>
            <ac:spMk id="2" creationId="{F77CFC84-1E23-7AD4-D963-ED869A2BDC4C}"/>
          </ac:spMkLst>
        </pc:spChg>
        <pc:spChg chg="del mod">
          <ac:chgData name="Derrick Asante" userId="c5f7e208ebec5fd5" providerId="LiveId" clId="{A8C9DEA4-2916-4632-84AD-18D635FCDD0B}" dt="2025-07-29T00:38:25.783" v="931" actId="3680"/>
          <ac:spMkLst>
            <pc:docMk/>
            <pc:sldMk cId="3581724057" sldId="446"/>
            <ac:spMk id="3" creationId="{CAADCEE9-D4E9-C8AD-AAAA-C8D37FE17854}"/>
          </ac:spMkLst>
        </pc:spChg>
        <pc:graphicFrameChg chg="add mod ord modGraphic">
          <ac:chgData name="Derrick Asante" userId="c5f7e208ebec5fd5" providerId="LiveId" clId="{A8C9DEA4-2916-4632-84AD-18D635FCDD0B}" dt="2025-07-29T00:45:49.546" v="996" actId="20577"/>
          <ac:graphicFrameMkLst>
            <pc:docMk/>
            <pc:sldMk cId="3581724057" sldId="446"/>
            <ac:graphicFrameMk id="4" creationId="{83971491-8038-44DC-1443-4A3E68805127}"/>
          </ac:graphicFrameMkLst>
        </pc:graphicFrameChg>
      </pc:sldChg>
      <pc:sldChg chg="modSp add mod">
        <pc:chgData name="Derrick Asante" userId="c5f7e208ebec5fd5" providerId="LiveId" clId="{A8C9DEA4-2916-4632-84AD-18D635FCDD0B}" dt="2025-07-29T10:00:00.094" v="1600" actId="5793"/>
        <pc:sldMkLst>
          <pc:docMk/>
          <pc:sldMk cId="1124687321" sldId="447"/>
        </pc:sldMkLst>
        <pc:spChg chg="mod">
          <ac:chgData name="Derrick Asante" userId="c5f7e208ebec5fd5" providerId="LiveId" clId="{A8C9DEA4-2916-4632-84AD-18D635FCDD0B}" dt="2025-07-29T10:00:00.094" v="1600" actId="5793"/>
          <ac:spMkLst>
            <pc:docMk/>
            <pc:sldMk cId="1124687321" sldId="447"/>
            <ac:spMk id="6" creationId="{D1566E92-86E3-2A16-9176-387D88FA721E}"/>
          </ac:spMkLst>
        </pc:spChg>
      </pc:sldChg>
      <pc:sldChg chg="add">
        <pc:chgData name="Derrick Asante" userId="c5f7e208ebec5fd5" providerId="LiveId" clId="{A8C9DEA4-2916-4632-84AD-18D635FCDD0B}" dt="2025-07-29T09:28:34.276" v="1178" actId="2890"/>
        <pc:sldMkLst>
          <pc:docMk/>
          <pc:sldMk cId="2432454287" sldId="44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r>
              <a:rPr lang="en-US"/>
              <a:t>Annual Salary (NZD Equivalent)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New Zealand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1"/>
          <c:cat>
            <c:strRef>
              <c:f>Sheet1!$A$2:$A$5</c:f>
              <c:strCache>
                <c:ptCount val="4"/>
                <c:pt idx="0">
                  <c:v>Specialist</c:v>
                </c:pt>
                <c:pt idx="1">
                  <c:v>Doctor</c:v>
                </c:pt>
                <c:pt idx="2">
                  <c:v>Nurse</c:v>
                </c:pt>
                <c:pt idx="3">
                  <c:v>Pharmacist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250000</c:v>
                </c:pt>
                <c:pt idx="1">
                  <c:v>180000</c:v>
                </c:pt>
                <c:pt idx="2">
                  <c:v>75000</c:v>
                </c:pt>
                <c:pt idx="3">
                  <c:v>80000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B42-4FF5-A557-DE3C659996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rgbClr val="FBE284"/>
            </a:solidFill>
            <a:ln>
              <a:noFill/>
            </a:ln>
            <a:effectLst/>
          </c:spPr>
          <c:invertIfNegative val="1"/>
          <c:cat>
            <c:strRef>
              <c:f>Sheet1!$A$2:$A$5</c:f>
              <c:strCache>
                <c:ptCount val="4"/>
                <c:pt idx="0">
                  <c:v>Specialist</c:v>
                </c:pt>
                <c:pt idx="1">
                  <c:v>Doctor</c:v>
                </c:pt>
                <c:pt idx="2">
                  <c:v>Nurse</c:v>
                </c:pt>
                <c:pt idx="3">
                  <c:v>Pharmacist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330000</c:v>
                </c:pt>
                <c:pt idx="1">
                  <c:v>220000</c:v>
                </c:pt>
                <c:pt idx="2">
                  <c:v>95000</c:v>
                </c:pt>
                <c:pt idx="3">
                  <c:v>110000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0B42-4FF5-A557-DE3C65999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0273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767" y="1026367"/>
            <a:ext cx="7811583" cy="2797975"/>
          </a:xfrm>
        </p:spPr>
        <p:txBody>
          <a:bodyPr/>
          <a:lstStyle/>
          <a:p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FLIGHT: DETERMINANTS INFLUENCING THE EXODUS OF HEALTHCARE PROFESSIONALS IN NEW ZEALAND</a:t>
            </a:r>
            <a:b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 DERRICK BOADU ASANTE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10DE2-1D54-17B1-9732-C55214479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ECE4-D59F-F10D-46A1-3599ADD4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76664"/>
            <a:ext cx="10873740" cy="906416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Determinants of Brain 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5E9BD-DC47-D32A-BDC6-69BEDC2579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8388" y="2282008"/>
            <a:ext cx="9265024" cy="357532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Life Expectancy</a:t>
            </a:r>
          </a:p>
          <a:p>
            <a:pPr lvl="0" algn="just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than Australia, Japan, Switzerland, South Korea, Norway and many other OECD countries.</a:t>
            </a:r>
          </a:p>
          <a:p>
            <a:pPr marL="0" lvl="0" indent="0" algn="just">
              <a:buNone/>
            </a:pP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8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48D1-2AC5-7DB2-DFCC-295BABAC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Expectancy Comparison: NZ, Australia and Japan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27E762-5FA4-DB0B-1590-021CE85B377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6505748"/>
              </p:ext>
            </p:extLst>
          </p:nvPr>
        </p:nvGraphicFramePr>
        <p:xfrm>
          <a:off x="2603240" y="2281236"/>
          <a:ext cx="7492482" cy="39201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50128">
                  <a:extLst>
                    <a:ext uri="{9D8B030D-6E8A-4147-A177-3AD203B41FA5}">
                      <a16:colId xmlns:a16="http://schemas.microsoft.com/office/drawing/2014/main" val="2660231061"/>
                    </a:ext>
                  </a:extLst>
                </a:gridCol>
                <a:gridCol w="1713482">
                  <a:extLst>
                    <a:ext uri="{9D8B030D-6E8A-4147-A177-3AD203B41FA5}">
                      <a16:colId xmlns:a16="http://schemas.microsoft.com/office/drawing/2014/main" val="1168502127"/>
                    </a:ext>
                  </a:extLst>
                </a:gridCol>
                <a:gridCol w="2014436">
                  <a:extLst>
                    <a:ext uri="{9D8B030D-6E8A-4147-A177-3AD203B41FA5}">
                      <a16:colId xmlns:a16="http://schemas.microsoft.com/office/drawing/2014/main" val="403134632"/>
                    </a:ext>
                  </a:extLst>
                </a:gridCol>
                <a:gridCol w="2014436">
                  <a:extLst>
                    <a:ext uri="{9D8B030D-6E8A-4147-A177-3AD203B41FA5}">
                      <a16:colId xmlns:a16="http://schemas.microsoft.com/office/drawing/2014/main" val="3163336085"/>
                    </a:ext>
                  </a:extLst>
                </a:gridCol>
              </a:tblGrid>
              <a:tr h="7605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2022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2023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2024 (years)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343972"/>
                  </a:ext>
                </a:extLst>
              </a:tr>
              <a:tr h="1053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 </a:t>
                      </a: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Zealand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81.96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83.00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B05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82.95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130773"/>
                  </a:ext>
                </a:extLst>
              </a:tr>
              <a:tr h="1053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83.20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83.05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84.06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19644586"/>
                  </a:ext>
                </a:extLst>
              </a:tr>
              <a:tr h="1053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84.91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85.03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85.15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56536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93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FD4B2-4865-B59C-DC91-F42B835D5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0334-FD24-2B0D-D4AA-25A34F42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76664"/>
            <a:ext cx="10873740" cy="906416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Determinants of Brain 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B2769-3CD5-6E6A-5C4B-6DED1FC247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8388" y="2282008"/>
            <a:ext cx="9265024" cy="396950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A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Dominance of International Healthcare Graduates :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of whom return home after training.</a:t>
            </a:r>
          </a:p>
          <a:p>
            <a:pPr algn="just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59% of qualified healthcare professionals in New Zealand are international medical graduates (IMGs) , statistics NZ</a:t>
            </a:r>
          </a:p>
          <a:p>
            <a:pPr algn="just"/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8AB0D-D801-6660-3DA0-1B53AB753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1923-1FAF-2A8E-1E12-CA695CFA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76664"/>
            <a:ext cx="10873740" cy="906416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Determinants of Brain 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04756-B9B8-F1B1-0110-5D11FABF8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8388" y="2258008"/>
            <a:ext cx="9265024" cy="4301412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</a:pPr>
            <a:r>
              <a:rPr lang="en-A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Licensing Delays: The licensing requirement for health professionals in New Zealand is difficult and cumbersome.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en-A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Career Pathways for healthcare professionals, particularly nurses and doctors.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en-US" sz="1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</a:pPr>
            <a:r>
              <a:rPr lang="en-A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 emigration policy with easy visa acquisition and other procedures makes it easier to move out of New Zealand, especially to Australia. Ie. Trans-Tasman Mutual Recognition Arrangement</a:t>
            </a: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4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FC84-1E23-7AD4-D963-ED869A2B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Emigration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971491-8038-44DC-1443-4A3E6880512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2761022"/>
              </p:ext>
            </p:extLst>
          </p:nvPr>
        </p:nvGraphicFramePr>
        <p:xfrm>
          <a:off x="2033752" y="2281237"/>
          <a:ext cx="9434349" cy="285507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44783">
                  <a:extLst>
                    <a:ext uri="{9D8B030D-6E8A-4147-A177-3AD203B41FA5}">
                      <a16:colId xmlns:a16="http://schemas.microsoft.com/office/drawing/2014/main" val="1004089730"/>
                    </a:ext>
                  </a:extLst>
                </a:gridCol>
                <a:gridCol w="3144783">
                  <a:extLst>
                    <a:ext uri="{9D8B030D-6E8A-4147-A177-3AD203B41FA5}">
                      <a16:colId xmlns:a16="http://schemas.microsoft.com/office/drawing/2014/main" val="1785534149"/>
                    </a:ext>
                  </a:extLst>
                </a:gridCol>
                <a:gridCol w="3144783">
                  <a:extLst>
                    <a:ext uri="{9D8B030D-6E8A-4147-A177-3AD203B41FA5}">
                      <a16:colId xmlns:a16="http://schemas.microsoft.com/office/drawing/2014/main" val="3599288327"/>
                    </a:ext>
                  </a:extLst>
                </a:gridCol>
              </a:tblGrid>
              <a:tr h="706347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Professional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Approx. Emigration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Dominant Destination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030475"/>
                  </a:ext>
                </a:extLst>
              </a:tr>
              <a:tr h="706347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NZ-registered nurses in Australia (2023)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23,802 registrations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Australia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429472"/>
                  </a:ext>
                </a:extLst>
              </a:tr>
              <a:tr h="706347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NZ nurses registering for Australia (2023–24)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11,989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Australia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73831"/>
                  </a:ext>
                </a:extLst>
              </a:tr>
              <a:tr h="706347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NZ‑born doctors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 working abroad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 , UK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07184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724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F6AE01-6A51-F710-7311-34F6E7D4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10235"/>
            <a:ext cx="8376219" cy="720761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Workforce Shortage (2023)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B8F734-A526-1916-4EE0-67BAB390ED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848" y="2093660"/>
            <a:ext cx="8902461" cy="43474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Shortage of over 4,800 nurses and 1,700 doctors. By 2032, the shortage is predicted to quadruple.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 of NZ-trained doctors work in other OECD countries.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 rate for healthcare professionals decreased from 69.8% to 69.0%, contributing to professionals seeking opportunities abroad.</a:t>
            </a:r>
          </a:p>
          <a:p>
            <a:pPr algn="just">
              <a:lnSpc>
                <a:spcPct val="100000"/>
              </a:lnSpc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9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29BF1-99C5-4A50-F57F-0781BE722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4EE8A5-A19D-0010-B79D-5C71D476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10235"/>
            <a:ext cx="6787747" cy="720761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Key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84E731-2ADD-0C64-58D6-2488EA2763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53752" y="2093660"/>
            <a:ext cx="8643668" cy="434748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Wage disparities with other countries such as Australia </a:t>
            </a:r>
          </a:p>
          <a:p>
            <a:endParaRPr lang="en-US" sz="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Inadequate domestic incentives for professional retention.</a:t>
            </a:r>
          </a:p>
          <a:p>
            <a:endParaRPr lang="en-US" sz="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life expectancy compared to Australia and other OECD countries.</a:t>
            </a:r>
          </a:p>
          <a:p>
            <a:pPr marL="0" indent="0">
              <a:buNone/>
            </a:pPr>
            <a:endParaRPr lang="en-US" sz="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Over-reliance on foreign-trained professionals.</a:t>
            </a: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91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0A284-1447-F05D-4EEE-F2B8F27C3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7859A9-17EF-66D7-C2A3-BEC52D1B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10235"/>
            <a:ext cx="6787747" cy="720761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Key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9D68A1-9F7F-8A8B-35BD-C09F66E1B2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17321" y="2093660"/>
            <a:ext cx="9317797" cy="434748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Cumbersome registration processes for Healthcare Professionals</a:t>
            </a:r>
          </a:p>
          <a:p>
            <a:pPr marL="0" indent="0">
              <a:buNone/>
            </a:pPr>
            <a:endParaRPr lang="en-US" sz="7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Career Pathways for Healthcare Professions</a:t>
            </a:r>
          </a:p>
          <a:p>
            <a:endParaRPr lang="en-US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employment guarantees for new graduates</a:t>
            </a:r>
          </a:p>
          <a:p>
            <a:endParaRPr lang="en-US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 emigration policies enable easy exit for trained staff.</a:t>
            </a: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08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4F9CC-B868-DE7A-310D-8B60A9FDD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5977-34E9-D40A-427F-BEF8F575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37128"/>
            <a:ext cx="6572922" cy="801445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E2C37-2496-B676-3DFB-F05A87D9E1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26339" y="2147529"/>
            <a:ext cx="9614649" cy="46028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Reforms:</a:t>
            </a:r>
          </a:p>
          <a:p>
            <a:pPr lvl="1" algn="just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 competitive salary structures aligned with Australian benchmarks.</a:t>
            </a:r>
          </a:p>
          <a:p>
            <a:pPr lvl="1" algn="just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 policies to improve  life expectancy particularly  by promoting healthy lifestyles</a:t>
            </a:r>
          </a:p>
          <a:p>
            <a:pPr lvl="1" algn="just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professional registration and licensing processes should be simplified for graduates.</a:t>
            </a:r>
          </a:p>
          <a:p>
            <a:pPr lvl="1" algn="just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multiple career progression pathways for nurses and doctors mirroring Australian models.</a:t>
            </a:r>
          </a:p>
          <a:p>
            <a:pPr algn="just"/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9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776A6-741D-F069-9DDD-A822809A8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254B2-2F04-76FC-EB43-45D7AA1D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37128"/>
            <a:ext cx="6572922" cy="801445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E1B1B-25CC-F8F8-D214-3CDE4A2FCD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25947" y="2147529"/>
            <a:ext cx="9221638" cy="46028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Interventions</a:t>
            </a:r>
          </a:p>
          <a:p>
            <a:pPr lvl="1" algn="just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Immigration New Zealand should review and limit flexible emigration policies for healthcare professionals post-training.</a:t>
            </a:r>
          </a:p>
          <a:p>
            <a:pPr lvl="1" algn="just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recruitment should be used urgently to address critical healthcare staffing shortages.</a:t>
            </a:r>
          </a:p>
          <a:p>
            <a:pPr marL="402336" lvl="1" indent="0">
              <a:buNone/>
            </a:pPr>
            <a:endParaRPr lang="en-US" sz="1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Retention Strategies</a:t>
            </a:r>
          </a:p>
          <a:p>
            <a:pPr lvl="1" algn="just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Retention packages like scholarships, competitive pay, or bonding agreements should be introduced for both international and local healthcare graduates</a:t>
            </a:r>
          </a:p>
          <a:p>
            <a:pPr marL="0" indent="0" algn="just"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2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173" y="1998850"/>
            <a:ext cx="6788150" cy="4859150"/>
          </a:xfrm>
        </p:spPr>
        <p:txBody>
          <a:bodyPr tIns="45720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Objectives &amp; Method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Brain flight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key findings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Similarities of the Topic to The Ghanaian setting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Recommendations for Ghana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BFA9FB-5D53-B549-A562-CC59386F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92" y="969963"/>
            <a:ext cx="6787747" cy="1043491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Similarities of the Topic to the Ghanaian Setting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E630F2-58C7-2B69-AFEB-BDD87E8EC8CD}"/>
              </a:ext>
            </a:extLst>
          </p:cNvPr>
          <p:cNvSpPr txBox="1">
            <a:spLocks/>
          </p:cNvSpPr>
          <p:nvPr/>
        </p:nvSpPr>
        <p:spPr>
          <a:xfrm>
            <a:off x="1673524" y="2335706"/>
            <a:ext cx="10179170" cy="41254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as New Zealand's health professionals face 'cumbersome registration processes,' Ghana Medical Association reports show doctors wait 18-24 months for full licensure after returning from foreign training.</a:t>
            </a:r>
            <a:r>
              <a:rPr lang="en-US" sz="2400" dirty="0"/>
              <a:t>.</a:t>
            </a:r>
          </a:p>
          <a:p>
            <a:pPr algn="just"/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Zealand has limited career progression pathways for nurses same as Ghana's nursing sector where promotion cycles exceed 5-7 years despite qualifications.</a:t>
            </a: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6191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B649C-FE26-56E2-8A7D-83F3E0301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7CBA21-2AA7-BADE-AAEC-9FC37D2F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900952"/>
            <a:ext cx="6787747" cy="1043491"/>
          </a:xfrm>
        </p:spPr>
        <p:txBody>
          <a:bodyPr/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Similarities of the Topic to the Ghanaian Setting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566E92-86E3-2A16-9176-387D88FA721E}"/>
              </a:ext>
            </a:extLst>
          </p:cNvPr>
          <p:cNvSpPr txBox="1">
            <a:spLocks/>
          </p:cNvSpPr>
          <p:nvPr/>
        </p:nvSpPr>
        <p:spPr>
          <a:xfrm>
            <a:off x="2329132" y="2335706"/>
            <a:ext cx="9154656" cy="39356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Ghana experiences high outmigration of health professionals to developed nations, due to better remuneration packages.</a:t>
            </a:r>
          </a:p>
          <a:p>
            <a:pPr marL="0" indent="0" algn="just"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finding that 'flexible emigration policies facilitate movement' applies equally to Ghana, where EU bilateral agreements enable direct recruitment of nurses to German and UK hospitals.</a:t>
            </a:r>
          </a:p>
          <a:p>
            <a:pPr algn="just"/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4687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7624-E691-4F05-EB3B-A4997BB3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981634"/>
            <a:ext cx="9778365" cy="965901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for Ghana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D89C59-0538-B987-8A1F-78091B0295DE}"/>
              </a:ext>
            </a:extLst>
          </p:cNvPr>
          <p:cNvSpPr txBox="1">
            <a:spLocks/>
          </p:cNvSpPr>
          <p:nvPr/>
        </p:nvSpPr>
        <p:spPr>
          <a:xfrm>
            <a:off x="1932317" y="2402941"/>
            <a:ext cx="8650518" cy="4297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 career pathways for healthcare professional.</a:t>
            </a:r>
          </a:p>
          <a:p>
            <a:pPr marL="457200" lvl="1" indent="0">
              <a:buNone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 salary top-ups and rural incentives for health Professional especially those working in rural areas.</a:t>
            </a:r>
          </a:p>
          <a:p>
            <a:pPr marL="457200" lvl="1" indent="0">
              <a:buNone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Streamline and simplify licensing for trained professionals.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register Ghana Medical School graduates to bypass current 18-month delays.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retention bonds and reintegration schemes</a:t>
            </a:r>
          </a:p>
          <a:p>
            <a:pPr marL="0" indent="0"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80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71A2-503E-C3A2-40D5-991FA656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67565"/>
            <a:ext cx="10873740" cy="915515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DAE18-D77A-EA3F-9389-B6A3ADFCE399}"/>
              </a:ext>
            </a:extLst>
          </p:cNvPr>
          <p:cNvSpPr txBox="1"/>
          <p:nvPr/>
        </p:nvSpPr>
        <p:spPr>
          <a:xfrm>
            <a:off x="2770094" y="2408149"/>
            <a:ext cx="9421905" cy="351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endParaRPr lang="en-US" sz="2200" b="1" i="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Negotiate bilateral agreements to regulate recruitment practices.</a:t>
            </a: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endParaRPr lang="en-US" sz="2200" b="1" i="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Require </a:t>
            </a:r>
            <a:r>
              <a:rPr lang="en-US" sz="2200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mandatory service for government-sponsored medical students after completion.</a:t>
            </a:r>
          </a:p>
          <a:p>
            <a:pPr marL="285750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Addressing major push factors </a:t>
            </a:r>
            <a:r>
              <a:rPr lang="en-US" sz="2200" b="1" i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Ghana.</a:t>
            </a:r>
            <a:endParaRPr lang="en-US" sz="2200" b="1" i="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endParaRPr lang="en-US" sz="2200" b="1" i="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12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8FD1989-1369-F431-C303-14E410F695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6DB6CD-0255-75DD-A2EC-D044E83C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10" descr="A close-up of a plant">
            <a:extLst>
              <a:ext uri="{FF2B5EF4-FFF2-40B4-BE49-F238E27FC236}">
                <a16:creationId xmlns:a16="http://schemas.microsoft.com/office/drawing/2014/main" id="{6F02B2F2-BD82-F9AF-3789-EEAA2F956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-13447"/>
            <a:ext cx="12192000" cy="6880225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4417604-3006-6AAE-DD1D-AC013A0B3DD7}"/>
              </a:ext>
            </a:extLst>
          </p:cNvPr>
          <p:cNvSpPr txBox="1">
            <a:spLocks/>
          </p:cNvSpPr>
          <p:nvPr/>
        </p:nvSpPr>
        <p:spPr>
          <a:xfrm>
            <a:off x="5392271" y="1169895"/>
            <a:ext cx="6683187" cy="2719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"No nation can prosper when its best minds are compelled to seek opportunity elsewhere while their homeland suffers“</a:t>
            </a:r>
          </a:p>
          <a:p>
            <a:pPr algn="just">
              <a:lnSpc>
                <a:spcPct val="100000"/>
              </a:lnSpc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Nelson Mandela</a:t>
            </a:r>
          </a:p>
        </p:txBody>
      </p:sp>
    </p:spTree>
    <p:extLst>
      <p:ext uri="{BB962C8B-B14F-4D97-AF65-F5344CB8AC3E}">
        <p14:creationId xmlns:p14="http://schemas.microsoft.com/office/powerpoint/2010/main" val="2967929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1435-1149-9CDC-2EE9-1994F2D62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Zealand/Aotearoa</a:t>
            </a:r>
          </a:p>
        </p:txBody>
      </p:sp>
      <p:pic>
        <p:nvPicPr>
          <p:cNvPr id="1026" name="Picture 2" descr="Kiwis Are Amazing Little Birds ...">
            <a:extLst>
              <a:ext uri="{FF2B5EF4-FFF2-40B4-BE49-F238E27FC236}">
                <a16:creationId xmlns:a16="http://schemas.microsoft.com/office/drawing/2014/main" id="{CF4C9041-6713-C519-CD8C-BD44BCE71FA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85" y="227697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wi Fruit Vine - Actinidia deliciosa 'Jenny' - Self Fertile Kiwi">
            <a:extLst>
              <a:ext uri="{FF2B5EF4-FFF2-40B4-BE49-F238E27FC236}">
                <a16:creationId xmlns:a16="http://schemas.microsoft.com/office/drawing/2014/main" id="{DFAEC04C-78DF-F493-3D05-E5A88B48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09" y="2289579"/>
            <a:ext cx="2349493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cific Realm: Population Geography – COVID-19 in New Zealand – The Western  World: Daily Readings on Geography">
            <a:extLst>
              <a:ext uri="{FF2B5EF4-FFF2-40B4-BE49-F238E27FC236}">
                <a16:creationId xmlns:a16="http://schemas.microsoft.com/office/drawing/2014/main" id="{A53CD729-E0F3-5910-F215-1C4F1863D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5" y="2322822"/>
            <a:ext cx="3575766" cy="14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autiful rural landscape of the new ...">
            <a:extLst>
              <a:ext uri="{FF2B5EF4-FFF2-40B4-BE49-F238E27FC236}">
                <a16:creationId xmlns:a16="http://schemas.microsoft.com/office/drawing/2014/main" id="{321B8EB7-53DF-1B56-5616-0A50C6B25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703892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any sheep are there in New Zealand? | by Sharanya Ravi ...">
            <a:extLst>
              <a:ext uri="{FF2B5EF4-FFF2-40B4-BE49-F238E27FC236}">
                <a16:creationId xmlns:a16="http://schemas.microsoft.com/office/drawing/2014/main" id="{E933634E-35B8-770D-A031-69A05F56F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82" y="4581023"/>
            <a:ext cx="2558725" cy="168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0887D-532B-283B-23D6-AD006D7DC3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87705" y="1897811"/>
            <a:ext cx="9054438" cy="487950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two main landmasses.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North Island and South Island. Known for its beautiful landscape and over 600 smaller Islands.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Population of 5.3 million people, 17% are youth.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Gross domestic product :252.2 billion USD (2023).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Highly developed free-market economy, nominal GDP NZD $425 (2024). OECD Member.</a:t>
            </a:r>
          </a:p>
          <a:p>
            <a:pPr algn="just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5C85A3-2A68-446C-AA0A-53EBA715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585" y="710766"/>
            <a:ext cx="7091265" cy="915514"/>
          </a:xfrm>
        </p:spPr>
        <p:txBody>
          <a:bodyPr/>
          <a:lstStyle/>
          <a:p>
            <a:pPr algn="r"/>
            <a:r>
              <a:rPr lang="en-US" sz="3600" dirty="0"/>
              <a:t>              New Zealand/Aotearoa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5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E9151-C96B-2B46-B6AD-900590777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27AB-3CC0-C227-D4FD-11007795D4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12211" y="2066855"/>
            <a:ext cx="8652295" cy="47104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Zealand faces a significant exodus of healthcare professionals to neighboring countries like Australia. 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A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 flight : Migration of highly skilled workers from their home countries for better opportunities and quality of life 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A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A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term emerged in the 1950s – 60s when British scientists migrated to the U.S. seeking for improved work conditions</a:t>
            </a:r>
          </a:p>
          <a:p>
            <a:pPr>
              <a:lnSpc>
                <a:spcPct val="100000"/>
              </a:lnSpc>
            </a:pP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B8305C-529E-B83D-1833-98F68345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55823"/>
            <a:ext cx="6787747" cy="915514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3245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F639A-7526-9935-A7CE-F36F1AA6EF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83539" y="1587260"/>
            <a:ext cx="8814102" cy="49429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significantly impacted developing regions like Africa, Asia and the Caribbeans. Historical roots can be traced to the transatlantic slave trade 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Determinants: are the driving factors behind migration.</a:t>
            </a:r>
          </a:p>
          <a:p>
            <a:pPr marL="0" indent="0" algn="just">
              <a:buNone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Exodus: emigration of people from a particular place</a:t>
            </a:r>
          </a:p>
          <a:p>
            <a:pPr marL="0" indent="0" algn="just">
              <a:buNone/>
            </a:pPr>
            <a:endParaRPr lang="en-A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A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A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B1E5B7-ED17-716C-A160-308AE2F1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55823"/>
            <a:ext cx="6787747" cy="915514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15132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1EF78-BF1A-C0FB-D6C2-5EE05EB0D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C8180-3AF7-9667-59CE-E5B40648DC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83538" y="2134090"/>
            <a:ext cx="8928849" cy="4750804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causes of health professional emigration from NZ.</a:t>
            </a:r>
          </a:p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document analysis of official reports , policies and literature.</a:t>
            </a:r>
          </a:p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Desk review :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documents and data were collected, reviewed, and analyzed.</a:t>
            </a:r>
          </a:p>
          <a:p>
            <a:pPr marL="0" indent="0">
              <a:buNone/>
            </a:pPr>
            <a:endParaRPr lang="en-US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push and pull factors influencing migration.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Push Factors 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salaries, complex licensing, poor career paths.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 Factors: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wages, faster licensing, Political stability.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A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A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DEA8A4-C3D2-0467-6459-4CEDE6E2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55823"/>
            <a:ext cx="6787747" cy="915514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Objective &amp; Method</a:t>
            </a:r>
          </a:p>
        </p:txBody>
      </p:sp>
    </p:spTree>
    <p:extLst>
      <p:ext uri="{BB962C8B-B14F-4D97-AF65-F5344CB8AC3E}">
        <p14:creationId xmlns:p14="http://schemas.microsoft.com/office/powerpoint/2010/main" val="195643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3FCD-ABAE-8FBB-08C8-D021FA05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76664"/>
            <a:ext cx="10873740" cy="906416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Determinants of Brain 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AF065-5E3A-A0DB-567F-D7B525DA6C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82124" y="2351020"/>
            <a:ext cx="8680457" cy="319506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Wage Differentials</a:t>
            </a:r>
          </a:p>
          <a:p>
            <a:pPr algn="just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Salaries in New Zealand are up to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lower compared to Australia</a:t>
            </a:r>
            <a:r>
              <a:rPr lang="en-US" sz="2200" dirty="0"/>
              <a:t>.</a:t>
            </a:r>
            <a:endParaRPr lang="en-AU" sz="2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4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6A7925-3174-280D-E6CE-FFE0F988B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098992"/>
              </p:ext>
            </p:extLst>
          </p:nvPr>
        </p:nvGraphicFramePr>
        <p:xfrm>
          <a:off x="2743201" y="2392680"/>
          <a:ext cx="8341566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5135E81-1021-9C61-F058-A5A93716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62" y="1264023"/>
            <a:ext cx="7770346" cy="720445"/>
          </a:xfrm>
        </p:spPr>
        <p:txBody>
          <a:bodyPr/>
          <a:lstStyle/>
          <a:p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Wage Comparison: NZ vs Australia</a:t>
            </a:r>
          </a:p>
        </p:txBody>
      </p:sp>
    </p:spTree>
    <p:extLst>
      <p:ext uri="{BB962C8B-B14F-4D97-AF65-F5344CB8AC3E}">
        <p14:creationId xmlns:p14="http://schemas.microsoft.com/office/powerpoint/2010/main" val="23724576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230e9df3-be65-4c73-a93b-d1236ebd677e"/>
    <ds:schemaRef ds:uri="http://purl.org/dc/elements/1.1/"/>
    <ds:schemaRef ds:uri="71af3243-3dd4-4a8d-8c0d-dd76da1f02a5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1944</TotalTime>
  <Words>989</Words>
  <Application>Microsoft Office PowerPoint</Application>
  <PresentationFormat>Widescreen</PresentationFormat>
  <Paragraphs>186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Franklin Gothic Book</vt:lpstr>
      <vt:lpstr>Franklin Gothic Demi</vt:lpstr>
      <vt:lpstr>Times New Roman</vt:lpstr>
      <vt:lpstr>Wingdings</vt:lpstr>
      <vt:lpstr>Custom</vt:lpstr>
      <vt:lpstr>BRAIN FLIGHT: DETERMINANTS INFLUENCING THE EXODUS OF HEALTHCARE PROFESSIONALS IN NEW ZEALAND  BY: DERRICK BOADU ASANTE </vt:lpstr>
      <vt:lpstr>Presentation Outline</vt:lpstr>
      <vt:lpstr>New Zealand/Aotearoa</vt:lpstr>
      <vt:lpstr>              New Zealand/Aotearoa</vt:lpstr>
      <vt:lpstr>Introduction</vt:lpstr>
      <vt:lpstr>Introduction</vt:lpstr>
      <vt:lpstr>Research Objective &amp; Method</vt:lpstr>
      <vt:lpstr>Key Determinants of Brain Flight</vt:lpstr>
      <vt:lpstr>Wage Comparison: NZ vs Australia</vt:lpstr>
      <vt:lpstr>Key Determinants of Brain Flight</vt:lpstr>
      <vt:lpstr>Life Expectancy Comparison: NZ, Australia and Japan </vt:lpstr>
      <vt:lpstr>Key Determinants of Brain Flight</vt:lpstr>
      <vt:lpstr>Key Determinants of Brain Flight</vt:lpstr>
      <vt:lpstr>                  Emigration Data</vt:lpstr>
      <vt:lpstr>Healthcare Workforce Shortage (2023)</vt:lpstr>
      <vt:lpstr>Summary of Key Findings</vt:lpstr>
      <vt:lpstr>Summary of Key Findings</vt:lpstr>
      <vt:lpstr>Recommendations</vt:lpstr>
      <vt:lpstr>Recommendations</vt:lpstr>
      <vt:lpstr>Similarities of the Topic to the Ghanaian Setting </vt:lpstr>
      <vt:lpstr>Similarities of the Topic to the Ghanaian Setting </vt:lpstr>
      <vt:lpstr>Recommendations for Ghana</vt:lpstr>
      <vt:lpstr>Recommendation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Author</dc:creator>
  <cp:lastModifiedBy>Derrick Asante</cp:lastModifiedBy>
  <cp:revision>13</cp:revision>
  <dcterms:created xsi:type="dcterms:W3CDTF">2025-07-26T16:04:41Z</dcterms:created>
  <dcterms:modified xsi:type="dcterms:W3CDTF">2025-07-29T12:52:31Z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