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0" r:id="rId3"/>
    <p:sldId id="329" r:id="rId4"/>
    <p:sldId id="259" r:id="rId5"/>
    <p:sldId id="261" r:id="rId6"/>
    <p:sldId id="332" r:id="rId7"/>
    <p:sldId id="330" r:id="rId8"/>
    <p:sldId id="331" r:id="rId9"/>
    <p:sldId id="313" r:id="rId10"/>
    <p:sldId id="315" r:id="rId11"/>
    <p:sldId id="326" r:id="rId12"/>
    <p:sldId id="322" r:id="rId13"/>
    <p:sldId id="324" r:id="rId14"/>
    <p:sldId id="264" r:id="rId15"/>
    <p:sldId id="265" r:id="rId16"/>
    <p:sldId id="323" r:id="rId17"/>
    <p:sldId id="327" r:id="rId18"/>
    <p:sldId id="32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67B458-8D74-8240-3BA1-292316A236CB}" v="2" dt="2025-05-22T10:09:43.9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autoAdjust="0"/>
    <p:restoredTop sz="94640"/>
  </p:normalViewPr>
  <p:slideViewPr>
    <p:cSldViewPr snapToGrid="0">
      <p:cViewPr varScale="1">
        <p:scale>
          <a:sx n="92" d="100"/>
          <a:sy n="92" d="100"/>
        </p:scale>
        <p:origin x="10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e Yayra Gake" userId="89fad9c5-1fe8-44e7-8ec9-78f6275749da" providerId="ADAL" clId="{1C0A7ACA-CF34-49DD-ADD3-434A886772F7}"/>
    <pc:docChg chg="undo custSel addSld delSld modSld sldOrd">
      <pc:chgData name="Yolande Yayra Gake" userId="89fad9c5-1fe8-44e7-8ec9-78f6275749da" providerId="ADAL" clId="{1C0A7ACA-CF34-49DD-ADD3-434A886772F7}" dt="2025-05-22T16:46:44.546" v="1108" actId="5793"/>
      <pc:docMkLst>
        <pc:docMk/>
      </pc:docMkLst>
      <pc:sldChg chg="addSp delSp modSp mod modMedia setBg">
        <pc:chgData name="Yolande Yayra Gake" userId="89fad9c5-1fe8-44e7-8ec9-78f6275749da" providerId="ADAL" clId="{1C0A7ACA-CF34-49DD-ADD3-434A886772F7}" dt="2025-05-22T15:17:50.171" v="699" actId="14100"/>
        <pc:sldMkLst>
          <pc:docMk/>
          <pc:sldMk cId="3799069803" sldId="256"/>
        </pc:sldMkLst>
        <pc:spChg chg="mod">
          <ac:chgData name="Yolande Yayra Gake" userId="89fad9c5-1fe8-44e7-8ec9-78f6275749da" providerId="ADAL" clId="{1C0A7ACA-CF34-49DD-ADD3-434A886772F7}" dt="2025-05-22T15:15:19.887" v="620" actId="122"/>
          <ac:spMkLst>
            <pc:docMk/>
            <pc:sldMk cId="3799069803" sldId="256"/>
            <ac:spMk id="2" creationId="{C3C54475-01E5-726E-EEC7-B3533022938D}"/>
          </ac:spMkLst>
        </pc:spChg>
        <pc:spChg chg="mod">
          <ac:chgData name="Yolande Yayra Gake" userId="89fad9c5-1fe8-44e7-8ec9-78f6275749da" providerId="ADAL" clId="{1C0A7ACA-CF34-49DD-ADD3-434A886772F7}" dt="2025-05-22T15:17:50.171" v="699" actId="14100"/>
          <ac:spMkLst>
            <pc:docMk/>
            <pc:sldMk cId="3799069803" sldId="256"/>
            <ac:spMk id="3" creationId="{AE914D94-1273-2CD1-5878-6C5C8F71F743}"/>
          </ac:spMkLst>
        </pc:spChg>
        <pc:spChg chg="add del">
          <ac:chgData name="Yolande Yayra Gake" userId="89fad9c5-1fe8-44e7-8ec9-78f6275749da" providerId="ADAL" clId="{1C0A7ACA-CF34-49DD-ADD3-434A886772F7}" dt="2025-05-22T15:13:25.818" v="606" actId="26606"/>
          <ac:spMkLst>
            <pc:docMk/>
            <pc:sldMk cId="3799069803" sldId="256"/>
            <ac:spMk id="6" creationId="{E0AE394F-AFF1-4485-AF1F-7387A2F041AA}"/>
          </ac:spMkLst>
        </pc:spChg>
        <pc:spChg chg="add del">
          <ac:chgData name="Yolande Yayra Gake" userId="89fad9c5-1fe8-44e7-8ec9-78f6275749da" providerId="ADAL" clId="{1C0A7ACA-CF34-49DD-ADD3-434A886772F7}" dt="2025-05-22T15:13:25.818" v="606" actId="26606"/>
          <ac:spMkLst>
            <pc:docMk/>
            <pc:sldMk cId="3799069803" sldId="256"/>
            <ac:spMk id="8" creationId="{5683D043-25BB-4AC9-8130-641179672614}"/>
          </ac:spMkLst>
        </pc:spChg>
        <pc:spChg chg="add del">
          <ac:chgData name="Yolande Yayra Gake" userId="89fad9c5-1fe8-44e7-8ec9-78f6275749da" providerId="ADAL" clId="{1C0A7ACA-CF34-49DD-ADD3-434A886772F7}" dt="2025-05-22T15:13:09.462" v="601" actId="26606"/>
          <ac:spMkLst>
            <pc:docMk/>
            <pc:sldMk cId="3799069803" sldId="256"/>
            <ac:spMk id="9" creationId="{4D60F200-5EB0-B223-2439-C96C67F0FEE1}"/>
          </ac:spMkLst>
        </pc:spChg>
        <pc:spChg chg="add del">
          <ac:chgData name="Yolande Yayra Gake" userId="89fad9c5-1fe8-44e7-8ec9-78f6275749da" providerId="ADAL" clId="{1C0A7ACA-CF34-49DD-ADD3-434A886772F7}" dt="2025-05-22T15:13:25.818" v="606" actId="26606"/>
          <ac:spMkLst>
            <pc:docMk/>
            <pc:sldMk cId="3799069803" sldId="256"/>
            <ac:spMk id="10" creationId="{AA61CCAC-6875-474C-8E9E-F57ABF078C2B}"/>
          </ac:spMkLst>
        </pc:spChg>
        <pc:spChg chg="add del">
          <ac:chgData name="Yolande Yayra Gake" userId="89fad9c5-1fe8-44e7-8ec9-78f6275749da" providerId="ADAL" clId="{1C0A7ACA-CF34-49DD-ADD3-434A886772F7}" dt="2025-05-22T15:13:09.462" v="601" actId="26606"/>
          <ac:spMkLst>
            <pc:docMk/>
            <pc:sldMk cId="3799069803" sldId="256"/>
            <ac:spMk id="11" creationId="{A6567EA8-C72D-4B9B-D23F-6B2E9F9C9F47}"/>
          </ac:spMkLst>
        </pc:spChg>
        <pc:spChg chg="add del">
          <ac:chgData name="Yolande Yayra Gake" userId="89fad9c5-1fe8-44e7-8ec9-78f6275749da" providerId="ADAL" clId="{1C0A7ACA-CF34-49DD-ADD3-434A886772F7}" dt="2025-05-22T15:13:51.689" v="610" actId="26606"/>
          <ac:spMkLst>
            <pc:docMk/>
            <pc:sldMk cId="3799069803" sldId="256"/>
            <ac:spMk id="12" creationId="{A8384FB5-9ADC-4DDC-881B-597D56F5B15D}"/>
          </ac:spMkLst>
        </pc:spChg>
        <pc:spChg chg="add del">
          <ac:chgData name="Yolande Yayra Gake" userId="89fad9c5-1fe8-44e7-8ec9-78f6275749da" providerId="ADAL" clId="{1C0A7ACA-CF34-49DD-ADD3-434A886772F7}" dt="2025-05-22T15:13:09.462" v="601" actId="26606"/>
          <ac:spMkLst>
            <pc:docMk/>
            <pc:sldMk cId="3799069803" sldId="256"/>
            <ac:spMk id="13" creationId="{FEFBFA78-9360-1E01-5448-6D5AE0A32601}"/>
          </ac:spMkLst>
        </pc:spChg>
        <pc:spChg chg="add del">
          <ac:chgData name="Yolande Yayra Gake" userId="89fad9c5-1fe8-44e7-8ec9-78f6275749da" providerId="ADAL" clId="{1C0A7ACA-CF34-49DD-ADD3-434A886772F7}" dt="2025-05-22T15:13:51.689" v="610" actId="26606"/>
          <ac:spMkLst>
            <pc:docMk/>
            <pc:sldMk cId="3799069803" sldId="256"/>
            <ac:spMk id="14" creationId="{1199E1B1-A8C0-4FE8-A5A8-1CB41D69F857}"/>
          </ac:spMkLst>
        </pc:spChg>
        <pc:spChg chg="add del">
          <ac:chgData name="Yolande Yayra Gake" userId="89fad9c5-1fe8-44e7-8ec9-78f6275749da" providerId="ADAL" clId="{1C0A7ACA-CF34-49DD-ADD3-434A886772F7}" dt="2025-05-22T15:13:09.462" v="601" actId="26606"/>
          <ac:spMkLst>
            <pc:docMk/>
            <pc:sldMk cId="3799069803" sldId="256"/>
            <ac:spMk id="15" creationId="{1740453C-744F-DB3A-47EC-15EACE1DC117}"/>
          </ac:spMkLst>
        </pc:spChg>
        <pc:spChg chg="add del">
          <ac:chgData name="Yolande Yayra Gake" userId="89fad9c5-1fe8-44e7-8ec9-78f6275749da" providerId="ADAL" clId="{1C0A7ACA-CF34-49DD-ADD3-434A886772F7}" dt="2025-05-22T15:13:09.462" v="601" actId="26606"/>
          <ac:spMkLst>
            <pc:docMk/>
            <pc:sldMk cId="3799069803" sldId="256"/>
            <ac:spMk id="17" creationId="{B6924B03-77BD-EAE3-2854-43363FF8E6BB}"/>
          </ac:spMkLst>
        </pc:spChg>
        <pc:spChg chg="add del">
          <ac:chgData name="Yolande Yayra Gake" userId="89fad9c5-1fe8-44e7-8ec9-78f6275749da" providerId="ADAL" clId="{1C0A7ACA-CF34-49DD-ADD3-434A886772F7}" dt="2025-05-22T15:13:51.689" v="610" actId="26606"/>
          <ac:spMkLst>
            <pc:docMk/>
            <pc:sldMk cId="3799069803" sldId="256"/>
            <ac:spMk id="19" creationId="{84A8DE83-DE75-4B41-9DB4-A7EC0B0DEC0B}"/>
          </ac:spMkLst>
        </pc:spChg>
        <pc:spChg chg="add del">
          <ac:chgData name="Yolande Yayra Gake" userId="89fad9c5-1fe8-44e7-8ec9-78f6275749da" providerId="ADAL" clId="{1C0A7ACA-CF34-49DD-ADD3-434A886772F7}" dt="2025-05-22T15:13:51.689" v="610" actId="26606"/>
          <ac:spMkLst>
            <pc:docMk/>
            <pc:sldMk cId="3799069803" sldId="256"/>
            <ac:spMk id="21" creationId="{A7009A0A-BEF5-4EAC-AF15-E4F9F002E239}"/>
          </ac:spMkLst>
        </pc:spChg>
        <pc:spChg chg="add del">
          <ac:chgData name="Yolande Yayra Gake" userId="89fad9c5-1fe8-44e7-8ec9-78f6275749da" providerId="ADAL" clId="{1C0A7ACA-CF34-49DD-ADD3-434A886772F7}" dt="2025-05-22T15:13:51.678" v="609" actId="26606"/>
          <ac:spMkLst>
            <pc:docMk/>
            <pc:sldMk cId="3799069803" sldId="256"/>
            <ac:spMk id="26" creationId="{94714483-7072-431F-9DBE-87F44E4D44BC}"/>
          </ac:spMkLst>
        </pc:spChg>
        <pc:spChg chg="add del">
          <ac:chgData name="Yolande Yayra Gake" userId="89fad9c5-1fe8-44e7-8ec9-78f6275749da" providerId="ADAL" clId="{1C0A7ACA-CF34-49DD-ADD3-434A886772F7}" dt="2025-05-22T15:13:51.678" v="609" actId="26606"/>
          <ac:spMkLst>
            <pc:docMk/>
            <pc:sldMk cId="3799069803" sldId="256"/>
            <ac:spMk id="28" creationId="{495892E1-F4A5-4991-AC52-4F417B14A2A2}"/>
          </ac:spMkLst>
        </pc:spChg>
        <pc:spChg chg="add del">
          <ac:chgData name="Yolande Yayra Gake" userId="89fad9c5-1fe8-44e7-8ec9-78f6275749da" providerId="ADAL" clId="{1C0A7ACA-CF34-49DD-ADD3-434A886772F7}" dt="2025-05-22T15:13:51.678" v="609" actId="26606"/>
          <ac:spMkLst>
            <pc:docMk/>
            <pc:sldMk cId="3799069803" sldId="256"/>
            <ac:spMk id="38" creationId="{E2683E3F-F855-4549-84F8-42064EC0F247}"/>
          </ac:spMkLst>
        </pc:spChg>
        <pc:spChg chg="add del">
          <ac:chgData name="Yolande Yayra Gake" userId="89fad9c5-1fe8-44e7-8ec9-78f6275749da" providerId="ADAL" clId="{1C0A7ACA-CF34-49DD-ADD3-434A886772F7}" dt="2025-05-22T15:13:51.678" v="609" actId="26606"/>
          <ac:spMkLst>
            <pc:docMk/>
            <pc:sldMk cId="3799069803" sldId="256"/>
            <ac:spMk id="46" creationId="{832F3179-0CD5-40C8-9939-D8355006F7BA}"/>
          </ac:spMkLst>
        </pc:spChg>
        <pc:spChg chg="add">
          <ac:chgData name="Yolande Yayra Gake" userId="89fad9c5-1fe8-44e7-8ec9-78f6275749da" providerId="ADAL" clId="{1C0A7ACA-CF34-49DD-ADD3-434A886772F7}" dt="2025-05-22T15:13:51.689" v="610" actId="26606"/>
          <ac:spMkLst>
            <pc:docMk/>
            <pc:sldMk cId="3799069803" sldId="256"/>
            <ac:spMk id="55" creationId="{BC05CA36-AD6A-4ABF-9A05-52E5A143D2BB}"/>
          </ac:spMkLst>
        </pc:spChg>
        <pc:spChg chg="add">
          <ac:chgData name="Yolande Yayra Gake" userId="89fad9c5-1fe8-44e7-8ec9-78f6275749da" providerId="ADAL" clId="{1C0A7ACA-CF34-49DD-ADD3-434A886772F7}" dt="2025-05-22T15:13:51.689" v="610" actId="26606"/>
          <ac:spMkLst>
            <pc:docMk/>
            <pc:sldMk cId="3799069803" sldId="256"/>
            <ac:spMk id="56" creationId="{D4331EE8-85A4-4588-8D9E-70E534D477DB}"/>
          </ac:spMkLst>
        </pc:spChg>
        <pc:spChg chg="add">
          <ac:chgData name="Yolande Yayra Gake" userId="89fad9c5-1fe8-44e7-8ec9-78f6275749da" providerId="ADAL" clId="{1C0A7ACA-CF34-49DD-ADD3-434A886772F7}" dt="2025-05-22T15:13:51.689" v="610" actId="26606"/>
          <ac:spMkLst>
            <pc:docMk/>
            <pc:sldMk cId="3799069803" sldId="256"/>
            <ac:spMk id="57" creationId="{49D6C862-61CC-4B46-8080-96583D653BAB}"/>
          </ac:spMkLst>
        </pc:spChg>
        <pc:spChg chg="add">
          <ac:chgData name="Yolande Yayra Gake" userId="89fad9c5-1fe8-44e7-8ec9-78f6275749da" providerId="ADAL" clId="{1C0A7ACA-CF34-49DD-ADD3-434A886772F7}" dt="2025-05-22T15:13:51.689" v="610" actId="26606"/>
          <ac:spMkLst>
            <pc:docMk/>
            <pc:sldMk cId="3799069803" sldId="256"/>
            <ac:spMk id="58" creationId="{E37EECFC-A684-4391-AE85-4CDAF5565F61}"/>
          </ac:spMkLst>
        </pc:spChg>
        <pc:picChg chg="add del">
          <ac:chgData name="Yolande Yayra Gake" userId="89fad9c5-1fe8-44e7-8ec9-78f6275749da" providerId="ADAL" clId="{1C0A7ACA-CF34-49DD-ADD3-434A886772F7}" dt="2025-05-22T15:13:09.462" v="601" actId="26606"/>
          <ac:picMkLst>
            <pc:docMk/>
            <pc:sldMk cId="3799069803" sldId="256"/>
            <ac:picMk id="5" creationId="{1B223756-4302-8664-F557-098868611C75}"/>
          </ac:picMkLst>
        </pc:picChg>
        <pc:picChg chg="add mod ord">
          <ac:chgData name="Yolande Yayra Gake" userId="89fad9c5-1fe8-44e7-8ec9-78f6275749da" providerId="ADAL" clId="{1C0A7ACA-CF34-49DD-ADD3-434A886772F7}" dt="2025-05-22T15:14:39.683" v="619" actId="1076"/>
          <ac:picMkLst>
            <pc:docMk/>
            <pc:sldMk cId="3799069803" sldId="256"/>
            <ac:picMk id="7" creationId="{0C3CCD2E-C2DC-7CC6-3EE4-85A1402DFE30}"/>
          </ac:picMkLst>
        </pc:picChg>
      </pc:sldChg>
      <pc:sldChg chg="addSp delSp modSp del mod">
        <pc:chgData name="Yolande Yayra Gake" userId="89fad9c5-1fe8-44e7-8ec9-78f6275749da" providerId="ADAL" clId="{1C0A7ACA-CF34-49DD-ADD3-434A886772F7}" dt="2025-05-22T15:40:56.340" v="843" actId="2696"/>
        <pc:sldMkLst>
          <pc:docMk/>
          <pc:sldMk cId="66814596" sldId="257"/>
        </pc:sldMkLst>
        <pc:spChg chg="mod">
          <ac:chgData name="Yolande Yayra Gake" userId="89fad9c5-1fe8-44e7-8ec9-78f6275749da" providerId="ADAL" clId="{1C0A7ACA-CF34-49DD-ADD3-434A886772F7}" dt="2025-05-22T15:29:02.149" v="789" actId="113"/>
          <ac:spMkLst>
            <pc:docMk/>
            <pc:sldMk cId="66814596" sldId="257"/>
            <ac:spMk id="2" creationId="{3DC3629F-F652-4767-EA29-A61DDE3B7E86}"/>
          </ac:spMkLst>
        </pc:spChg>
        <pc:spChg chg="add del mod">
          <ac:chgData name="Yolande Yayra Gake" userId="89fad9c5-1fe8-44e7-8ec9-78f6275749da" providerId="ADAL" clId="{1C0A7ACA-CF34-49DD-ADD3-434A886772F7}" dt="2025-05-22T15:19:18.103" v="714" actId="26606"/>
          <ac:spMkLst>
            <pc:docMk/>
            <pc:sldMk cId="66814596" sldId="257"/>
            <ac:spMk id="3" creationId="{E8649BA8-FCFD-7E0B-C53E-18858EF2C4AF}"/>
          </ac:spMkLst>
        </pc:spChg>
        <pc:graphicFrameChg chg="add del">
          <ac:chgData name="Yolande Yayra Gake" userId="89fad9c5-1fe8-44e7-8ec9-78f6275749da" providerId="ADAL" clId="{1C0A7ACA-CF34-49DD-ADD3-434A886772F7}" dt="2025-05-22T15:19:18.078" v="713" actId="26606"/>
          <ac:graphicFrameMkLst>
            <pc:docMk/>
            <pc:sldMk cId="66814596" sldId="257"/>
            <ac:graphicFrameMk id="5" creationId="{B25A12E8-8440-9124-EB1D-53D8AA692E94}"/>
          </ac:graphicFrameMkLst>
        </pc:graphicFrameChg>
        <pc:graphicFrameChg chg="add mod">
          <ac:chgData name="Yolande Yayra Gake" userId="89fad9c5-1fe8-44e7-8ec9-78f6275749da" providerId="ADAL" clId="{1C0A7ACA-CF34-49DD-ADD3-434A886772F7}" dt="2025-05-22T15:20:01.217" v="719" actId="14100"/>
          <ac:graphicFrameMkLst>
            <pc:docMk/>
            <pc:sldMk cId="66814596" sldId="257"/>
            <ac:graphicFrameMk id="7" creationId="{6403F969-19CA-B7B8-14ED-225B6966F0EF}"/>
          </ac:graphicFrameMkLst>
        </pc:graphicFrameChg>
      </pc:sldChg>
      <pc:sldChg chg="addSp delSp modSp mod setBg">
        <pc:chgData name="Yolande Yayra Gake" userId="89fad9c5-1fe8-44e7-8ec9-78f6275749da" providerId="ADAL" clId="{1C0A7ACA-CF34-49DD-ADD3-434A886772F7}" dt="2025-05-22T15:33:26.795" v="829" actId="1076"/>
        <pc:sldMkLst>
          <pc:docMk/>
          <pc:sldMk cId="1405557864" sldId="259"/>
        </pc:sldMkLst>
        <pc:spChg chg="mod">
          <ac:chgData name="Yolande Yayra Gake" userId="89fad9c5-1fe8-44e7-8ec9-78f6275749da" providerId="ADAL" clId="{1C0A7ACA-CF34-49DD-ADD3-434A886772F7}" dt="2025-05-22T15:33:17.108" v="826" actId="1076"/>
          <ac:spMkLst>
            <pc:docMk/>
            <pc:sldMk cId="1405557864" sldId="259"/>
            <ac:spMk id="2" creationId="{B547EECA-89F8-C097-DE99-A8A79321EBB6}"/>
          </ac:spMkLst>
        </pc:spChg>
        <pc:spChg chg="add del mod">
          <ac:chgData name="Yolande Yayra Gake" userId="89fad9c5-1fe8-44e7-8ec9-78f6275749da" providerId="ADAL" clId="{1C0A7ACA-CF34-49DD-ADD3-434A886772F7}" dt="2025-05-22T15:33:26.795" v="829" actId="1076"/>
          <ac:spMkLst>
            <pc:docMk/>
            <pc:sldMk cId="1405557864" sldId="259"/>
            <ac:spMk id="3" creationId="{64A5C4D4-391C-F33C-5281-FE178E3B673E}"/>
          </ac:spMkLst>
        </pc:spChg>
        <pc:spChg chg="add del">
          <ac:chgData name="Yolande Yayra Gake" userId="89fad9c5-1fe8-44e7-8ec9-78f6275749da" providerId="ADAL" clId="{1C0A7ACA-CF34-49DD-ADD3-434A886772F7}" dt="2025-05-22T15:24:18.341" v="756" actId="26606"/>
          <ac:spMkLst>
            <pc:docMk/>
            <pc:sldMk cId="1405557864" sldId="259"/>
            <ac:spMk id="6" creationId="{1B15ED52-F352-441B-82BF-E0EA34836D08}"/>
          </ac:spMkLst>
        </pc:spChg>
        <pc:spChg chg="add del">
          <ac:chgData name="Yolande Yayra Gake" userId="89fad9c5-1fe8-44e7-8ec9-78f6275749da" providerId="ADAL" clId="{1C0A7ACA-CF34-49DD-ADD3-434A886772F7}" dt="2025-05-22T15:24:18.341" v="756" actId="26606"/>
          <ac:spMkLst>
            <pc:docMk/>
            <pc:sldMk cId="1405557864" sldId="259"/>
            <ac:spMk id="7" creationId="{3B2E3793-BFE6-45A2-9B7B-E18844431C99}"/>
          </ac:spMkLst>
        </pc:spChg>
        <pc:spChg chg="add del">
          <ac:chgData name="Yolande Yayra Gake" userId="89fad9c5-1fe8-44e7-8ec9-78f6275749da" providerId="ADAL" clId="{1C0A7ACA-CF34-49DD-ADD3-434A886772F7}" dt="2025-05-22T15:20:29" v="721" actId="26606"/>
          <ac:spMkLst>
            <pc:docMk/>
            <pc:sldMk cId="1405557864" sldId="259"/>
            <ac:spMk id="8" creationId="{70DFC902-7D23-471A-B557-B6B6917D7A0D}"/>
          </ac:spMkLst>
        </pc:spChg>
        <pc:spChg chg="add del">
          <ac:chgData name="Yolande Yayra Gake" userId="89fad9c5-1fe8-44e7-8ec9-78f6275749da" providerId="ADAL" clId="{1C0A7ACA-CF34-49DD-ADD3-434A886772F7}" dt="2025-05-22T15:24:18.341" v="756" actId="26606"/>
          <ac:spMkLst>
            <pc:docMk/>
            <pc:sldMk cId="1405557864" sldId="259"/>
            <ac:spMk id="9" creationId="{BC4C4868-CB8F-4AF9-9CDB-8108F2C19B67}"/>
          </ac:spMkLst>
        </pc:spChg>
        <pc:spChg chg="add del">
          <ac:chgData name="Yolande Yayra Gake" userId="89fad9c5-1fe8-44e7-8ec9-78f6275749da" providerId="ADAL" clId="{1C0A7ACA-CF34-49DD-ADD3-434A886772F7}" dt="2025-05-22T15:20:29" v="721" actId="26606"/>
          <ac:spMkLst>
            <pc:docMk/>
            <pc:sldMk cId="1405557864" sldId="259"/>
            <ac:spMk id="10" creationId="{A55D5633-D557-4DCA-982C-FF36EB7A1C00}"/>
          </ac:spMkLst>
        </pc:spChg>
        <pc:spChg chg="add del">
          <ac:chgData name="Yolande Yayra Gake" userId="89fad9c5-1fe8-44e7-8ec9-78f6275749da" providerId="ADAL" clId="{1C0A7ACA-CF34-49DD-ADD3-434A886772F7}" dt="2025-05-22T15:20:29" v="721" actId="26606"/>
          <ac:spMkLst>
            <pc:docMk/>
            <pc:sldMk cId="1405557864" sldId="259"/>
            <ac:spMk id="12" creationId="{450D3AD2-FA80-415F-A9CE-54D884561CD7}"/>
          </ac:spMkLst>
        </pc:spChg>
        <pc:spChg chg="add del">
          <ac:chgData name="Yolande Yayra Gake" userId="89fad9c5-1fe8-44e7-8ec9-78f6275749da" providerId="ADAL" clId="{1C0A7ACA-CF34-49DD-ADD3-434A886772F7}" dt="2025-05-22T15:33:00.102" v="822" actId="26606"/>
          <ac:spMkLst>
            <pc:docMk/>
            <pc:sldMk cId="1405557864" sldId="259"/>
            <ac:spMk id="13" creationId="{DBF61EA3-B236-439E-9C0B-340980D56BEE}"/>
          </ac:spMkLst>
        </pc:spChg>
        <pc:spChg chg="add del">
          <ac:chgData name="Yolande Yayra Gake" userId="89fad9c5-1fe8-44e7-8ec9-78f6275749da" providerId="ADAL" clId="{1C0A7ACA-CF34-49DD-ADD3-434A886772F7}" dt="2025-05-22T15:24:18.341" v="756" actId="26606"/>
          <ac:spMkLst>
            <pc:docMk/>
            <pc:sldMk cId="1405557864" sldId="259"/>
            <ac:spMk id="14" creationId="{375E0459-6403-40CD-989D-56A4407CA12E}"/>
          </ac:spMkLst>
        </pc:spChg>
        <pc:spChg chg="add del">
          <ac:chgData name="Yolande Yayra Gake" userId="89fad9c5-1fe8-44e7-8ec9-78f6275749da" providerId="ADAL" clId="{1C0A7ACA-CF34-49DD-ADD3-434A886772F7}" dt="2025-05-22T15:24:18.341" v="756" actId="26606"/>
          <ac:spMkLst>
            <pc:docMk/>
            <pc:sldMk cId="1405557864" sldId="259"/>
            <ac:spMk id="16" creationId="{53E5B1A8-3AC9-4BD1-9BBC-78CA94F2D1BA}"/>
          </ac:spMkLst>
        </pc:spChg>
        <pc:spChg chg="add del">
          <ac:chgData name="Yolande Yayra Gake" userId="89fad9c5-1fe8-44e7-8ec9-78f6275749da" providerId="ADAL" clId="{1C0A7ACA-CF34-49DD-ADD3-434A886772F7}" dt="2025-05-22T15:33:00.102" v="822" actId="26606"/>
          <ac:spMkLst>
            <pc:docMk/>
            <pc:sldMk cId="1405557864" sldId="259"/>
            <ac:spMk id="18" creationId="{E659831F-0D9A-4C63-9EBB-8435B85A440F}"/>
          </ac:spMkLst>
        </pc:spChg>
        <pc:spChg chg="add">
          <ac:chgData name="Yolande Yayra Gake" userId="89fad9c5-1fe8-44e7-8ec9-78f6275749da" providerId="ADAL" clId="{1C0A7ACA-CF34-49DD-ADD3-434A886772F7}" dt="2025-05-22T15:33:00.102" v="822" actId="26606"/>
          <ac:spMkLst>
            <pc:docMk/>
            <pc:sldMk cId="1405557864" sldId="259"/>
            <ac:spMk id="23" creationId="{4DA718D0-4865-4629-8134-44F68D41D574}"/>
          </ac:spMkLst>
        </pc:spChg>
        <pc:spChg chg="add">
          <ac:chgData name="Yolande Yayra Gake" userId="89fad9c5-1fe8-44e7-8ec9-78f6275749da" providerId="ADAL" clId="{1C0A7ACA-CF34-49DD-ADD3-434A886772F7}" dt="2025-05-22T15:33:00.102" v="822" actId="26606"/>
          <ac:spMkLst>
            <pc:docMk/>
            <pc:sldMk cId="1405557864" sldId="259"/>
            <ac:spMk id="29" creationId="{CBC4F608-B4B8-48C3-9572-C0F061B1CD99}"/>
          </ac:spMkLst>
        </pc:spChg>
        <pc:grpChg chg="add del">
          <ac:chgData name="Yolande Yayra Gake" userId="89fad9c5-1fe8-44e7-8ec9-78f6275749da" providerId="ADAL" clId="{1C0A7ACA-CF34-49DD-ADD3-434A886772F7}" dt="2025-05-22T15:33:00.102" v="822" actId="26606"/>
          <ac:grpSpMkLst>
            <pc:docMk/>
            <pc:sldMk cId="1405557864" sldId="259"/>
            <ac:grpSpMk id="15" creationId="{28FAF094-D087-493F-8DF9-A486C2D6BBAA}"/>
          </ac:grpSpMkLst>
        </pc:grpChg>
        <pc:grpChg chg="add">
          <ac:chgData name="Yolande Yayra Gake" userId="89fad9c5-1fe8-44e7-8ec9-78f6275749da" providerId="ADAL" clId="{1C0A7ACA-CF34-49DD-ADD3-434A886772F7}" dt="2025-05-22T15:33:00.102" v="822" actId="26606"/>
          <ac:grpSpMkLst>
            <pc:docMk/>
            <pc:sldMk cId="1405557864" sldId="259"/>
            <ac:grpSpMk id="25" creationId="{65167ED7-6315-43AB-B1B6-C326D5FD8F84}"/>
          </ac:grpSpMkLst>
        </pc:grpChg>
        <pc:graphicFrameChg chg="add del">
          <ac:chgData name="Yolande Yayra Gake" userId="89fad9c5-1fe8-44e7-8ec9-78f6275749da" providerId="ADAL" clId="{1C0A7ACA-CF34-49DD-ADD3-434A886772F7}" dt="2025-05-22T15:20:39.223" v="723" actId="26606"/>
          <ac:graphicFrameMkLst>
            <pc:docMk/>
            <pc:sldMk cId="1405557864" sldId="259"/>
            <ac:graphicFrameMk id="5" creationId="{3C0DF5F1-2194-066E-89CE-4D4DBD14715B}"/>
          </ac:graphicFrameMkLst>
        </pc:graphicFrameChg>
      </pc:sldChg>
      <pc:sldChg chg="addSp delSp modSp mod setBg">
        <pc:chgData name="Yolande Yayra Gake" userId="89fad9c5-1fe8-44e7-8ec9-78f6275749da" providerId="ADAL" clId="{1C0A7ACA-CF34-49DD-ADD3-434A886772F7}" dt="2025-05-22T16:27:09.769" v="1037" actId="14100"/>
        <pc:sldMkLst>
          <pc:docMk/>
          <pc:sldMk cId="3403828945" sldId="260"/>
        </pc:sldMkLst>
        <pc:spChg chg="mod">
          <ac:chgData name="Yolande Yayra Gake" userId="89fad9c5-1fe8-44e7-8ec9-78f6275749da" providerId="ADAL" clId="{1C0A7ACA-CF34-49DD-ADD3-434A886772F7}" dt="2025-05-22T16:27:09.769" v="1037" actId="14100"/>
          <ac:spMkLst>
            <pc:docMk/>
            <pc:sldMk cId="3403828945" sldId="260"/>
            <ac:spMk id="2" creationId="{A35F755C-EA92-177B-D740-8BE99C507173}"/>
          </ac:spMkLst>
        </pc:spChg>
        <pc:spChg chg="add del mod">
          <ac:chgData name="Yolande Yayra Gake" userId="89fad9c5-1fe8-44e7-8ec9-78f6275749da" providerId="ADAL" clId="{1C0A7ACA-CF34-49DD-ADD3-434A886772F7}" dt="2025-05-22T16:26:28.517" v="1031" actId="26606"/>
          <ac:spMkLst>
            <pc:docMk/>
            <pc:sldMk cId="3403828945" sldId="260"/>
            <ac:spMk id="3" creationId="{0010D88C-6581-00FD-A8A9-DD7AF995CE08}"/>
          </ac:spMkLst>
        </pc:spChg>
        <pc:spChg chg="add">
          <ac:chgData name="Yolande Yayra Gake" userId="89fad9c5-1fe8-44e7-8ec9-78f6275749da" providerId="ADAL" clId="{1C0A7ACA-CF34-49DD-ADD3-434A886772F7}" dt="2025-05-22T16:26:28.517" v="1031" actId="26606"/>
          <ac:spMkLst>
            <pc:docMk/>
            <pc:sldMk cId="3403828945" sldId="260"/>
            <ac:spMk id="9" creationId="{7517A47C-B2E5-4B79-8061-D74B1311AF6E}"/>
          </ac:spMkLst>
        </pc:spChg>
        <pc:spChg chg="add">
          <ac:chgData name="Yolande Yayra Gake" userId="89fad9c5-1fe8-44e7-8ec9-78f6275749da" providerId="ADAL" clId="{1C0A7ACA-CF34-49DD-ADD3-434A886772F7}" dt="2025-05-22T16:26:28.517" v="1031" actId="26606"/>
          <ac:spMkLst>
            <pc:docMk/>
            <pc:sldMk cId="3403828945" sldId="260"/>
            <ac:spMk id="11" creationId="{C505E780-2083-4CB5-A42A-5E0E2908ECC3}"/>
          </ac:spMkLst>
        </pc:spChg>
        <pc:spChg chg="add">
          <ac:chgData name="Yolande Yayra Gake" userId="89fad9c5-1fe8-44e7-8ec9-78f6275749da" providerId="ADAL" clId="{1C0A7ACA-CF34-49DD-ADD3-434A886772F7}" dt="2025-05-22T16:26:28.517" v="1031" actId="26606"/>
          <ac:spMkLst>
            <pc:docMk/>
            <pc:sldMk cId="3403828945" sldId="260"/>
            <ac:spMk id="13" creationId="{D2C0AE1C-0118-41AE-8A10-7CDCBF10E96F}"/>
          </ac:spMkLst>
        </pc:spChg>
        <pc:spChg chg="add">
          <ac:chgData name="Yolande Yayra Gake" userId="89fad9c5-1fe8-44e7-8ec9-78f6275749da" providerId="ADAL" clId="{1C0A7ACA-CF34-49DD-ADD3-434A886772F7}" dt="2025-05-22T16:26:28.517" v="1031" actId="26606"/>
          <ac:spMkLst>
            <pc:docMk/>
            <pc:sldMk cId="3403828945" sldId="260"/>
            <ac:spMk id="15" creationId="{463EEC44-1BA3-44ED-81FC-A644B04B2A44}"/>
          </ac:spMkLst>
        </pc:spChg>
        <pc:graphicFrameChg chg="add del">
          <ac:chgData name="Yolande Yayra Gake" userId="89fad9c5-1fe8-44e7-8ec9-78f6275749da" providerId="ADAL" clId="{1C0A7ACA-CF34-49DD-ADD3-434A886772F7}" dt="2025-05-22T16:25:51.201" v="1015" actId="26606"/>
          <ac:graphicFrameMkLst>
            <pc:docMk/>
            <pc:sldMk cId="3403828945" sldId="260"/>
            <ac:graphicFrameMk id="5" creationId="{D6C5A8C3-29B6-075D-AF9A-FDE875B8314F}"/>
          </ac:graphicFrameMkLst>
        </pc:graphicFrameChg>
        <pc:graphicFrameChg chg="add del">
          <ac:chgData name="Yolande Yayra Gake" userId="89fad9c5-1fe8-44e7-8ec9-78f6275749da" providerId="ADAL" clId="{1C0A7ACA-CF34-49DD-ADD3-434A886772F7}" dt="2025-05-22T16:26:12.544" v="1028" actId="26606"/>
          <ac:graphicFrameMkLst>
            <pc:docMk/>
            <pc:sldMk cId="3403828945" sldId="260"/>
            <ac:graphicFrameMk id="6" creationId="{31D32BA7-9E6A-25B4-F826-F760D9602165}"/>
          </ac:graphicFrameMkLst>
        </pc:graphicFrameChg>
        <pc:graphicFrameChg chg="add del">
          <ac:chgData name="Yolande Yayra Gake" userId="89fad9c5-1fe8-44e7-8ec9-78f6275749da" providerId="ADAL" clId="{1C0A7ACA-CF34-49DD-ADD3-434A886772F7}" dt="2025-05-22T16:26:28.479" v="1030" actId="26606"/>
          <ac:graphicFrameMkLst>
            <pc:docMk/>
            <pc:sldMk cId="3403828945" sldId="260"/>
            <ac:graphicFrameMk id="8" creationId="{D883B1E8-F4F2-B340-1A11-4BDD0634DD71}"/>
          </ac:graphicFrameMkLst>
        </pc:graphicFrameChg>
        <pc:graphicFrameChg chg="add mod">
          <ac:chgData name="Yolande Yayra Gake" userId="89fad9c5-1fe8-44e7-8ec9-78f6275749da" providerId="ADAL" clId="{1C0A7ACA-CF34-49DD-ADD3-434A886772F7}" dt="2025-05-22T16:27:01.870" v="1035" actId="255"/>
          <ac:graphicFrameMkLst>
            <pc:docMk/>
            <pc:sldMk cId="3403828945" sldId="260"/>
            <ac:graphicFrameMk id="10" creationId="{C2A9B984-CB57-C262-1CC8-54D0F984FECE}"/>
          </ac:graphicFrameMkLst>
        </pc:graphicFrameChg>
      </pc:sldChg>
      <pc:sldChg chg="addSp delSp modSp mod setBg">
        <pc:chgData name="Yolande Yayra Gake" userId="89fad9c5-1fe8-44e7-8ec9-78f6275749da" providerId="ADAL" clId="{1C0A7ACA-CF34-49DD-ADD3-434A886772F7}" dt="2025-05-22T15:32:52.445" v="821" actId="255"/>
        <pc:sldMkLst>
          <pc:docMk/>
          <pc:sldMk cId="3849472840" sldId="261"/>
        </pc:sldMkLst>
        <pc:spChg chg="mod">
          <ac:chgData name="Yolande Yayra Gake" userId="89fad9c5-1fe8-44e7-8ec9-78f6275749da" providerId="ADAL" clId="{1C0A7ACA-CF34-49DD-ADD3-434A886772F7}" dt="2025-05-22T15:32:39.155" v="818" actId="1076"/>
          <ac:spMkLst>
            <pc:docMk/>
            <pc:sldMk cId="3849472840" sldId="261"/>
            <ac:spMk id="2" creationId="{7C0753E1-FB21-9CC3-B146-98732F8EA553}"/>
          </ac:spMkLst>
        </pc:spChg>
        <pc:spChg chg="mod">
          <ac:chgData name="Yolande Yayra Gake" userId="89fad9c5-1fe8-44e7-8ec9-78f6275749da" providerId="ADAL" clId="{1C0A7ACA-CF34-49DD-ADD3-434A886772F7}" dt="2025-05-22T15:32:52.445" v="821" actId="255"/>
          <ac:spMkLst>
            <pc:docMk/>
            <pc:sldMk cId="3849472840" sldId="261"/>
            <ac:spMk id="3" creationId="{694CF98E-EF0F-E9BC-C9E0-8699CCFA92FC}"/>
          </ac:spMkLst>
        </pc:spChg>
        <pc:spChg chg="add del">
          <ac:chgData name="Yolande Yayra Gake" userId="89fad9c5-1fe8-44e7-8ec9-78f6275749da" providerId="ADAL" clId="{1C0A7ACA-CF34-49DD-ADD3-434A886772F7}" dt="2025-05-22T15:25:22.751" v="759" actId="26606"/>
          <ac:spMkLst>
            <pc:docMk/>
            <pc:sldMk cId="3849472840" sldId="261"/>
            <ac:spMk id="8" creationId="{100EDD19-6802-4EC3-95CE-CFFAB042CFD6}"/>
          </ac:spMkLst>
        </pc:spChg>
        <pc:spChg chg="add del">
          <ac:chgData name="Yolande Yayra Gake" userId="89fad9c5-1fe8-44e7-8ec9-78f6275749da" providerId="ADAL" clId="{1C0A7ACA-CF34-49DD-ADD3-434A886772F7}" dt="2025-05-22T15:25:22.751" v="759" actId="26606"/>
          <ac:spMkLst>
            <pc:docMk/>
            <pc:sldMk cId="3849472840" sldId="261"/>
            <ac:spMk id="10" creationId="{DB17E863-922E-4C26-BD64-E8FD41D28661}"/>
          </ac:spMkLst>
        </pc:spChg>
        <pc:spChg chg="add del">
          <ac:chgData name="Yolande Yayra Gake" userId="89fad9c5-1fe8-44e7-8ec9-78f6275749da" providerId="ADAL" clId="{1C0A7ACA-CF34-49DD-ADD3-434A886772F7}" dt="2025-05-22T15:32:28.822" v="815" actId="26606"/>
          <ac:spMkLst>
            <pc:docMk/>
            <pc:sldMk cId="3849472840" sldId="261"/>
            <ac:spMk id="12" creationId="{DBF61EA3-B236-439E-9C0B-340980D56BEE}"/>
          </ac:spMkLst>
        </pc:spChg>
        <pc:spChg chg="add del">
          <ac:chgData name="Yolande Yayra Gake" userId="89fad9c5-1fe8-44e7-8ec9-78f6275749da" providerId="ADAL" clId="{1C0A7ACA-CF34-49DD-ADD3-434A886772F7}" dt="2025-05-22T15:24:21.037" v="757" actId="26606"/>
          <ac:spMkLst>
            <pc:docMk/>
            <pc:sldMk cId="3849472840" sldId="261"/>
            <ac:spMk id="15" creationId="{1B15ED52-F352-441B-82BF-E0EA34836D08}"/>
          </ac:spMkLst>
        </pc:spChg>
        <pc:spChg chg="add del">
          <ac:chgData name="Yolande Yayra Gake" userId="89fad9c5-1fe8-44e7-8ec9-78f6275749da" providerId="ADAL" clId="{1C0A7ACA-CF34-49DD-ADD3-434A886772F7}" dt="2025-05-22T15:32:28.822" v="815" actId="26606"/>
          <ac:spMkLst>
            <pc:docMk/>
            <pc:sldMk cId="3849472840" sldId="261"/>
            <ac:spMk id="16" creationId="{E659831F-0D9A-4C63-9EBB-8435B85A440F}"/>
          </ac:spMkLst>
        </pc:spChg>
        <pc:spChg chg="add del">
          <ac:chgData name="Yolande Yayra Gake" userId="89fad9c5-1fe8-44e7-8ec9-78f6275749da" providerId="ADAL" clId="{1C0A7ACA-CF34-49DD-ADD3-434A886772F7}" dt="2025-05-22T15:24:21.037" v="757" actId="26606"/>
          <ac:spMkLst>
            <pc:docMk/>
            <pc:sldMk cId="3849472840" sldId="261"/>
            <ac:spMk id="17" creationId="{3B2E3793-BFE6-45A2-9B7B-E18844431C99}"/>
          </ac:spMkLst>
        </pc:spChg>
        <pc:spChg chg="add del">
          <ac:chgData name="Yolande Yayra Gake" userId="89fad9c5-1fe8-44e7-8ec9-78f6275749da" providerId="ADAL" clId="{1C0A7ACA-CF34-49DD-ADD3-434A886772F7}" dt="2025-05-22T15:24:21.037" v="757" actId="26606"/>
          <ac:spMkLst>
            <pc:docMk/>
            <pc:sldMk cId="3849472840" sldId="261"/>
            <ac:spMk id="19" creationId="{BC4C4868-CB8F-4AF9-9CDB-8108F2C19B67}"/>
          </ac:spMkLst>
        </pc:spChg>
        <pc:spChg chg="add">
          <ac:chgData name="Yolande Yayra Gake" userId="89fad9c5-1fe8-44e7-8ec9-78f6275749da" providerId="ADAL" clId="{1C0A7ACA-CF34-49DD-ADD3-434A886772F7}" dt="2025-05-22T15:32:28.822" v="815" actId="26606"/>
          <ac:spMkLst>
            <pc:docMk/>
            <pc:sldMk cId="3849472840" sldId="261"/>
            <ac:spMk id="20" creationId="{4DA718D0-4865-4629-8134-44F68D41D574}"/>
          </ac:spMkLst>
        </pc:spChg>
        <pc:spChg chg="add del">
          <ac:chgData name="Yolande Yayra Gake" userId="89fad9c5-1fe8-44e7-8ec9-78f6275749da" providerId="ADAL" clId="{1C0A7ACA-CF34-49DD-ADD3-434A886772F7}" dt="2025-05-22T15:24:21.037" v="757" actId="26606"/>
          <ac:spMkLst>
            <pc:docMk/>
            <pc:sldMk cId="3849472840" sldId="261"/>
            <ac:spMk id="21" creationId="{375E0459-6403-40CD-989D-56A4407CA12E}"/>
          </ac:spMkLst>
        </pc:spChg>
        <pc:spChg chg="add del">
          <ac:chgData name="Yolande Yayra Gake" userId="89fad9c5-1fe8-44e7-8ec9-78f6275749da" providerId="ADAL" clId="{1C0A7ACA-CF34-49DD-ADD3-434A886772F7}" dt="2025-05-22T15:24:21.037" v="757" actId="26606"/>
          <ac:spMkLst>
            <pc:docMk/>
            <pc:sldMk cId="3849472840" sldId="261"/>
            <ac:spMk id="23" creationId="{53E5B1A8-3AC9-4BD1-9BBC-78CA94F2D1BA}"/>
          </ac:spMkLst>
        </pc:spChg>
        <pc:spChg chg="add">
          <ac:chgData name="Yolande Yayra Gake" userId="89fad9c5-1fe8-44e7-8ec9-78f6275749da" providerId="ADAL" clId="{1C0A7ACA-CF34-49DD-ADD3-434A886772F7}" dt="2025-05-22T15:32:28.822" v="815" actId="26606"/>
          <ac:spMkLst>
            <pc:docMk/>
            <pc:sldMk cId="3849472840" sldId="261"/>
            <ac:spMk id="29" creationId="{CBC4F608-B4B8-48C3-9572-C0F061B1CD99}"/>
          </ac:spMkLst>
        </pc:spChg>
        <pc:grpChg chg="add del">
          <ac:chgData name="Yolande Yayra Gake" userId="89fad9c5-1fe8-44e7-8ec9-78f6275749da" providerId="ADAL" clId="{1C0A7ACA-CF34-49DD-ADD3-434A886772F7}" dt="2025-05-22T15:32:28.822" v="815" actId="26606"/>
          <ac:grpSpMkLst>
            <pc:docMk/>
            <pc:sldMk cId="3849472840" sldId="261"/>
            <ac:grpSpMk id="13" creationId="{28FAF094-D087-493F-8DF9-A486C2D6BBAA}"/>
          </ac:grpSpMkLst>
        </pc:grpChg>
        <pc:grpChg chg="add">
          <ac:chgData name="Yolande Yayra Gake" userId="89fad9c5-1fe8-44e7-8ec9-78f6275749da" providerId="ADAL" clId="{1C0A7ACA-CF34-49DD-ADD3-434A886772F7}" dt="2025-05-22T15:32:28.822" v="815" actId="26606"/>
          <ac:grpSpMkLst>
            <pc:docMk/>
            <pc:sldMk cId="3849472840" sldId="261"/>
            <ac:grpSpMk id="25" creationId="{65167ED7-6315-43AB-B1B6-C326D5FD8F84}"/>
          </ac:grpSpMkLst>
        </pc:grpChg>
      </pc:sldChg>
      <pc:sldChg chg="del">
        <pc:chgData name="Yolande Yayra Gake" userId="89fad9c5-1fe8-44e7-8ec9-78f6275749da" providerId="ADAL" clId="{1C0A7ACA-CF34-49DD-ADD3-434A886772F7}" dt="2025-05-22T10:38:59.978" v="1" actId="47"/>
        <pc:sldMkLst>
          <pc:docMk/>
          <pc:sldMk cId="1951465299" sldId="262"/>
        </pc:sldMkLst>
      </pc:sldChg>
      <pc:sldChg chg="del">
        <pc:chgData name="Yolande Yayra Gake" userId="89fad9c5-1fe8-44e7-8ec9-78f6275749da" providerId="ADAL" clId="{1C0A7ACA-CF34-49DD-ADD3-434A886772F7}" dt="2025-05-22T10:38:55.121" v="0" actId="47"/>
        <pc:sldMkLst>
          <pc:docMk/>
          <pc:sldMk cId="2921741233" sldId="263"/>
        </pc:sldMkLst>
      </pc:sldChg>
      <pc:sldChg chg="addSp modSp mod ord setBg">
        <pc:chgData name="Yolande Yayra Gake" userId="89fad9c5-1fe8-44e7-8ec9-78f6275749da" providerId="ADAL" clId="{1C0A7ACA-CF34-49DD-ADD3-434A886772F7}" dt="2025-05-22T16:12:29.702" v="879" actId="14100"/>
        <pc:sldMkLst>
          <pc:docMk/>
          <pc:sldMk cId="1614077158" sldId="264"/>
        </pc:sldMkLst>
        <pc:spChg chg="mod">
          <ac:chgData name="Yolande Yayra Gake" userId="89fad9c5-1fe8-44e7-8ec9-78f6275749da" providerId="ADAL" clId="{1C0A7ACA-CF34-49DD-ADD3-434A886772F7}" dt="2025-05-22T16:12:14.590" v="875" actId="14100"/>
          <ac:spMkLst>
            <pc:docMk/>
            <pc:sldMk cId="1614077158" sldId="264"/>
            <ac:spMk id="2" creationId="{DB3167E9-3135-7852-797A-38E2CD05670F}"/>
          </ac:spMkLst>
        </pc:spChg>
        <pc:spChg chg="mod">
          <ac:chgData name="Yolande Yayra Gake" userId="89fad9c5-1fe8-44e7-8ec9-78f6275749da" providerId="ADAL" clId="{1C0A7ACA-CF34-49DD-ADD3-434A886772F7}" dt="2025-05-22T16:12:29.702" v="879" actId="14100"/>
          <ac:spMkLst>
            <pc:docMk/>
            <pc:sldMk cId="1614077158" sldId="264"/>
            <ac:spMk id="3" creationId="{A7164014-A919-B08A-F975-B09D7D0A3852}"/>
          </ac:spMkLst>
        </pc:spChg>
        <pc:spChg chg="add">
          <ac:chgData name="Yolande Yayra Gake" userId="89fad9c5-1fe8-44e7-8ec9-78f6275749da" providerId="ADAL" clId="{1C0A7ACA-CF34-49DD-ADD3-434A886772F7}" dt="2025-05-22T11:58:54.105" v="81"/>
          <ac:spMkLst>
            <pc:docMk/>
            <pc:sldMk cId="1614077158" sldId="264"/>
            <ac:spMk id="4" creationId="{36995047-2759-15E1-C82D-2A4B140CE084}"/>
          </ac:spMkLst>
        </pc:spChg>
        <pc:spChg chg="add">
          <ac:chgData name="Yolande Yayra Gake" userId="89fad9c5-1fe8-44e7-8ec9-78f6275749da" providerId="ADAL" clId="{1C0A7ACA-CF34-49DD-ADD3-434A886772F7}" dt="2025-05-22T11:58:54.105" v="81"/>
          <ac:spMkLst>
            <pc:docMk/>
            <pc:sldMk cId="1614077158" sldId="264"/>
            <ac:spMk id="5" creationId="{7198DBF7-BC8C-9B30-5177-05E9239F98B0}"/>
          </ac:spMkLst>
        </pc:spChg>
        <pc:spChg chg="add">
          <ac:chgData name="Yolande Yayra Gake" userId="89fad9c5-1fe8-44e7-8ec9-78f6275749da" providerId="ADAL" clId="{1C0A7ACA-CF34-49DD-ADD3-434A886772F7}" dt="2025-05-22T11:58:54.105" v="81"/>
          <ac:spMkLst>
            <pc:docMk/>
            <pc:sldMk cId="1614077158" sldId="264"/>
            <ac:spMk id="6" creationId="{DD94C6DE-83A0-5995-555E-C70971DA67AD}"/>
          </ac:spMkLst>
        </pc:spChg>
        <pc:spChg chg="add">
          <ac:chgData name="Yolande Yayra Gake" userId="89fad9c5-1fe8-44e7-8ec9-78f6275749da" providerId="ADAL" clId="{1C0A7ACA-CF34-49DD-ADD3-434A886772F7}" dt="2025-05-22T11:58:54.105" v="81"/>
          <ac:spMkLst>
            <pc:docMk/>
            <pc:sldMk cId="1614077158" sldId="264"/>
            <ac:spMk id="7" creationId="{33321F05-4464-D5C9-052D-AA37F69A184C}"/>
          </ac:spMkLst>
        </pc:spChg>
        <pc:spChg chg="add">
          <ac:chgData name="Yolande Yayra Gake" userId="89fad9c5-1fe8-44e7-8ec9-78f6275749da" providerId="ADAL" clId="{1C0A7ACA-CF34-49DD-ADD3-434A886772F7}" dt="2025-05-22T11:58:54.105" v="81"/>
          <ac:spMkLst>
            <pc:docMk/>
            <pc:sldMk cId="1614077158" sldId="264"/>
            <ac:spMk id="8" creationId="{D44B8BF0-C9FE-F646-4938-AF0274F829B2}"/>
          </ac:spMkLst>
        </pc:spChg>
        <pc:spChg chg="add">
          <ac:chgData name="Yolande Yayra Gake" userId="89fad9c5-1fe8-44e7-8ec9-78f6275749da" providerId="ADAL" clId="{1C0A7ACA-CF34-49DD-ADD3-434A886772F7}" dt="2025-05-22T11:58:54.105" v="81"/>
          <ac:spMkLst>
            <pc:docMk/>
            <pc:sldMk cId="1614077158" sldId="264"/>
            <ac:spMk id="9" creationId="{227BAA58-80A4-79C3-719D-E86C21953152}"/>
          </ac:spMkLst>
        </pc:spChg>
        <pc:spChg chg="add">
          <ac:chgData name="Yolande Yayra Gake" userId="89fad9c5-1fe8-44e7-8ec9-78f6275749da" providerId="ADAL" clId="{1C0A7ACA-CF34-49DD-ADD3-434A886772F7}" dt="2025-05-22T11:58:54.105" v="81"/>
          <ac:spMkLst>
            <pc:docMk/>
            <pc:sldMk cId="1614077158" sldId="264"/>
            <ac:spMk id="10" creationId="{4339982B-ABF4-7B8A-C73E-41DDF046032A}"/>
          </ac:spMkLst>
        </pc:spChg>
        <pc:spChg chg="add">
          <ac:chgData name="Yolande Yayra Gake" userId="89fad9c5-1fe8-44e7-8ec9-78f6275749da" providerId="ADAL" clId="{1C0A7ACA-CF34-49DD-ADD3-434A886772F7}" dt="2025-05-22T11:58:54.105" v="81"/>
          <ac:spMkLst>
            <pc:docMk/>
            <pc:sldMk cId="1614077158" sldId="264"/>
            <ac:spMk id="11" creationId="{FF60A046-0F5B-ECC7-7F90-3CB9CB506176}"/>
          </ac:spMkLst>
        </pc:spChg>
        <pc:spChg chg="add">
          <ac:chgData name="Yolande Yayra Gake" userId="89fad9c5-1fe8-44e7-8ec9-78f6275749da" providerId="ADAL" clId="{1C0A7ACA-CF34-49DD-ADD3-434A886772F7}" dt="2025-05-22T11:58:54.105" v="81"/>
          <ac:spMkLst>
            <pc:docMk/>
            <pc:sldMk cId="1614077158" sldId="264"/>
            <ac:spMk id="12" creationId="{96D68235-A7FC-2508-A506-17B3AD75A0ED}"/>
          </ac:spMkLst>
        </pc:spChg>
        <pc:spChg chg="add">
          <ac:chgData name="Yolande Yayra Gake" userId="89fad9c5-1fe8-44e7-8ec9-78f6275749da" providerId="ADAL" clId="{1C0A7ACA-CF34-49DD-ADD3-434A886772F7}" dt="2025-05-22T11:59:10.714" v="82"/>
          <ac:spMkLst>
            <pc:docMk/>
            <pc:sldMk cId="1614077158" sldId="264"/>
            <ac:spMk id="13" creationId="{E9776BD2-D0C7-4663-7641-78D979C5272C}"/>
          </ac:spMkLst>
        </pc:spChg>
        <pc:spChg chg="add">
          <ac:chgData name="Yolande Yayra Gake" userId="89fad9c5-1fe8-44e7-8ec9-78f6275749da" providerId="ADAL" clId="{1C0A7ACA-CF34-49DD-ADD3-434A886772F7}" dt="2025-05-22T11:59:10.714" v="82"/>
          <ac:spMkLst>
            <pc:docMk/>
            <pc:sldMk cId="1614077158" sldId="264"/>
            <ac:spMk id="14" creationId="{794E23B5-5781-AFCE-9DA9-E569536A25D8}"/>
          </ac:spMkLst>
        </pc:spChg>
        <pc:spChg chg="add">
          <ac:chgData name="Yolande Yayra Gake" userId="89fad9c5-1fe8-44e7-8ec9-78f6275749da" providerId="ADAL" clId="{1C0A7ACA-CF34-49DD-ADD3-434A886772F7}" dt="2025-05-22T11:59:10.714" v="82"/>
          <ac:spMkLst>
            <pc:docMk/>
            <pc:sldMk cId="1614077158" sldId="264"/>
            <ac:spMk id="15" creationId="{B561FB00-DB35-2114-9728-C71FC5DCFF88}"/>
          </ac:spMkLst>
        </pc:spChg>
        <pc:spChg chg="add">
          <ac:chgData name="Yolande Yayra Gake" userId="89fad9c5-1fe8-44e7-8ec9-78f6275749da" providerId="ADAL" clId="{1C0A7ACA-CF34-49DD-ADD3-434A886772F7}" dt="2025-05-22T11:59:10.714" v="82"/>
          <ac:spMkLst>
            <pc:docMk/>
            <pc:sldMk cId="1614077158" sldId="264"/>
            <ac:spMk id="16" creationId="{3C28AC97-48DB-A0A3-2970-4443C3368DAA}"/>
          </ac:spMkLst>
        </pc:spChg>
        <pc:spChg chg="add">
          <ac:chgData name="Yolande Yayra Gake" userId="89fad9c5-1fe8-44e7-8ec9-78f6275749da" providerId="ADAL" clId="{1C0A7ACA-CF34-49DD-ADD3-434A886772F7}" dt="2025-05-22T11:59:10.714" v="82"/>
          <ac:spMkLst>
            <pc:docMk/>
            <pc:sldMk cId="1614077158" sldId="264"/>
            <ac:spMk id="17" creationId="{855DDA4A-6BBB-0754-2014-AC2400C1420D}"/>
          </ac:spMkLst>
        </pc:spChg>
        <pc:spChg chg="add">
          <ac:chgData name="Yolande Yayra Gake" userId="89fad9c5-1fe8-44e7-8ec9-78f6275749da" providerId="ADAL" clId="{1C0A7ACA-CF34-49DD-ADD3-434A886772F7}" dt="2025-05-22T16:11:52.611" v="869" actId="26606"/>
          <ac:spMkLst>
            <pc:docMk/>
            <pc:sldMk cId="1614077158" sldId="264"/>
            <ac:spMk id="18" creationId="{4DA718D0-4865-4629-8134-44F68D41D574}"/>
          </ac:spMkLst>
        </pc:spChg>
        <pc:spChg chg="add">
          <ac:chgData name="Yolande Yayra Gake" userId="89fad9c5-1fe8-44e7-8ec9-78f6275749da" providerId="ADAL" clId="{1C0A7ACA-CF34-49DD-ADD3-434A886772F7}" dt="2025-05-22T16:11:52.611" v="869" actId="26606"/>
          <ac:spMkLst>
            <pc:docMk/>
            <pc:sldMk cId="1614077158" sldId="264"/>
            <ac:spMk id="22" creationId="{CBC4F608-B4B8-48C3-9572-C0F061B1CD99}"/>
          </ac:spMkLst>
        </pc:spChg>
        <pc:grpChg chg="add">
          <ac:chgData name="Yolande Yayra Gake" userId="89fad9c5-1fe8-44e7-8ec9-78f6275749da" providerId="ADAL" clId="{1C0A7ACA-CF34-49DD-ADD3-434A886772F7}" dt="2025-05-22T16:11:52.611" v="869" actId="26606"/>
          <ac:grpSpMkLst>
            <pc:docMk/>
            <pc:sldMk cId="1614077158" sldId="264"/>
            <ac:grpSpMk id="19" creationId="{65167ED7-6315-43AB-B1B6-C326D5FD8F84}"/>
          </ac:grpSpMkLst>
        </pc:grpChg>
      </pc:sldChg>
      <pc:sldChg chg="addSp delSp modSp mod ord setBg chgLayout modNotesTx">
        <pc:chgData name="Yolande Yayra Gake" userId="89fad9c5-1fe8-44e7-8ec9-78f6275749da" providerId="ADAL" clId="{1C0A7ACA-CF34-49DD-ADD3-434A886772F7}" dt="2025-05-22T16:13:14.806" v="889" actId="14100"/>
        <pc:sldMkLst>
          <pc:docMk/>
          <pc:sldMk cId="827438779" sldId="265"/>
        </pc:sldMkLst>
        <pc:spChg chg="del">
          <ac:chgData name="Yolande Yayra Gake" userId="89fad9c5-1fe8-44e7-8ec9-78f6275749da" providerId="ADAL" clId="{1C0A7ACA-CF34-49DD-ADD3-434A886772F7}" dt="2025-05-22T10:56:17.206" v="14" actId="700"/>
          <ac:spMkLst>
            <pc:docMk/>
            <pc:sldMk cId="827438779" sldId="265"/>
            <ac:spMk id="2" creationId="{D0661850-C902-DE71-E4F1-5098FF3C7FFB}"/>
          </ac:spMkLst>
        </pc:spChg>
        <pc:spChg chg="add mod ord">
          <ac:chgData name="Yolande Yayra Gake" userId="89fad9c5-1fe8-44e7-8ec9-78f6275749da" providerId="ADAL" clId="{1C0A7ACA-CF34-49DD-ADD3-434A886772F7}" dt="2025-05-22T16:12:57.789" v="885" actId="1076"/>
          <ac:spMkLst>
            <pc:docMk/>
            <pc:sldMk cId="827438779" sldId="265"/>
            <ac:spMk id="4" creationId="{5ECD6FB1-2CF9-F89D-D653-6C8655651053}"/>
          </ac:spMkLst>
        </pc:spChg>
        <pc:spChg chg="add mod ord">
          <ac:chgData name="Yolande Yayra Gake" userId="89fad9c5-1fe8-44e7-8ec9-78f6275749da" providerId="ADAL" clId="{1C0A7ACA-CF34-49DD-ADD3-434A886772F7}" dt="2025-05-22T16:13:14.806" v="889" actId="14100"/>
          <ac:spMkLst>
            <pc:docMk/>
            <pc:sldMk cId="827438779" sldId="265"/>
            <ac:spMk id="5" creationId="{168B11E8-0A6D-DECB-534C-CD0F9C01333C}"/>
          </ac:spMkLst>
        </pc:spChg>
        <pc:spChg chg="add">
          <ac:chgData name="Yolande Yayra Gake" userId="89fad9c5-1fe8-44e7-8ec9-78f6275749da" providerId="ADAL" clId="{1C0A7ACA-CF34-49DD-ADD3-434A886772F7}" dt="2025-05-22T10:56:19.118" v="15"/>
          <ac:spMkLst>
            <pc:docMk/>
            <pc:sldMk cId="827438779" sldId="265"/>
            <ac:spMk id="6" creationId="{744A988C-9EF5-9418-C305-150A2AC7126A}"/>
          </ac:spMkLst>
        </pc:spChg>
        <pc:spChg chg="add">
          <ac:chgData name="Yolande Yayra Gake" userId="89fad9c5-1fe8-44e7-8ec9-78f6275749da" providerId="ADAL" clId="{1C0A7ACA-CF34-49DD-ADD3-434A886772F7}" dt="2025-05-22T10:56:19.118" v="15"/>
          <ac:spMkLst>
            <pc:docMk/>
            <pc:sldMk cId="827438779" sldId="265"/>
            <ac:spMk id="7" creationId="{E4F56A7D-18AC-9DD5-92EC-731D30F0E60D}"/>
          </ac:spMkLst>
        </pc:spChg>
        <pc:spChg chg="add">
          <ac:chgData name="Yolande Yayra Gake" userId="89fad9c5-1fe8-44e7-8ec9-78f6275749da" providerId="ADAL" clId="{1C0A7ACA-CF34-49DD-ADD3-434A886772F7}" dt="2025-05-22T10:56:19.118" v="15"/>
          <ac:spMkLst>
            <pc:docMk/>
            <pc:sldMk cId="827438779" sldId="265"/>
            <ac:spMk id="8" creationId="{B8A08172-BF22-3475-D7FB-4A340567084C}"/>
          </ac:spMkLst>
        </pc:spChg>
        <pc:spChg chg="add">
          <ac:chgData name="Yolande Yayra Gake" userId="89fad9c5-1fe8-44e7-8ec9-78f6275749da" providerId="ADAL" clId="{1C0A7ACA-CF34-49DD-ADD3-434A886772F7}" dt="2025-05-22T10:56:19.118" v="15"/>
          <ac:spMkLst>
            <pc:docMk/>
            <pc:sldMk cId="827438779" sldId="265"/>
            <ac:spMk id="9" creationId="{5F4E858C-6680-4F98-EE49-D222EB439234}"/>
          </ac:spMkLst>
        </pc:spChg>
        <pc:spChg chg="add">
          <ac:chgData name="Yolande Yayra Gake" userId="89fad9c5-1fe8-44e7-8ec9-78f6275749da" providerId="ADAL" clId="{1C0A7ACA-CF34-49DD-ADD3-434A886772F7}" dt="2025-05-22T10:56:19.118" v="15"/>
          <ac:spMkLst>
            <pc:docMk/>
            <pc:sldMk cId="827438779" sldId="265"/>
            <ac:spMk id="10" creationId="{C610E216-3E6E-32EA-40E5-07C741A2945C}"/>
          </ac:spMkLst>
        </pc:spChg>
        <pc:spChg chg="add">
          <ac:chgData name="Yolande Yayra Gake" userId="89fad9c5-1fe8-44e7-8ec9-78f6275749da" providerId="ADAL" clId="{1C0A7ACA-CF34-49DD-ADD3-434A886772F7}" dt="2025-05-22T10:56:19.118" v="15"/>
          <ac:spMkLst>
            <pc:docMk/>
            <pc:sldMk cId="827438779" sldId="265"/>
            <ac:spMk id="11" creationId="{5D9087C0-4473-38AE-8A4F-CAA582EF0F6C}"/>
          </ac:spMkLst>
        </pc:spChg>
        <pc:spChg chg="add">
          <ac:chgData name="Yolande Yayra Gake" userId="89fad9c5-1fe8-44e7-8ec9-78f6275749da" providerId="ADAL" clId="{1C0A7ACA-CF34-49DD-ADD3-434A886772F7}" dt="2025-05-22T10:56:19.118" v="15"/>
          <ac:spMkLst>
            <pc:docMk/>
            <pc:sldMk cId="827438779" sldId="265"/>
            <ac:spMk id="12" creationId="{05B349D0-9B9B-BEEC-C74D-8D1F6B28F734}"/>
          </ac:spMkLst>
        </pc:spChg>
        <pc:spChg chg="add">
          <ac:chgData name="Yolande Yayra Gake" userId="89fad9c5-1fe8-44e7-8ec9-78f6275749da" providerId="ADAL" clId="{1C0A7ACA-CF34-49DD-ADD3-434A886772F7}" dt="2025-05-22T12:02:53.926" v="154"/>
          <ac:spMkLst>
            <pc:docMk/>
            <pc:sldMk cId="827438779" sldId="265"/>
            <ac:spMk id="13" creationId="{8C59AD2C-230D-81CF-90AB-FFD1499E0F0F}"/>
          </ac:spMkLst>
        </pc:spChg>
        <pc:spChg chg="add">
          <ac:chgData name="Yolande Yayra Gake" userId="89fad9c5-1fe8-44e7-8ec9-78f6275749da" providerId="ADAL" clId="{1C0A7ACA-CF34-49DD-ADD3-434A886772F7}" dt="2025-05-22T12:02:53.926" v="154"/>
          <ac:spMkLst>
            <pc:docMk/>
            <pc:sldMk cId="827438779" sldId="265"/>
            <ac:spMk id="14" creationId="{592A9165-1E44-EA69-533D-2A19AE3D8691}"/>
          </ac:spMkLst>
        </pc:spChg>
        <pc:spChg chg="add">
          <ac:chgData name="Yolande Yayra Gake" userId="89fad9c5-1fe8-44e7-8ec9-78f6275749da" providerId="ADAL" clId="{1C0A7ACA-CF34-49DD-ADD3-434A886772F7}" dt="2025-05-22T12:02:53.926" v="154"/>
          <ac:spMkLst>
            <pc:docMk/>
            <pc:sldMk cId="827438779" sldId="265"/>
            <ac:spMk id="15" creationId="{901464F6-D9CE-9561-7C56-964A2FE66EAD}"/>
          </ac:spMkLst>
        </pc:spChg>
        <pc:spChg chg="add">
          <ac:chgData name="Yolande Yayra Gake" userId="89fad9c5-1fe8-44e7-8ec9-78f6275749da" providerId="ADAL" clId="{1C0A7ACA-CF34-49DD-ADD3-434A886772F7}" dt="2025-05-22T16:12:37.697" v="880" actId="26606"/>
          <ac:spMkLst>
            <pc:docMk/>
            <pc:sldMk cId="827438779" sldId="265"/>
            <ac:spMk id="16" creationId="{CBC4F608-B4B8-48C3-9572-C0F061B1CD99}"/>
          </ac:spMkLst>
        </pc:spChg>
        <pc:spChg chg="add">
          <ac:chgData name="Yolande Yayra Gake" userId="89fad9c5-1fe8-44e7-8ec9-78f6275749da" providerId="ADAL" clId="{1C0A7ACA-CF34-49DD-ADD3-434A886772F7}" dt="2025-05-22T16:12:37.697" v="880" actId="26606"/>
          <ac:spMkLst>
            <pc:docMk/>
            <pc:sldMk cId="827438779" sldId="265"/>
            <ac:spMk id="17" creationId="{4DA718D0-4865-4629-8134-44F68D41D574}"/>
          </ac:spMkLst>
        </pc:spChg>
        <pc:grpChg chg="add">
          <ac:chgData name="Yolande Yayra Gake" userId="89fad9c5-1fe8-44e7-8ec9-78f6275749da" providerId="ADAL" clId="{1C0A7ACA-CF34-49DD-ADD3-434A886772F7}" dt="2025-05-22T16:12:37.697" v="880" actId="26606"/>
          <ac:grpSpMkLst>
            <pc:docMk/>
            <pc:sldMk cId="827438779" sldId="265"/>
            <ac:grpSpMk id="18" creationId="{65167ED7-6315-43AB-B1B6-C326D5FD8F84}"/>
          </ac:grpSpMkLst>
        </pc:grpChg>
        <pc:picChg chg="add">
          <ac:chgData name="Yolande Yayra Gake" userId="89fad9c5-1fe8-44e7-8ec9-78f6275749da" providerId="ADAL" clId="{1C0A7ACA-CF34-49DD-ADD3-434A886772F7}" dt="2025-05-22T10:39:09.251" v="2"/>
          <ac:picMkLst>
            <pc:docMk/>
            <pc:sldMk cId="827438779" sldId="265"/>
            <ac:picMk id="3" creationId="{A47FCE65-43A3-EF32-5E04-FE92E813BEFC}"/>
          </ac:picMkLst>
        </pc:picChg>
      </pc:sldChg>
      <pc:sldChg chg="addSp delSp modSp add mod">
        <pc:chgData name="Yolande Yayra Gake" userId="89fad9c5-1fe8-44e7-8ec9-78f6275749da" providerId="ADAL" clId="{1C0A7ACA-CF34-49DD-ADD3-434A886772F7}" dt="2025-05-22T15:30:21.049" v="792" actId="478"/>
        <pc:sldMkLst>
          <pc:docMk/>
          <pc:sldMk cId="2771761013" sldId="313"/>
        </pc:sldMkLst>
        <pc:spChg chg="mod">
          <ac:chgData name="Yolande Yayra Gake" userId="89fad9c5-1fe8-44e7-8ec9-78f6275749da" providerId="ADAL" clId="{1C0A7ACA-CF34-49DD-ADD3-434A886772F7}" dt="2025-05-22T14:31:11.347" v="372" actId="2711"/>
          <ac:spMkLst>
            <pc:docMk/>
            <pc:sldMk cId="2771761013" sldId="313"/>
            <ac:spMk id="2" creationId="{DB118F36-C750-11B1-E70E-F3F32F450ACD}"/>
          </ac:spMkLst>
        </pc:spChg>
        <pc:picChg chg="add del">
          <ac:chgData name="Yolande Yayra Gake" userId="89fad9c5-1fe8-44e7-8ec9-78f6275749da" providerId="ADAL" clId="{1C0A7ACA-CF34-49DD-ADD3-434A886772F7}" dt="2025-05-22T15:30:21.049" v="792" actId="478"/>
          <ac:picMkLst>
            <pc:docMk/>
            <pc:sldMk cId="2771761013" sldId="313"/>
            <ac:picMk id="17" creationId="{423EB4B9-96CA-325D-8D07-6F7D5742D00B}"/>
          </ac:picMkLst>
        </pc:picChg>
      </pc:sldChg>
      <pc:sldChg chg="delSp add mod">
        <pc:chgData name="Yolande Yayra Gake" userId="89fad9c5-1fe8-44e7-8ec9-78f6275749da" providerId="ADAL" clId="{1C0A7ACA-CF34-49DD-ADD3-434A886772F7}" dt="2025-05-22T15:30:25.755" v="793" actId="478"/>
        <pc:sldMkLst>
          <pc:docMk/>
          <pc:sldMk cId="3821344985" sldId="315"/>
        </pc:sldMkLst>
        <pc:picChg chg="del">
          <ac:chgData name="Yolande Yayra Gake" userId="89fad9c5-1fe8-44e7-8ec9-78f6275749da" providerId="ADAL" clId="{1C0A7ACA-CF34-49DD-ADD3-434A886772F7}" dt="2025-05-22T15:30:25.755" v="793" actId="478"/>
          <ac:picMkLst>
            <pc:docMk/>
            <pc:sldMk cId="3821344985" sldId="315"/>
            <ac:picMk id="11" creationId="{294EE941-E436-0459-593D-6B29D59F999A}"/>
          </ac:picMkLst>
        </pc:picChg>
      </pc:sldChg>
      <pc:sldChg chg="delSp modSp add mod">
        <pc:chgData name="Yolande Yayra Gake" userId="89fad9c5-1fe8-44e7-8ec9-78f6275749da" providerId="ADAL" clId="{1C0A7ACA-CF34-49DD-ADD3-434A886772F7}" dt="2025-05-22T15:24:14.830" v="751" actId="1076"/>
        <pc:sldMkLst>
          <pc:docMk/>
          <pc:sldMk cId="2082522264" sldId="321"/>
        </pc:sldMkLst>
        <pc:spChg chg="mod">
          <ac:chgData name="Yolande Yayra Gake" userId="89fad9c5-1fe8-44e7-8ec9-78f6275749da" providerId="ADAL" clId="{1C0A7ACA-CF34-49DD-ADD3-434A886772F7}" dt="2025-05-22T15:24:14.830" v="751" actId="1076"/>
          <ac:spMkLst>
            <pc:docMk/>
            <pc:sldMk cId="2082522264" sldId="321"/>
            <ac:spMk id="2" creationId="{22D0B7BC-1364-8674-79B1-4A97E03177AE}"/>
          </ac:spMkLst>
        </pc:spChg>
        <pc:picChg chg="mod modCrop">
          <ac:chgData name="Yolande Yayra Gake" userId="89fad9c5-1fe8-44e7-8ec9-78f6275749da" providerId="ADAL" clId="{1C0A7ACA-CF34-49DD-ADD3-434A886772F7}" dt="2025-05-22T10:40:02.462" v="8" actId="732"/>
          <ac:picMkLst>
            <pc:docMk/>
            <pc:sldMk cId="2082522264" sldId="321"/>
            <ac:picMk id="4" creationId="{9CC26155-8825-0AB3-5225-94850117B01B}"/>
          </ac:picMkLst>
        </pc:picChg>
        <pc:picChg chg="mod">
          <ac:chgData name="Yolande Yayra Gake" userId="89fad9c5-1fe8-44e7-8ec9-78f6275749da" providerId="ADAL" clId="{1C0A7ACA-CF34-49DD-ADD3-434A886772F7}" dt="2025-05-22T10:59:49.565" v="39" actId="14100"/>
          <ac:picMkLst>
            <pc:docMk/>
            <pc:sldMk cId="2082522264" sldId="321"/>
            <ac:picMk id="5" creationId="{EC82DCBB-DA9A-9237-EF5F-F14F632881D3}"/>
          </ac:picMkLst>
        </pc:picChg>
        <pc:picChg chg="del">
          <ac:chgData name="Yolande Yayra Gake" userId="89fad9c5-1fe8-44e7-8ec9-78f6275749da" providerId="ADAL" clId="{1C0A7ACA-CF34-49DD-ADD3-434A886772F7}" dt="2025-05-22T10:39:32.645" v="6" actId="478"/>
          <ac:picMkLst>
            <pc:docMk/>
            <pc:sldMk cId="2082522264" sldId="321"/>
            <ac:picMk id="6" creationId="{00E1AE1D-B2F1-A51A-14EF-AEA6D94BCEB7}"/>
          </ac:picMkLst>
        </pc:picChg>
      </pc:sldChg>
      <pc:sldChg chg="addSp delSp modSp new mod ord setBg">
        <pc:chgData name="Yolande Yayra Gake" userId="89fad9c5-1fe8-44e7-8ec9-78f6275749da" providerId="ADAL" clId="{1C0A7ACA-CF34-49DD-ADD3-434A886772F7}" dt="2025-05-22T15:43:28.056" v="860" actId="123"/>
        <pc:sldMkLst>
          <pc:docMk/>
          <pc:sldMk cId="2768712543" sldId="322"/>
        </pc:sldMkLst>
        <pc:spChg chg="mod">
          <ac:chgData name="Yolande Yayra Gake" userId="89fad9c5-1fe8-44e7-8ec9-78f6275749da" providerId="ADAL" clId="{1C0A7ACA-CF34-49DD-ADD3-434A886772F7}" dt="2025-05-22T15:42:11.518" v="849" actId="27636"/>
          <ac:spMkLst>
            <pc:docMk/>
            <pc:sldMk cId="2768712543" sldId="322"/>
            <ac:spMk id="2" creationId="{801C39CD-B183-7272-4BEC-E183FA62B231}"/>
          </ac:spMkLst>
        </pc:spChg>
        <pc:spChg chg="mod">
          <ac:chgData name="Yolande Yayra Gake" userId="89fad9c5-1fe8-44e7-8ec9-78f6275749da" providerId="ADAL" clId="{1C0A7ACA-CF34-49DD-ADD3-434A886772F7}" dt="2025-05-22T15:43:28.056" v="860" actId="123"/>
          <ac:spMkLst>
            <pc:docMk/>
            <pc:sldMk cId="2768712543" sldId="322"/>
            <ac:spMk id="3" creationId="{2A77D3C9-DA61-1F9E-4CFC-5A456B4C60EF}"/>
          </ac:spMkLst>
        </pc:spChg>
        <pc:spChg chg="add">
          <ac:chgData name="Yolande Yayra Gake" userId="89fad9c5-1fe8-44e7-8ec9-78f6275749da" providerId="ADAL" clId="{1C0A7ACA-CF34-49DD-ADD3-434A886772F7}" dt="2025-05-22T15:42:00.416" v="845" actId="26606"/>
          <ac:spMkLst>
            <pc:docMk/>
            <pc:sldMk cId="2768712543" sldId="322"/>
            <ac:spMk id="5" creationId="{4DA718D0-4865-4629-8134-44F68D41D574}"/>
          </ac:spMkLst>
        </pc:spChg>
        <pc:spChg chg="add del">
          <ac:chgData name="Yolande Yayra Gake" userId="89fad9c5-1fe8-44e7-8ec9-78f6275749da" providerId="ADAL" clId="{1C0A7ACA-CF34-49DD-ADD3-434A886772F7}" dt="2025-05-22T15:10:57.523" v="589" actId="26606"/>
          <ac:spMkLst>
            <pc:docMk/>
            <pc:sldMk cId="2768712543" sldId="322"/>
            <ac:spMk id="8" creationId="{DAF1966E-FD40-4A4A-B61B-C4DF7FA05F06}"/>
          </ac:spMkLst>
        </pc:spChg>
        <pc:spChg chg="add">
          <ac:chgData name="Yolande Yayra Gake" userId="89fad9c5-1fe8-44e7-8ec9-78f6275749da" providerId="ADAL" clId="{1C0A7ACA-CF34-49DD-ADD3-434A886772F7}" dt="2025-05-22T15:42:00.416" v="845" actId="26606"/>
          <ac:spMkLst>
            <pc:docMk/>
            <pc:sldMk cId="2768712543" sldId="322"/>
            <ac:spMk id="9" creationId="{CBC4F608-B4B8-48C3-9572-C0F061B1CD99}"/>
          </ac:spMkLst>
        </pc:spChg>
        <pc:spChg chg="add del">
          <ac:chgData name="Yolande Yayra Gake" userId="89fad9c5-1fe8-44e7-8ec9-78f6275749da" providerId="ADAL" clId="{1C0A7ACA-CF34-49DD-ADD3-434A886772F7}" dt="2025-05-22T15:10:57.523" v="589" actId="26606"/>
          <ac:spMkLst>
            <pc:docMk/>
            <pc:sldMk cId="2768712543" sldId="322"/>
            <ac:spMk id="10" creationId="{047BFA19-D45E-416B-A404-7AF2F3F27017}"/>
          </ac:spMkLst>
        </pc:spChg>
        <pc:spChg chg="add del">
          <ac:chgData name="Yolande Yayra Gake" userId="89fad9c5-1fe8-44e7-8ec9-78f6275749da" providerId="ADAL" clId="{1C0A7ACA-CF34-49DD-ADD3-434A886772F7}" dt="2025-05-22T15:10:57.523" v="589" actId="26606"/>
          <ac:spMkLst>
            <pc:docMk/>
            <pc:sldMk cId="2768712543" sldId="322"/>
            <ac:spMk id="12" creationId="{8E0105E7-23DB-4CF2-8258-FF47C7620F6E}"/>
          </ac:spMkLst>
        </pc:spChg>
        <pc:spChg chg="add del">
          <ac:chgData name="Yolande Yayra Gake" userId="89fad9c5-1fe8-44e7-8ec9-78f6275749da" providerId="ADAL" clId="{1C0A7ACA-CF34-49DD-ADD3-434A886772F7}" dt="2025-05-22T15:10:57.523" v="589" actId="26606"/>
          <ac:spMkLst>
            <pc:docMk/>
            <pc:sldMk cId="2768712543" sldId="322"/>
            <ac:spMk id="14" creationId="{074B4F7D-14B2-478B-8BF5-01E4E0C5D263}"/>
          </ac:spMkLst>
        </pc:spChg>
        <pc:spChg chg="add del">
          <ac:chgData name="Yolande Yayra Gake" userId="89fad9c5-1fe8-44e7-8ec9-78f6275749da" providerId="ADAL" clId="{1C0A7ACA-CF34-49DD-ADD3-434A886772F7}" dt="2025-05-22T15:10:55.386" v="586" actId="26606"/>
          <ac:spMkLst>
            <pc:docMk/>
            <pc:sldMk cId="2768712543" sldId="322"/>
            <ac:spMk id="19" creationId="{100EDD19-6802-4EC3-95CE-CFFAB042CFD6}"/>
          </ac:spMkLst>
        </pc:spChg>
        <pc:spChg chg="add del">
          <ac:chgData name="Yolande Yayra Gake" userId="89fad9c5-1fe8-44e7-8ec9-78f6275749da" providerId="ADAL" clId="{1C0A7ACA-CF34-49DD-ADD3-434A886772F7}" dt="2025-05-22T15:10:55.386" v="586" actId="26606"/>
          <ac:spMkLst>
            <pc:docMk/>
            <pc:sldMk cId="2768712543" sldId="322"/>
            <ac:spMk id="21" creationId="{DB17E863-922E-4C26-BD64-E8FD41D28661}"/>
          </ac:spMkLst>
        </pc:spChg>
        <pc:grpChg chg="add">
          <ac:chgData name="Yolande Yayra Gake" userId="89fad9c5-1fe8-44e7-8ec9-78f6275749da" providerId="ADAL" clId="{1C0A7ACA-CF34-49DD-ADD3-434A886772F7}" dt="2025-05-22T15:42:00.416" v="845" actId="26606"/>
          <ac:grpSpMkLst>
            <pc:docMk/>
            <pc:sldMk cId="2768712543" sldId="322"/>
            <ac:grpSpMk id="6" creationId="{65167ED7-6315-43AB-B1B6-C326D5FD8F84}"/>
          </ac:grpSpMkLst>
        </pc:grpChg>
      </pc:sldChg>
      <pc:sldChg chg="addSp modSp new mod setBg">
        <pc:chgData name="Yolande Yayra Gake" userId="89fad9c5-1fe8-44e7-8ec9-78f6275749da" providerId="ADAL" clId="{1C0A7ACA-CF34-49DD-ADD3-434A886772F7}" dt="2025-05-22T16:14:05.557" v="902" actId="123"/>
        <pc:sldMkLst>
          <pc:docMk/>
          <pc:sldMk cId="1487650424" sldId="323"/>
        </pc:sldMkLst>
        <pc:spChg chg="mod">
          <ac:chgData name="Yolande Yayra Gake" userId="89fad9c5-1fe8-44e7-8ec9-78f6275749da" providerId="ADAL" clId="{1C0A7ACA-CF34-49DD-ADD3-434A886772F7}" dt="2025-05-22T16:13:49.982" v="898" actId="1076"/>
          <ac:spMkLst>
            <pc:docMk/>
            <pc:sldMk cId="1487650424" sldId="323"/>
            <ac:spMk id="2" creationId="{6081FC82-6BC4-B492-FE76-7E6D1518ACD3}"/>
          </ac:spMkLst>
        </pc:spChg>
        <pc:spChg chg="mod">
          <ac:chgData name="Yolande Yayra Gake" userId="89fad9c5-1fe8-44e7-8ec9-78f6275749da" providerId="ADAL" clId="{1C0A7ACA-CF34-49DD-ADD3-434A886772F7}" dt="2025-05-22T16:14:05.557" v="902" actId="123"/>
          <ac:spMkLst>
            <pc:docMk/>
            <pc:sldMk cId="1487650424" sldId="323"/>
            <ac:spMk id="3" creationId="{AB6F185D-D0CA-47A8-D4C9-221DB6094BA2}"/>
          </ac:spMkLst>
        </pc:spChg>
        <pc:spChg chg="add">
          <ac:chgData name="Yolande Yayra Gake" userId="89fad9c5-1fe8-44e7-8ec9-78f6275749da" providerId="ADAL" clId="{1C0A7ACA-CF34-49DD-ADD3-434A886772F7}" dt="2025-05-22T14:56:33.043" v="413"/>
          <ac:spMkLst>
            <pc:docMk/>
            <pc:sldMk cId="1487650424" sldId="323"/>
            <ac:spMk id="4" creationId="{AE973F2F-0D6A-12DD-583A-D88BF3F62E3A}"/>
          </ac:spMkLst>
        </pc:spChg>
        <pc:spChg chg="add">
          <ac:chgData name="Yolande Yayra Gake" userId="89fad9c5-1fe8-44e7-8ec9-78f6275749da" providerId="ADAL" clId="{1C0A7ACA-CF34-49DD-ADD3-434A886772F7}" dt="2025-05-22T14:56:33.043" v="413"/>
          <ac:spMkLst>
            <pc:docMk/>
            <pc:sldMk cId="1487650424" sldId="323"/>
            <ac:spMk id="5" creationId="{B790B859-7006-D591-D00A-BCA94D0D2E3F}"/>
          </ac:spMkLst>
        </pc:spChg>
        <pc:spChg chg="add">
          <ac:chgData name="Yolande Yayra Gake" userId="89fad9c5-1fe8-44e7-8ec9-78f6275749da" providerId="ADAL" clId="{1C0A7ACA-CF34-49DD-ADD3-434A886772F7}" dt="2025-05-22T14:56:33.043" v="413"/>
          <ac:spMkLst>
            <pc:docMk/>
            <pc:sldMk cId="1487650424" sldId="323"/>
            <ac:spMk id="6" creationId="{7D0F98A4-E6AC-F249-1D82-A6D9B8081540}"/>
          </ac:spMkLst>
        </pc:spChg>
        <pc:spChg chg="add">
          <ac:chgData name="Yolande Yayra Gake" userId="89fad9c5-1fe8-44e7-8ec9-78f6275749da" providerId="ADAL" clId="{1C0A7ACA-CF34-49DD-ADD3-434A886772F7}" dt="2025-05-22T14:57:08.833" v="425"/>
          <ac:spMkLst>
            <pc:docMk/>
            <pc:sldMk cId="1487650424" sldId="323"/>
            <ac:spMk id="7" creationId="{FA5B344A-0A7F-023B-DC7D-B15E05822F7C}"/>
          </ac:spMkLst>
        </pc:spChg>
        <pc:spChg chg="add">
          <ac:chgData name="Yolande Yayra Gake" userId="89fad9c5-1fe8-44e7-8ec9-78f6275749da" providerId="ADAL" clId="{1C0A7ACA-CF34-49DD-ADD3-434A886772F7}" dt="2025-05-22T14:57:08.833" v="425"/>
          <ac:spMkLst>
            <pc:docMk/>
            <pc:sldMk cId="1487650424" sldId="323"/>
            <ac:spMk id="8" creationId="{376B532D-BB55-D382-2961-99DF97285F50}"/>
          </ac:spMkLst>
        </pc:spChg>
        <pc:spChg chg="add">
          <ac:chgData name="Yolande Yayra Gake" userId="89fad9c5-1fe8-44e7-8ec9-78f6275749da" providerId="ADAL" clId="{1C0A7ACA-CF34-49DD-ADD3-434A886772F7}" dt="2025-05-22T14:57:08.833" v="425"/>
          <ac:spMkLst>
            <pc:docMk/>
            <pc:sldMk cId="1487650424" sldId="323"/>
            <ac:spMk id="9" creationId="{AB2DF5A5-DEC6-C1EF-8935-B915E5907C9D}"/>
          </ac:spMkLst>
        </pc:spChg>
        <pc:spChg chg="add">
          <ac:chgData name="Yolande Yayra Gake" userId="89fad9c5-1fe8-44e7-8ec9-78f6275749da" providerId="ADAL" clId="{1C0A7ACA-CF34-49DD-ADD3-434A886772F7}" dt="2025-05-22T16:13:22.410" v="890" actId="26606"/>
          <ac:spMkLst>
            <pc:docMk/>
            <pc:sldMk cId="1487650424" sldId="323"/>
            <ac:spMk id="13" creationId="{4DA718D0-4865-4629-8134-44F68D41D574}"/>
          </ac:spMkLst>
        </pc:spChg>
        <pc:spChg chg="add">
          <ac:chgData name="Yolande Yayra Gake" userId="89fad9c5-1fe8-44e7-8ec9-78f6275749da" providerId="ADAL" clId="{1C0A7ACA-CF34-49DD-ADD3-434A886772F7}" dt="2025-05-22T16:13:22.410" v="890" actId="26606"/>
          <ac:spMkLst>
            <pc:docMk/>
            <pc:sldMk cId="1487650424" sldId="323"/>
            <ac:spMk id="14" creationId="{CBC4F608-B4B8-48C3-9572-C0F061B1CD99}"/>
          </ac:spMkLst>
        </pc:spChg>
        <pc:grpChg chg="add">
          <ac:chgData name="Yolande Yayra Gake" userId="89fad9c5-1fe8-44e7-8ec9-78f6275749da" providerId="ADAL" clId="{1C0A7ACA-CF34-49DD-ADD3-434A886772F7}" dt="2025-05-22T16:13:22.410" v="890" actId="26606"/>
          <ac:grpSpMkLst>
            <pc:docMk/>
            <pc:sldMk cId="1487650424" sldId="323"/>
            <ac:grpSpMk id="10" creationId="{65167ED7-6315-43AB-B1B6-C326D5FD8F84}"/>
          </ac:grpSpMkLst>
        </pc:grpChg>
      </pc:sldChg>
      <pc:sldChg chg="addSp modSp new mod setBg">
        <pc:chgData name="Yolande Yayra Gake" userId="89fad9c5-1fe8-44e7-8ec9-78f6275749da" providerId="ADAL" clId="{1C0A7ACA-CF34-49DD-ADD3-434A886772F7}" dt="2025-05-22T15:46:52.627" v="868" actId="123"/>
        <pc:sldMkLst>
          <pc:docMk/>
          <pc:sldMk cId="1177975329" sldId="324"/>
        </pc:sldMkLst>
        <pc:spChg chg="mod">
          <ac:chgData name="Yolande Yayra Gake" userId="89fad9c5-1fe8-44e7-8ec9-78f6275749da" providerId="ADAL" clId="{1C0A7ACA-CF34-49DD-ADD3-434A886772F7}" dt="2025-05-22T15:46:43.106" v="865" actId="1076"/>
          <ac:spMkLst>
            <pc:docMk/>
            <pc:sldMk cId="1177975329" sldId="324"/>
            <ac:spMk id="2" creationId="{E03EA47A-02A7-C72D-C73E-B7E8A10D0A0C}"/>
          </ac:spMkLst>
        </pc:spChg>
        <pc:spChg chg="mod">
          <ac:chgData name="Yolande Yayra Gake" userId="89fad9c5-1fe8-44e7-8ec9-78f6275749da" providerId="ADAL" clId="{1C0A7ACA-CF34-49DD-ADD3-434A886772F7}" dt="2025-05-22T15:46:52.627" v="868" actId="123"/>
          <ac:spMkLst>
            <pc:docMk/>
            <pc:sldMk cId="1177975329" sldId="324"/>
            <ac:spMk id="3" creationId="{4E294BEB-C008-4D87-FA43-EB21C7BADFF7}"/>
          </ac:spMkLst>
        </pc:spChg>
        <pc:spChg chg="add">
          <ac:chgData name="Yolande Yayra Gake" userId="89fad9c5-1fe8-44e7-8ec9-78f6275749da" providerId="ADAL" clId="{1C0A7ACA-CF34-49DD-ADD3-434A886772F7}" dt="2025-05-22T15:46:20.327" v="861" actId="26606"/>
          <ac:spMkLst>
            <pc:docMk/>
            <pc:sldMk cId="1177975329" sldId="324"/>
            <ac:spMk id="8" creationId="{4DA718D0-4865-4629-8134-44F68D41D574}"/>
          </ac:spMkLst>
        </pc:spChg>
        <pc:spChg chg="add">
          <ac:chgData name="Yolande Yayra Gake" userId="89fad9c5-1fe8-44e7-8ec9-78f6275749da" providerId="ADAL" clId="{1C0A7ACA-CF34-49DD-ADD3-434A886772F7}" dt="2025-05-22T15:46:20.327" v="861" actId="26606"/>
          <ac:spMkLst>
            <pc:docMk/>
            <pc:sldMk cId="1177975329" sldId="324"/>
            <ac:spMk id="14" creationId="{CBC4F608-B4B8-48C3-9572-C0F061B1CD99}"/>
          </ac:spMkLst>
        </pc:spChg>
        <pc:grpChg chg="add">
          <ac:chgData name="Yolande Yayra Gake" userId="89fad9c5-1fe8-44e7-8ec9-78f6275749da" providerId="ADAL" clId="{1C0A7ACA-CF34-49DD-ADD3-434A886772F7}" dt="2025-05-22T15:46:20.327" v="861" actId="26606"/>
          <ac:grpSpMkLst>
            <pc:docMk/>
            <pc:sldMk cId="1177975329" sldId="324"/>
            <ac:grpSpMk id="10" creationId="{65167ED7-6315-43AB-B1B6-C326D5FD8F84}"/>
          </ac:grpSpMkLst>
        </pc:grpChg>
      </pc:sldChg>
      <pc:sldChg chg="new del">
        <pc:chgData name="Yolande Yayra Gake" userId="89fad9c5-1fe8-44e7-8ec9-78f6275749da" providerId="ADAL" clId="{1C0A7ACA-CF34-49DD-ADD3-434A886772F7}" dt="2025-05-22T13:56:27.241" v="323" actId="2696"/>
        <pc:sldMkLst>
          <pc:docMk/>
          <pc:sldMk cId="3859419194" sldId="325"/>
        </pc:sldMkLst>
      </pc:sldChg>
      <pc:sldChg chg="addSp delSp modSp new mod setBg modNotesTx">
        <pc:chgData name="Yolande Yayra Gake" userId="89fad9c5-1fe8-44e7-8ec9-78f6275749da" providerId="ADAL" clId="{1C0A7ACA-CF34-49DD-ADD3-434A886772F7}" dt="2025-05-22T15:32:14.120" v="814" actId="123"/>
        <pc:sldMkLst>
          <pc:docMk/>
          <pc:sldMk cId="2290329725" sldId="326"/>
        </pc:sldMkLst>
        <pc:spChg chg="mod">
          <ac:chgData name="Yolande Yayra Gake" userId="89fad9c5-1fe8-44e7-8ec9-78f6275749da" providerId="ADAL" clId="{1C0A7ACA-CF34-49DD-ADD3-434A886772F7}" dt="2025-05-22T15:32:05.162" v="812" actId="14100"/>
          <ac:spMkLst>
            <pc:docMk/>
            <pc:sldMk cId="2290329725" sldId="326"/>
            <ac:spMk id="2" creationId="{31B28CBF-E5C4-6C51-366C-B9A24836810D}"/>
          </ac:spMkLst>
        </pc:spChg>
        <pc:spChg chg="add del mod">
          <ac:chgData name="Yolande Yayra Gake" userId="89fad9c5-1fe8-44e7-8ec9-78f6275749da" providerId="ADAL" clId="{1C0A7ACA-CF34-49DD-ADD3-434A886772F7}" dt="2025-05-22T15:32:14.120" v="814" actId="123"/>
          <ac:spMkLst>
            <pc:docMk/>
            <pc:sldMk cId="2290329725" sldId="326"/>
            <ac:spMk id="3" creationId="{58B188BF-6C1A-6035-7818-C96E955A8D39}"/>
          </ac:spMkLst>
        </pc:spChg>
        <pc:spChg chg="add del">
          <ac:chgData name="Yolande Yayra Gake" userId="89fad9c5-1fe8-44e7-8ec9-78f6275749da" providerId="ADAL" clId="{1C0A7ACA-CF34-49DD-ADD3-434A886772F7}" dt="2025-05-22T15:10:22.914" v="581" actId="26606"/>
          <ac:spMkLst>
            <pc:docMk/>
            <pc:sldMk cId="2290329725" sldId="326"/>
            <ac:spMk id="6" creationId="{100EDD19-6802-4EC3-95CE-CFFAB042CFD6}"/>
          </ac:spMkLst>
        </pc:spChg>
        <pc:spChg chg="add del">
          <ac:chgData name="Yolande Yayra Gake" userId="89fad9c5-1fe8-44e7-8ec9-78f6275749da" providerId="ADAL" clId="{1C0A7ACA-CF34-49DD-ADD3-434A886772F7}" dt="2025-05-22T15:10:22.914" v="581" actId="26606"/>
          <ac:spMkLst>
            <pc:docMk/>
            <pc:sldMk cId="2290329725" sldId="326"/>
            <ac:spMk id="7" creationId="{DB17E863-922E-4C26-BD64-E8FD41D28661}"/>
          </ac:spMkLst>
        </pc:spChg>
        <pc:spChg chg="add del">
          <ac:chgData name="Yolande Yayra Gake" userId="89fad9c5-1fe8-44e7-8ec9-78f6275749da" providerId="ADAL" clId="{1C0A7ACA-CF34-49DD-ADD3-434A886772F7}" dt="2025-05-22T15:09:00.559" v="574" actId="26606"/>
          <ac:spMkLst>
            <pc:docMk/>
            <pc:sldMk cId="2290329725" sldId="326"/>
            <ac:spMk id="8" creationId="{09588DA8-065E-4F6F-8EFD-43104AB2E0CF}"/>
          </ac:spMkLst>
        </pc:spChg>
        <pc:spChg chg="add del">
          <ac:chgData name="Yolande Yayra Gake" userId="89fad9c5-1fe8-44e7-8ec9-78f6275749da" providerId="ADAL" clId="{1C0A7ACA-CF34-49DD-ADD3-434A886772F7}" dt="2025-05-22T15:08:48.892" v="572" actId="26606"/>
          <ac:spMkLst>
            <pc:docMk/>
            <pc:sldMk cId="2290329725" sldId="326"/>
            <ac:spMk id="9" creationId="{BACC6370-2D7E-4714-9D71-7542949D7D5D}"/>
          </ac:spMkLst>
        </pc:spChg>
        <pc:spChg chg="add del">
          <ac:chgData name="Yolande Yayra Gake" userId="89fad9c5-1fe8-44e7-8ec9-78f6275749da" providerId="ADAL" clId="{1C0A7ACA-CF34-49DD-ADD3-434A886772F7}" dt="2025-05-22T15:09:00.559" v="574" actId="26606"/>
          <ac:spMkLst>
            <pc:docMk/>
            <pc:sldMk cId="2290329725" sldId="326"/>
            <ac:spMk id="10" creationId="{C4285719-470E-454C-AF62-8323075F1F5B}"/>
          </ac:spMkLst>
        </pc:spChg>
        <pc:spChg chg="add del">
          <ac:chgData name="Yolande Yayra Gake" userId="89fad9c5-1fe8-44e7-8ec9-78f6275749da" providerId="ADAL" clId="{1C0A7ACA-CF34-49DD-ADD3-434A886772F7}" dt="2025-05-22T15:08:48.892" v="572" actId="26606"/>
          <ac:spMkLst>
            <pc:docMk/>
            <pc:sldMk cId="2290329725" sldId="326"/>
            <ac:spMk id="11" creationId="{F68B3F68-107C-434F-AA38-110D5EA91B85}"/>
          </ac:spMkLst>
        </pc:spChg>
        <pc:spChg chg="add del">
          <ac:chgData name="Yolande Yayra Gake" userId="89fad9c5-1fe8-44e7-8ec9-78f6275749da" providerId="ADAL" clId="{1C0A7ACA-CF34-49DD-ADD3-434A886772F7}" dt="2025-05-22T15:09:00.559" v="574" actId="26606"/>
          <ac:spMkLst>
            <pc:docMk/>
            <pc:sldMk cId="2290329725" sldId="326"/>
            <ac:spMk id="12" creationId="{CD9FE4EF-C4D8-49A0-B2FF-81D8DB7D8A24}"/>
          </ac:spMkLst>
        </pc:spChg>
        <pc:spChg chg="add del">
          <ac:chgData name="Yolande Yayra Gake" userId="89fad9c5-1fe8-44e7-8ec9-78f6275749da" providerId="ADAL" clId="{1C0A7ACA-CF34-49DD-ADD3-434A886772F7}" dt="2025-05-22T15:08:48.892" v="572" actId="26606"/>
          <ac:spMkLst>
            <pc:docMk/>
            <pc:sldMk cId="2290329725" sldId="326"/>
            <ac:spMk id="13" creationId="{AAD0DBB9-1A4B-4391-81D4-CB19F9AB918A}"/>
          </ac:spMkLst>
        </pc:spChg>
        <pc:spChg chg="add del">
          <ac:chgData name="Yolande Yayra Gake" userId="89fad9c5-1fe8-44e7-8ec9-78f6275749da" providerId="ADAL" clId="{1C0A7ACA-CF34-49DD-ADD3-434A886772F7}" dt="2025-05-22T15:09:00.559" v="574" actId="26606"/>
          <ac:spMkLst>
            <pc:docMk/>
            <pc:sldMk cId="2290329725" sldId="326"/>
            <ac:spMk id="14" creationId="{4300840D-0A0B-4512-BACA-B439D5B9C57C}"/>
          </ac:spMkLst>
        </pc:spChg>
        <pc:spChg chg="add del">
          <ac:chgData name="Yolande Yayra Gake" userId="89fad9c5-1fe8-44e7-8ec9-78f6275749da" providerId="ADAL" clId="{1C0A7ACA-CF34-49DD-ADD3-434A886772F7}" dt="2025-05-22T15:08:48.892" v="572" actId="26606"/>
          <ac:spMkLst>
            <pc:docMk/>
            <pc:sldMk cId="2290329725" sldId="326"/>
            <ac:spMk id="15" creationId="{063BBA22-50EA-4C4D-BE05-F1CE4E63AA56}"/>
          </ac:spMkLst>
        </pc:spChg>
        <pc:spChg chg="add del">
          <ac:chgData name="Yolande Yayra Gake" userId="89fad9c5-1fe8-44e7-8ec9-78f6275749da" providerId="ADAL" clId="{1C0A7ACA-CF34-49DD-ADD3-434A886772F7}" dt="2025-05-22T15:09:00.559" v="574" actId="26606"/>
          <ac:spMkLst>
            <pc:docMk/>
            <pc:sldMk cId="2290329725" sldId="326"/>
            <ac:spMk id="16" creationId="{D2B78728-A580-49A7-84F9-6EF6F583ADE0}"/>
          </ac:spMkLst>
        </pc:spChg>
        <pc:spChg chg="add del">
          <ac:chgData name="Yolande Yayra Gake" userId="89fad9c5-1fe8-44e7-8ec9-78f6275749da" providerId="ADAL" clId="{1C0A7ACA-CF34-49DD-ADD3-434A886772F7}" dt="2025-05-22T15:09:00.559" v="574" actId="26606"/>
          <ac:spMkLst>
            <pc:docMk/>
            <pc:sldMk cId="2290329725" sldId="326"/>
            <ac:spMk id="17" creationId="{58B188BF-6C1A-6035-7818-C96E955A8D39}"/>
          </ac:spMkLst>
        </pc:spChg>
        <pc:spChg chg="add del">
          <ac:chgData name="Yolande Yayra Gake" userId="89fad9c5-1fe8-44e7-8ec9-78f6275749da" providerId="ADAL" clId="{1C0A7ACA-CF34-49DD-ADD3-434A886772F7}" dt="2025-05-22T15:09:00.559" v="574" actId="26606"/>
          <ac:spMkLst>
            <pc:docMk/>
            <pc:sldMk cId="2290329725" sldId="326"/>
            <ac:spMk id="18" creationId="{38FAA1A1-D861-433F-88FA-1E9D6FD31D11}"/>
          </ac:spMkLst>
        </pc:spChg>
        <pc:spChg chg="add del">
          <ac:chgData name="Yolande Yayra Gake" userId="89fad9c5-1fe8-44e7-8ec9-78f6275749da" providerId="ADAL" clId="{1C0A7ACA-CF34-49DD-ADD3-434A886772F7}" dt="2025-05-22T15:27:28.044" v="780" actId="26606"/>
          <ac:spMkLst>
            <pc:docMk/>
            <pc:sldMk cId="2290329725" sldId="326"/>
            <ac:spMk id="19" creationId="{DBF61EA3-B236-439E-9C0B-340980D56BEE}"/>
          </ac:spMkLst>
        </pc:spChg>
        <pc:spChg chg="add del">
          <ac:chgData name="Yolande Yayra Gake" userId="89fad9c5-1fe8-44e7-8ec9-78f6275749da" providerId="ADAL" clId="{1C0A7ACA-CF34-49DD-ADD3-434A886772F7}" dt="2025-05-22T15:09:00.559" v="574" actId="26606"/>
          <ac:spMkLst>
            <pc:docMk/>
            <pc:sldMk cId="2290329725" sldId="326"/>
            <ac:spMk id="20" creationId="{8D71EDA1-87BF-4D5D-AB79-F346FD19278A}"/>
          </ac:spMkLst>
        </pc:spChg>
        <pc:spChg chg="add">
          <ac:chgData name="Yolande Yayra Gake" userId="89fad9c5-1fe8-44e7-8ec9-78f6275749da" providerId="ADAL" clId="{1C0A7ACA-CF34-49DD-ADD3-434A886772F7}" dt="2025-05-22T15:30:43.719" v="794" actId="26606"/>
          <ac:spMkLst>
            <pc:docMk/>
            <pc:sldMk cId="2290329725" sldId="326"/>
            <ac:spMk id="22" creationId="{4DA718D0-4865-4629-8134-44F68D41D574}"/>
          </ac:spMkLst>
        </pc:spChg>
        <pc:spChg chg="add del">
          <ac:chgData name="Yolande Yayra Gake" userId="89fad9c5-1fe8-44e7-8ec9-78f6275749da" providerId="ADAL" clId="{1C0A7ACA-CF34-49DD-ADD3-434A886772F7}" dt="2025-05-22T15:27:28.044" v="780" actId="26606"/>
          <ac:spMkLst>
            <pc:docMk/>
            <pc:sldMk cId="2290329725" sldId="326"/>
            <ac:spMk id="24" creationId="{E659831F-0D9A-4C63-9EBB-8435B85A440F}"/>
          </ac:spMkLst>
        </pc:spChg>
        <pc:spChg chg="add">
          <ac:chgData name="Yolande Yayra Gake" userId="89fad9c5-1fe8-44e7-8ec9-78f6275749da" providerId="ADAL" clId="{1C0A7ACA-CF34-49DD-ADD3-434A886772F7}" dt="2025-05-22T15:30:43.719" v="794" actId="26606"/>
          <ac:spMkLst>
            <pc:docMk/>
            <pc:sldMk cId="2290329725" sldId="326"/>
            <ac:spMk id="27" creationId="{CBC4F608-B4B8-48C3-9572-C0F061B1CD99}"/>
          </ac:spMkLst>
        </pc:spChg>
        <pc:spChg chg="add del">
          <ac:chgData name="Yolande Yayra Gake" userId="89fad9c5-1fe8-44e7-8ec9-78f6275749da" providerId="ADAL" clId="{1C0A7ACA-CF34-49DD-ADD3-434A886772F7}" dt="2025-05-22T15:27:23.447" v="774" actId="26606"/>
          <ac:spMkLst>
            <pc:docMk/>
            <pc:sldMk cId="2290329725" sldId="326"/>
            <ac:spMk id="29" creationId="{B6CDA21F-E7AF-4C75-8395-33F58D5B0E45}"/>
          </ac:spMkLst>
        </pc:spChg>
        <pc:spChg chg="add del">
          <ac:chgData name="Yolande Yayra Gake" userId="89fad9c5-1fe8-44e7-8ec9-78f6275749da" providerId="ADAL" clId="{1C0A7ACA-CF34-49DD-ADD3-434A886772F7}" dt="2025-05-22T15:27:23.447" v="774" actId="26606"/>
          <ac:spMkLst>
            <pc:docMk/>
            <pc:sldMk cId="2290329725" sldId="326"/>
            <ac:spMk id="36" creationId="{D5B0017B-2ECA-49AF-B397-DC140825DF8D}"/>
          </ac:spMkLst>
        </pc:spChg>
        <pc:grpChg chg="add del">
          <ac:chgData name="Yolande Yayra Gake" userId="89fad9c5-1fe8-44e7-8ec9-78f6275749da" providerId="ADAL" clId="{1C0A7ACA-CF34-49DD-ADD3-434A886772F7}" dt="2025-05-22T15:27:28.044" v="780" actId="26606"/>
          <ac:grpSpMkLst>
            <pc:docMk/>
            <pc:sldMk cId="2290329725" sldId="326"/>
            <ac:grpSpMk id="21" creationId="{28FAF094-D087-493F-8DF9-A486C2D6BBAA}"/>
          </ac:grpSpMkLst>
        </pc:grpChg>
        <pc:grpChg chg="add">
          <ac:chgData name="Yolande Yayra Gake" userId="89fad9c5-1fe8-44e7-8ec9-78f6275749da" providerId="ADAL" clId="{1C0A7ACA-CF34-49DD-ADD3-434A886772F7}" dt="2025-05-22T15:30:43.719" v="794" actId="26606"/>
          <ac:grpSpMkLst>
            <pc:docMk/>
            <pc:sldMk cId="2290329725" sldId="326"/>
            <ac:grpSpMk id="23" creationId="{65167ED7-6315-43AB-B1B6-C326D5FD8F84}"/>
          </ac:grpSpMkLst>
        </pc:grpChg>
        <pc:grpChg chg="add del">
          <ac:chgData name="Yolande Yayra Gake" userId="89fad9c5-1fe8-44e7-8ec9-78f6275749da" providerId="ADAL" clId="{1C0A7ACA-CF34-49DD-ADD3-434A886772F7}" dt="2025-05-22T15:27:23.447" v="774" actId="26606"/>
          <ac:grpSpMkLst>
            <pc:docMk/>
            <pc:sldMk cId="2290329725" sldId="326"/>
            <ac:grpSpMk id="31" creationId="{AE1C45F0-260A-458C-96ED-C1F6D2151219}"/>
          </ac:grpSpMkLst>
        </pc:grpChg>
        <pc:graphicFrameChg chg="add del">
          <ac:chgData name="Yolande Yayra Gake" userId="89fad9c5-1fe8-44e7-8ec9-78f6275749da" providerId="ADAL" clId="{1C0A7ACA-CF34-49DD-ADD3-434A886772F7}" dt="2025-05-22T15:08:48.892" v="572" actId="26606"/>
          <ac:graphicFrameMkLst>
            <pc:docMk/>
            <pc:sldMk cId="2290329725" sldId="326"/>
            <ac:graphicFrameMk id="5" creationId="{AEE24F1D-D7A8-CDBF-4EE3-4EAFA561247E}"/>
          </ac:graphicFrameMkLst>
        </pc:graphicFrameChg>
        <pc:cxnChg chg="add del">
          <ac:chgData name="Yolande Yayra Gake" userId="89fad9c5-1fe8-44e7-8ec9-78f6275749da" providerId="ADAL" clId="{1C0A7ACA-CF34-49DD-ADD3-434A886772F7}" dt="2025-05-22T15:27:23.447" v="774" actId="26606"/>
          <ac:cxnSpMkLst>
            <pc:docMk/>
            <pc:sldMk cId="2290329725" sldId="326"/>
            <ac:cxnSpMk id="38" creationId="{6CF1BAF6-AD41-4082-B212-8A1F9A2E8779}"/>
          </ac:cxnSpMkLst>
        </pc:cxnChg>
      </pc:sldChg>
      <pc:sldChg chg="addSp modSp new mod setBg">
        <pc:chgData name="Yolande Yayra Gake" userId="89fad9c5-1fe8-44e7-8ec9-78f6275749da" providerId="ADAL" clId="{1C0A7ACA-CF34-49DD-ADD3-434A886772F7}" dt="2025-05-22T16:46:44.546" v="1108" actId="5793"/>
        <pc:sldMkLst>
          <pc:docMk/>
          <pc:sldMk cId="588079405" sldId="327"/>
        </pc:sldMkLst>
        <pc:spChg chg="mod">
          <ac:chgData name="Yolande Yayra Gake" userId="89fad9c5-1fe8-44e7-8ec9-78f6275749da" providerId="ADAL" clId="{1C0A7ACA-CF34-49DD-ADD3-434A886772F7}" dt="2025-05-22T16:35:12.484" v="1055" actId="1076"/>
          <ac:spMkLst>
            <pc:docMk/>
            <pc:sldMk cId="588079405" sldId="327"/>
            <ac:spMk id="2" creationId="{73C98F1B-26AE-FF8A-5336-0B53BF647FE8}"/>
          </ac:spMkLst>
        </pc:spChg>
        <pc:spChg chg="mod">
          <ac:chgData name="Yolande Yayra Gake" userId="89fad9c5-1fe8-44e7-8ec9-78f6275749da" providerId="ADAL" clId="{1C0A7ACA-CF34-49DD-ADD3-434A886772F7}" dt="2025-05-22T16:46:44.546" v="1108" actId="5793"/>
          <ac:spMkLst>
            <pc:docMk/>
            <pc:sldMk cId="588079405" sldId="327"/>
            <ac:spMk id="3" creationId="{AA0FA514-AF2A-9315-83FB-2F6654D6851C}"/>
          </ac:spMkLst>
        </pc:spChg>
        <pc:spChg chg="add">
          <ac:chgData name="Yolande Yayra Gake" userId="89fad9c5-1fe8-44e7-8ec9-78f6275749da" providerId="ADAL" clId="{1C0A7ACA-CF34-49DD-ADD3-434A886772F7}" dt="2025-05-22T16:35:05.552" v="1053" actId="26606"/>
          <ac:spMkLst>
            <pc:docMk/>
            <pc:sldMk cId="588079405" sldId="327"/>
            <ac:spMk id="8" creationId="{4DA718D0-4865-4629-8134-44F68D41D574}"/>
          </ac:spMkLst>
        </pc:spChg>
        <pc:spChg chg="add">
          <ac:chgData name="Yolande Yayra Gake" userId="89fad9c5-1fe8-44e7-8ec9-78f6275749da" providerId="ADAL" clId="{1C0A7ACA-CF34-49DD-ADD3-434A886772F7}" dt="2025-05-22T16:35:05.552" v="1053" actId="26606"/>
          <ac:spMkLst>
            <pc:docMk/>
            <pc:sldMk cId="588079405" sldId="327"/>
            <ac:spMk id="14" creationId="{CBC4F608-B4B8-48C3-9572-C0F061B1CD99}"/>
          </ac:spMkLst>
        </pc:spChg>
        <pc:grpChg chg="add">
          <ac:chgData name="Yolande Yayra Gake" userId="89fad9c5-1fe8-44e7-8ec9-78f6275749da" providerId="ADAL" clId="{1C0A7ACA-CF34-49DD-ADD3-434A886772F7}" dt="2025-05-22T16:35:05.552" v="1053" actId="26606"/>
          <ac:grpSpMkLst>
            <pc:docMk/>
            <pc:sldMk cId="588079405" sldId="327"/>
            <ac:grpSpMk id="10" creationId="{65167ED7-6315-43AB-B1B6-C326D5FD8F84}"/>
          </ac:grpSpMkLst>
        </pc:grpChg>
      </pc:sldChg>
      <pc:sldChg chg="addSp modSp new mod setBg addAnim">
        <pc:chgData name="Yolande Yayra Gake" userId="89fad9c5-1fe8-44e7-8ec9-78f6275749da" providerId="ADAL" clId="{1C0A7ACA-CF34-49DD-ADD3-434A886772F7}" dt="2025-05-22T16:14:27.168" v="905" actId="113"/>
        <pc:sldMkLst>
          <pc:docMk/>
          <pc:sldMk cId="4262248436" sldId="328"/>
        </pc:sldMkLst>
        <pc:spChg chg="mod">
          <ac:chgData name="Yolande Yayra Gake" userId="89fad9c5-1fe8-44e7-8ec9-78f6275749da" providerId="ADAL" clId="{1C0A7ACA-CF34-49DD-ADD3-434A886772F7}" dt="2025-05-22T16:14:27.168" v="905" actId="113"/>
          <ac:spMkLst>
            <pc:docMk/>
            <pc:sldMk cId="4262248436" sldId="328"/>
            <ac:spMk id="2" creationId="{349A1D07-4BD3-5AE5-4755-F9CA9E1FD318}"/>
          </ac:spMkLst>
        </pc:spChg>
        <pc:spChg chg="add">
          <ac:chgData name="Yolande Yayra Gake" userId="89fad9c5-1fe8-44e7-8ec9-78f6275749da" providerId="ADAL" clId="{1C0A7ACA-CF34-49DD-ADD3-434A886772F7}" dt="2025-05-22T16:14:20.191" v="903" actId="26606"/>
          <ac:spMkLst>
            <pc:docMk/>
            <pc:sldMk cId="4262248436" sldId="328"/>
            <ac:spMk id="7" creationId="{4522B21E-B2B9-4C72-9A71-C87EFD137480}"/>
          </ac:spMkLst>
        </pc:spChg>
        <pc:spChg chg="add">
          <ac:chgData name="Yolande Yayra Gake" userId="89fad9c5-1fe8-44e7-8ec9-78f6275749da" providerId="ADAL" clId="{1C0A7ACA-CF34-49DD-ADD3-434A886772F7}" dt="2025-05-22T16:14:20.191" v="903" actId="26606"/>
          <ac:spMkLst>
            <pc:docMk/>
            <pc:sldMk cId="4262248436" sldId="328"/>
            <ac:spMk id="9" creationId="{5EB7D2A2-F448-44D4-938C-DC84CBCB3B1E}"/>
          </ac:spMkLst>
        </pc:spChg>
        <pc:spChg chg="add">
          <ac:chgData name="Yolande Yayra Gake" userId="89fad9c5-1fe8-44e7-8ec9-78f6275749da" providerId="ADAL" clId="{1C0A7ACA-CF34-49DD-ADD3-434A886772F7}" dt="2025-05-22T16:14:20.191" v="903" actId="26606"/>
          <ac:spMkLst>
            <pc:docMk/>
            <pc:sldMk cId="4262248436" sldId="328"/>
            <ac:spMk id="11" creationId="{871AEA07-1E14-44B4-8E55-64EF049CD66F}"/>
          </ac:spMkLst>
        </pc:spChg>
        <pc:cxnChg chg="add">
          <ac:chgData name="Yolande Yayra Gake" userId="89fad9c5-1fe8-44e7-8ec9-78f6275749da" providerId="ADAL" clId="{1C0A7ACA-CF34-49DD-ADD3-434A886772F7}" dt="2025-05-22T16:14:20.191" v="903" actId="26606"/>
          <ac:cxnSpMkLst>
            <pc:docMk/>
            <pc:sldMk cId="4262248436" sldId="328"/>
            <ac:cxnSpMk id="13" creationId="{F7C8EA93-3210-4C62-99E9-153C275E3A87}"/>
          </ac:cxnSpMkLst>
        </pc:cxnChg>
      </pc:sldChg>
      <pc:sldChg chg="addSp delSp modSp new mod setBg modClrScheme chgLayout">
        <pc:chgData name="Yolande Yayra Gake" userId="89fad9c5-1fe8-44e7-8ec9-78f6275749da" providerId="ADAL" clId="{1C0A7ACA-CF34-49DD-ADD3-434A886772F7}" dt="2025-05-22T15:41:05.252" v="844" actId="255"/>
        <pc:sldMkLst>
          <pc:docMk/>
          <pc:sldMk cId="2161671523" sldId="329"/>
        </pc:sldMkLst>
        <pc:spChg chg="mod ord">
          <ac:chgData name="Yolande Yayra Gake" userId="89fad9c5-1fe8-44e7-8ec9-78f6275749da" providerId="ADAL" clId="{1C0A7ACA-CF34-49DD-ADD3-434A886772F7}" dt="2025-05-22T15:41:05.252" v="844" actId="255"/>
          <ac:spMkLst>
            <pc:docMk/>
            <pc:sldMk cId="2161671523" sldId="329"/>
            <ac:spMk id="2" creationId="{BE5C85DB-F8C9-F437-D0AC-D130BB4D0D24}"/>
          </ac:spMkLst>
        </pc:spChg>
        <pc:spChg chg="del">
          <ac:chgData name="Yolande Yayra Gake" userId="89fad9c5-1fe8-44e7-8ec9-78f6275749da" providerId="ADAL" clId="{1C0A7ACA-CF34-49DD-ADD3-434A886772F7}" dt="2025-05-22T15:40:19.295" v="834" actId="700"/>
          <ac:spMkLst>
            <pc:docMk/>
            <pc:sldMk cId="2161671523" sldId="329"/>
            <ac:spMk id="3" creationId="{499A993D-35DC-FB7B-8D87-17FE8F7EA1F6}"/>
          </ac:spMkLst>
        </pc:spChg>
        <pc:spChg chg="add del">
          <ac:chgData name="Yolande Yayra Gake" userId="89fad9c5-1fe8-44e7-8ec9-78f6275749da" providerId="ADAL" clId="{1C0A7ACA-CF34-49DD-ADD3-434A886772F7}" dt="2025-05-22T15:40:35.499" v="837" actId="26606"/>
          <ac:spMkLst>
            <pc:docMk/>
            <pc:sldMk cId="2161671523" sldId="329"/>
            <ac:spMk id="9" creationId="{F3060C83-F051-4F0E-ABAD-AA0DFC48B218}"/>
          </ac:spMkLst>
        </pc:spChg>
        <pc:spChg chg="add del">
          <ac:chgData name="Yolande Yayra Gake" userId="89fad9c5-1fe8-44e7-8ec9-78f6275749da" providerId="ADAL" clId="{1C0A7ACA-CF34-49DD-ADD3-434A886772F7}" dt="2025-05-22T15:40:35.499" v="837" actId="26606"/>
          <ac:spMkLst>
            <pc:docMk/>
            <pc:sldMk cId="2161671523" sldId="329"/>
            <ac:spMk id="11" creationId="{83C98ABE-055B-441F-B07E-44F97F083C39}"/>
          </ac:spMkLst>
        </pc:spChg>
        <pc:spChg chg="add del">
          <ac:chgData name="Yolande Yayra Gake" userId="89fad9c5-1fe8-44e7-8ec9-78f6275749da" providerId="ADAL" clId="{1C0A7ACA-CF34-49DD-ADD3-434A886772F7}" dt="2025-05-22T15:40:35.499" v="837" actId="26606"/>
          <ac:spMkLst>
            <pc:docMk/>
            <pc:sldMk cId="2161671523" sldId="329"/>
            <ac:spMk id="13" creationId="{29FDB030-9B49-4CED-8CCD-4D99382388AC}"/>
          </ac:spMkLst>
        </pc:spChg>
        <pc:spChg chg="add del">
          <ac:chgData name="Yolande Yayra Gake" userId="89fad9c5-1fe8-44e7-8ec9-78f6275749da" providerId="ADAL" clId="{1C0A7ACA-CF34-49DD-ADD3-434A886772F7}" dt="2025-05-22T15:40:35.499" v="837" actId="26606"/>
          <ac:spMkLst>
            <pc:docMk/>
            <pc:sldMk cId="2161671523" sldId="329"/>
            <ac:spMk id="15" creationId="{3783CA14-24A1-485C-8B30-D6A5D87987AD}"/>
          </ac:spMkLst>
        </pc:spChg>
        <pc:spChg chg="add del">
          <ac:chgData name="Yolande Yayra Gake" userId="89fad9c5-1fe8-44e7-8ec9-78f6275749da" providerId="ADAL" clId="{1C0A7ACA-CF34-49DD-ADD3-434A886772F7}" dt="2025-05-22T15:40:35.499" v="837" actId="26606"/>
          <ac:spMkLst>
            <pc:docMk/>
            <pc:sldMk cId="2161671523" sldId="329"/>
            <ac:spMk id="17" creationId="{9A97C86A-04D6-40F7-AE84-31AB43E6A846}"/>
          </ac:spMkLst>
        </pc:spChg>
        <pc:spChg chg="add del">
          <ac:chgData name="Yolande Yayra Gake" userId="89fad9c5-1fe8-44e7-8ec9-78f6275749da" providerId="ADAL" clId="{1C0A7ACA-CF34-49DD-ADD3-434A886772F7}" dt="2025-05-22T15:40:35.499" v="837" actId="26606"/>
          <ac:spMkLst>
            <pc:docMk/>
            <pc:sldMk cId="2161671523" sldId="329"/>
            <ac:spMk id="19" creationId="{FF9F2414-84E8-453E-B1F3-389FDE8192D9}"/>
          </ac:spMkLst>
        </pc:spChg>
        <pc:spChg chg="add del">
          <ac:chgData name="Yolande Yayra Gake" userId="89fad9c5-1fe8-44e7-8ec9-78f6275749da" providerId="ADAL" clId="{1C0A7ACA-CF34-49DD-ADD3-434A886772F7}" dt="2025-05-22T15:40:35.499" v="837" actId="26606"/>
          <ac:spMkLst>
            <pc:docMk/>
            <pc:sldMk cId="2161671523" sldId="329"/>
            <ac:spMk id="21" creationId="{3ECA69A1-7536-43AC-85EF-C7106179F5ED}"/>
          </ac:spMkLst>
        </pc:spChg>
        <pc:spChg chg="add del">
          <ac:chgData name="Yolande Yayra Gake" userId="89fad9c5-1fe8-44e7-8ec9-78f6275749da" providerId="ADAL" clId="{1C0A7ACA-CF34-49DD-ADD3-434A886772F7}" dt="2025-05-22T15:40:36.960" v="839" actId="26606"/>
          <ac:spMkLst>
            <pc:docMk/>
            <pc:sldMk cId="2161671523" sldId="329"/>
            <ac:spMk id="23" creationId="{2215C6C6-E45C-4179-9FC1-E8A4C1D47430}"/>
          </ac:spMkLst>
        </pc:spChg>
        <pc:spChg chg="add del">
          <ac:chgData name="Yolande Yayra Gake" userId="89fad9c5-1fe8-44e7-8ec9-78f6275749da" providerId="ADAL" clId="{1C0A7ACA-CF34-49DD-ADD3-434A886772F7}" dt="2025-05-22T15:40:36.960" v="839" actId="26606"/>
          <ac:spMkLst>
            <pc:docMk/>
            <pc:sldMk cId="2161671523" sldId="329"/>
            <ac:spMk id="26" creationId="{3776B14B-F2F4-4825-8DA8-8C7A0F2B3960}"/>
          </ac:spMkLst>
        </pc:spChg>
        <pc:spChg chg="add">
          <ac:chgData name="Yolande Yayra Gake" userId="89fad9c5-1fe8-44e7-8ec9-78f6275749da" providerId="ADAL" clId="{1C0A7ACA-CF34-49DD-ADD3-434A886772F7}" dt="2025-05-22T15:40:36.969" v="840" actId="26606"/>
          <ac:spMkLst>
            <pc:docMk/>
            <pc:sldMk cId="2161671523" sldId="329"/>
            <ac:spMk id="28" creationId="{F3060C83-F051-4F0E-ABAD-AA0DFC48B218}"/>
          </ac:spMkLst>
        </pc:spChg>
        <pc:spChg chg="add">
          <ac:chgData name="Yolande Yayra Gake" userId="89fad9c5-1fe8-44e7-8ec9-78f6275749da" providerId="ADAL" clId="{1C0A7ACA-CF34-49DD-ADD3-434A886772F7}" dt="2025-05-22T15:40:36.969" v="840" actId="26606"/>
          <ac:spMkLst>
            <pc:docMk/>
            <pc:sldMk cId="2161671523" sldId="329"/>
            <ac:spMk id="29" creationId="{83C98ABE-055B-441F-B07E-44F97F083C39}"/>
          </ac:spMkLst>
        </pc:spChg>
        <pc:spChg chg="add">
          <ac:chgData name="Yolande Yayra Gake" userId="89fad9c5-1fe8-44e7-8ec9-78f6275749da" providerId="ADAL" clId="{1C0A7ACA-CF34-49DD-ADD3-434A886772F7}" dt="2025-05-22T15:40:36.969" v="840" actId="26606"/>
          <ac:spMkLst>
            <pc:docMk/>
            <pc:sldMk cId="2161671523" sldId="329"/>
            <ac:spMk id="30" creationId="{29FDB030-9B49-4CED-8CCD-4D99382388AC}"/>
          </ac:spMkLst>
        </pc:spChg>
        <pc:spChg chg="add">
          <ac:chgData name="Yolande Yayra Gake" userId="89fad9c5-1fe8-44e7-8ec9-78f6275749da" providerId="ADAL" clId="{1C0A7ACA-CF34-49DD-ADD3-434A886772F7}" dt="2025-05-22T15:40:36.969" v="840" actId="26606"/>
          <ac:spMkLst>
            <pc:docMk/>
            <pc:sldMk cId="2161671523" sldId="329"/>
            <ac:spMk id="31" creationId="{3783CA14-24A1-485C-8B30-D6A5D87987AD}"/>
          </ac:spMkLst>
        </pc:spChg>
        <pc:spChg chg="add">
          <ac:chgData name="Yolande Yayra Gake" userId="89fad9c5-1fe8-44e7-8ec9-78f6275749da" providerId="ADAL" clId="{1C0A7ACA-CF34-49DD-ADD3-434A886772F7}" dt="2025-05-22T15:40:36.969" v="840" actId="26606"/>
          <ac:spMkLst>
            <pc:docMk/>
            <pc:sldMk cId="2161671523" sldId="329"/>
            <ac:spMk id="32" creationId="{9A97C86A-04D6-40F7-AE84-31AB43E6A846}"/>
          </ac:spMkLst>
        </pc:spChg>
        <pc:spChg chg="add">
          <ac:chgData name="Yolande Yayra Gake" userId="89fad9c5-1fe8-44e7-8ec9-78f6275749da" providerId="ADAL" clId="{1C0A7ACA-CF34-49DD-ADD3-434A886772F7}" dt="2025-05-22T15:40:36.969" v="840" actId="26606"/>
          <ac:spMkLst>
            <pc:docMk/>
            <pc:sldMk cId="2161671523" sldId="329"/>
            <ac:spMk id="33" creationId="{FF9F2414-84E8-453E-B1F3-389FDE8192D9}"/>
          </ac:spMkLst>
        </pc:spChg>
        <pc:spChg chg="add">
          <ac:chgData name="Yolande Yayra Gake" userId="89fad9c5-1fe8-44e7-8ec9-78f6275749da" providerId="ADAL" clId="{1C0A7ACA-CF34-49DD-ADD3-434A886772F7}" dt="2025-05-22T15:40:36.969" v="840" actId="26606"/>
          <ac:spMkLst>
            <pc:docMk/>
            <pc:sldMk cId="2161671523" sldId="329"/>
            <ac:spMk id="34" creationId="{3ECA69A1-7536-43AC-85EF-C7106179F5ED}"/>
          </ac:spMkLst>
        </pc:spChg>
        <pc:grpChg chg="add del">
          <ac:chgData name="Yolande Yayra Gake" userId="89fad9c5-1fe8-44e7-8ec9-78f6275749da" providerId="ADAL" clId="{1C0A7ACA-CF34-49DD-ADD3-434A886772F7}" dt="2025-05-22T15:40:36.960" v="839" actId="26606"/>
          <ac:grpSpMkLst>
            <pc:docMk/>
            <pc:sldMk cId="2161671523" sldId="329"/>
            <ac:grpSpMk id="24" creationId="{5FE9FE4C-C9E0-4C54-8010-EA9D29CD4D59}"/>
          </ac:grpSpMkLst>
        </pc:grpChg>
        <pc:graphicFrameChg chg="add mod">
          <ac:chgData name="Yolande Yayra Gake" userId="89fad9c5-1fe8-44e7-8ec9-78f6275749da" providerId="ADAL" clId="{1C0A7ACA-CF34-49DD-ADD3-434A886772F7}" dt="2025-05-22T15:40:46.753" v="842" actId="14100"/>
          <ac:graphicFrameMkLst>
            <pc:docMk/>
            <pc:sldMk cId="2161671523" sldId="329"/>
            <ac:graphicFrameMk id="4" creationId="{8B645635-F660-E138-E82B-98B9B7611D7A}"/>
          </ac:graphicFrameMkLst>
        </pc:graphicFrameChg>
      </pc:sldChg>
      <pc:sldChg chg="addSp delSp modSp new del mod setBg">
        <pc:chgData name="Yolande Yayra Gake" userId="89fad9c5-1fe8-44e7-8ec9-78f6275749da" providerId="ADAL" clId="{1C0A7ACA-CF34-49DD-ADD3-434A886772F7}" dt="2025-05-22T15:26:27.801" v="766" actId="2696"/>
        <pc:sldMkLst>
          <pc:docMk/>
          <pc:sldMk cId="2723131262" sldId="329"/>
        </pc:sldMkLst>
        <pc:spChg chg="mod">
          <ac:chgData name="Yolande Yayra Gake" userId="89fad9c5-1fe8-44e7-8ec9-78f6275749da" providerId="ADAL" clId="{1C0A7ACA-CF34-49DD-ADD3-434A886772F7}" dt="2025-05-22T15:25:58.959" v="761" actId="26606"/>
          <ac:spMkLst>
            <pc:docMk/>
            <pc:sldMk cId="2723131262" sldId="329"/>
            <ac:spMk id="2" creationId="{03803ACA-BE53-3C42-FFA3-4E49496D8E38}"/>
          </ac:spMkLst>
        </pc:spChg>
        <pc:spChg chg="del mod">
          <ac:chgData name="Yolande Yayra Gake" userId="89fad9c5-1fe8-44e7-8ec9-78f6275749da" providerId="ADAL" clId="{1C0A7ACA-CF34-49DD-ADD3-434A886772F7}" dt="2025-05-22T15:26:10.887" v="762"/>
          <ac:spMkLst>
            <pc:docMk/>
            <pc:sldMk cId="2723131262" sldId="329"/>
            <ac:spMk id="3" creationId="{BBEEE340-CE0F-4928-C3C7-873B05A43DA1}"/>
          </ac:spMkLst>
        </pc:spChg>
        <pc:spChg chg="add">
          <ac:chgData name="Yolande Yayra Gake" userId="89fad9c5-1fe8-44e7-8ec9-78f6275749da" providerId="ADAL" clId="{1C0A7ACA-CF34-49DD-ADD3-434A886772F7}" dt="2025-05-22T15:25:58.959" v="761" actId="26606"/>
          <ac:spMkLst>
            <pc:docMk/>
            <pc:sldMk cId="2723131262" sldId="329"/>
            <ac:spMk id="8" creationId="{B6CDA21F-E7AF-4C75-8395-33F58D5B0E45}"/>
          </ac:spMkLst>
        </pc:spChg>
        <pc:spChg chg="add">
          <ac:chgData name="Yolande Yayra Gake" userId="89fad9c5-1fe8-44e7-8ec9-78f6275749da" providerId="ADAL" clId="{1C0A7ACA-CF34-49DD-ADD3-434A886772F7}" dt="2025-05-22T15:25:58.959" v="761" actId="26606"/>
          <ac:spMkLst>
            <pc:docMk/>
            <pc:sldMk cId="2723131262" sldId="329"/>
            <ac:spMk id="15" creationId="{D5B0017B-2ECA-49AF-B397-DC140825DF8D}"/>
          </ac:spMkLst>
        </pc:spChg>
        <pc:grpChg chg="add">
          <ac:chgData name="Yolande Yayra Gake" userId="89fad9c5-1fe8-44e7-8ec9-78f6275749da" providerId="ADAL" clId="{1C0A7ACA-CF34-49DD-ADD3-434A886772F7}" dt="2025-05-22T15:25:58.959" v="761" actId="26606"/>
          <ac:grpSpMkLst>
            <pc:docMk/>
            <pc:sldMk cId="2723131262" sldId="329"/>
            <ac:grpSpMk id="10" creationId="{AE1C45F0-260A-458C-96ED-C1F6D2151219}"/>
          </ac:grpSpMkLst>
        </pc:grpChg>
        <pc:graphicFrameChg chg="add mod">
          <ac:chgData name="Yolande Yayra Gake" userId="89fad9c5-1fe8-44e7-8ec9-78f6275749da" providerId="ADAL" clId="{1C0A7ACA-CF34-49DD-ADD3-434A886772F7}" dt="2025-05-22T15:26:21.809" v="765" actId="14100"/>
          <ac:graphicFrameMkLst>
            <pc:docMk/>
            <pc:sldMk cId="2723131262" sldId="329"/>
            <ac:graphicFrameMk id="4" creationId="{2FA0DB6B-2895-75DF-2ECC-A1DD0F13D762}"/>
          </ac:graphicFrameMkLst>
        </pc:graphicFrameChg>
        <pc:cxnChg chg="add">
          <ac:chgData name="Yolande Yayra Gake" userId="89fad9c5-1fe8-44e7-8ec9-78f6275749da" providerId="ADAL" clId="{1C0A7ACA-CF34-49DD-ADD3-434A886772F7}" dt="2025-05-22T15:25:58.959" v="761" actId="26606"/>
          <ac:cxnSpMkLst>
            <pc:docMk/>
            <pc:sldMk cId="2723131262" sldId="329"/>
            <ac:cxnSpMk id="17" creationId="{6CF1BAF6-AD41-4082-B212-8A1F9A2E8779}"/>
          </ac:cxnSpMkLst>
        </pc:cxnChg>
      </pc:sldChg>
    </pc:docChg>
  </pc:docChgLst>
  <pc:docChgLst>
    <pc:chgData name="Yolande Yayra Gake" userId="S::yolande.gake@moc.gov.gh::89fad9c5-1fe8-44e7-8ec9-78f6275749da" providerId="AD" clId="Web-{C467B458-8D74-8240-3BA1-292316A236CB}"/>
    <pc:docChg chg="modSld">
      <pc:chgData name="Yolande Yayra Gake" userId="S::yolande.gake@moc.gov.gh::89fad9c5-1fe8-44e7-8ec9-78f6275749da" providerId="AD" clId="Web-{C467B458-8D74-8240-3BA1-292316A236CB}" dt="2025-05-22T10:09:43.918" v="1" actId="1076"/>
      <pc:docMkLst>
        <pc:docMk/>
      </pc:docMkLst>
      <pc:sldChg chg="modSp">
        <pc:chgData name="Yolande Yayra Gake" userId="S::yolande.gake@moc.gov.gh::89fad9c5-1fe8-44e7-8ec9-78f6275749da" providerId="AD" clId="Web-{C467B458-8D74-8240-3BA1-292316A236CB}" dt="2025-05-22T10:09:43.918" v="1" actId="1076"/>
        <pc:sldMkLst>
          <pc:docMk/>
          <pc:sldMk cId="1951465299" sldId="262"/>
        </pc:sldMkLst>
        <pc:spChg chg="mod">
          <ac:chgData name="Yolande Yayra Gake" userId="S::yolande.gake@moc.gov.gh::89fad9c5-1fe8-44e7-8ec9-78f6275749da" providerId="AD" clId="Web-{C467B458-8D74-8240-3BA1-292316A236CB}" dt="2025-05-22T10:09:43.918" v="1" actId="1076"/>
          <ac:spMkLst>
            <pc:docMk/>
            <pc:sldMk cId="1951465299" sldId="262"/>
            <ac:spMk id="2" creationId="{FE035E24-8A1B-9F07-D4FA-E40FF6F7BB50}"/>
          </ac:spMkLst>
        </pc:spChg>
        <pc:picChg chg="mod">
          <ac:chgData name="Yolande Yayra Gake" userId="S::yolande.gake@moc.gov.gh::89fad9c5-1fe8-44e7-8ec9-78f6275749da" providerId="AD" clId="Web-{C467B458-8D74-8240-3BA1-292316A236CB}" dt="2025-05-22T10:09:40.981" v="0" actId="1076"/>
          <ac:picMkLst>
            <pc:docMk/>
            <pc:sldMk cId="1951465299" sldId="262"/>
            <ac:picMk id="6" creationId="{5BA6C26A-2C45-F654-1E7A-D5BEA01A2A88}"/>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diagrams/_rels/data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6C17CE-5168-4496-9AB1-E1BC37DB0BD5}"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56A26C79-7A27-409E-9C8E-BAB3B740C042}">
      <dgm:prSet custT="1"/>
      <dgm:spPr/>
      <dgm:t>
        <a:bodyPr/>
        <a:lstStyle/>
        <a:p>
          <a:r>
            <a:rPr lang="en-US" sz="2200"/>
            <a:t>Background</a:t>
          </a:r>
        </a:p>
      </dgm:t>
    </dgm:pt>
    <dgm:pt modelId="{815F9CC4-1521-4E0F-ABCA-98F72CDB5F3D}" type="parTrans" cxnId="{F5D5178C-18E3-4DAA-BF66-EAB2062ECA0E}">
      <dgm:prSet/>
      <dgm:spPr/>
      <dgm:t>
        <a:bodyPr/>
        <a:lstStyle/>
        <a:p>
          <a:endParaRPr lang="en-US" sz="2200"/>
        </a:p>
      </dgm:t>
    </dgm:pt>
    <dgm:pt modelId="{3A790403-D6CE-4871-8677-D28EE3D0CDCC}" type="sibTrans" cxnId="{F5D5178C-18E3-4DAA-BF66-EAB2062ECA0E}">
      <dgm:prSet/>
      <dgm:spPr/>
      <dgm:t>
        <a:bodyPr/>
        <a:lstStyle/>
        <a:p>
          <a:endParaRPr lang="en-US" sz="2200"/>
        </a:p>
      </dgm:t>
    </dgm:pt>
    <dgm:pt modelId="{6418AA6F-7CE2-44C2-998A-A80C03F41C2D}">
      <dgm:prSet custT="1"/>
      <dgm:spPr/>
      <dgm:t>
        <a:bodyPr/>
        <a:lstStyle/>
        <a:p>
          <a:r>
            <a:rPr lang="en-US" sz="2200"/>
            <a:t>Introduction</a:t>
          </a:r>
        </a:p>
      </dgm:t>
    </dgm:pt>
    <dgm:pt modelId="{091FCC52-C0C1-4EE9-BE0A-B8CB9ED76CCF}" type="parTrans" cxnId="{FEFED332-1CD0-46CE-A927-15047224211A}">
      <dgm:prSet/>
      <dgm:spPr/>
      <dgm:t>
        <a:bodyPr/>
        <a:lstStyle/>
        <a:p>
          <a:endParaRPr lang="en-US" sz="2200"/>
        </a:p>
      </dgm:t>
    </dgm:pt>
    <dgm:pt modelId="{8F448C5D-51DF-46C4-AB95-EA65EB9C69AC}" type="sibTrans" cxnId="{FEFED332-1CD0-46CE-A927-15047224211A}">
      <dgm:prSet/>
      <dgm:spPr/>
      <dgm:t>
        <a:bodyPr/>
        <a:lstStyle/>
        <a:p>
          <a:endParaRPr lang="en-US" sz="2200"/>
        </a:p>
      </dgm:t>
    </dgm:pt>
    <dgm:pt modelId="{9D9A85A8-F469-47B7-9531-45D27BA7D3F3}">
      <dgm:prSet custT="1"/>
      <dgm:spPr/>
      <dgm:t>
        <a:bodyPr/>
        <a:lstStyle/>
        <a:p>
          <a:r>
            <a:rPr lang="en-US" sz="2200"/>
            <a:t>Results</a:t>
          </a:r>
        </a:p>
      </dgm:t>
    </dgm:pt>
    <dgm:pt modelId="{3D2DD7A9-6C7C-4815-97CE-B409B2540217}" type="parTrans" cxnId="{ED1E05B8-C089-44D4-BAA0-3DF1C4FEE1C3}">
      <dgm:prSet/>
      <dgm:spPr/>
      <dgm:t>
        <a:bodyPr/>
        <a:lstStyle/>
        <a:p>
          <a:endParaRPr lang="en-US" sz="2200"/>
        </a:p>
      </dgm:t>
    </dgm:pt>
    <dgm:pt modelId="{1695B8D4-E306-4F04-AFF9-E56CE704C496}" type="sibTrans" cxnId="{ED1E05B8-C089-44D4-BAA0-3DF1C4FEE1C3}">
      <dgm:prSet/>
      <dgm:spPr/>
      <dgm:t>
        <a:bodyPr/>
        <a:lstStyle/>
        <a:p>
          <a:endParaRPr lang="en-US" sz="2200"/>
        </a:p>
      </dgm:t>
    </dgm:pt>
    <dgm:pt modelId="{545634C6-4DA7-4D94-B066-2FE523C50D9D}">
      <dgm:prSet custT="1"/>
      <dgm:spPr/>
      <dgm:t>
        <a:bodyPr/>
        <a:lstStyle/>
        <a:p>
          <a:r>
            <a:rPr lang="en-US" sz="2200"/>
            <a:t>Discussions</a:t>
          </a:r>
        </a:p>
      </dgm:t>
    </dgm:pt>
    <dgm:pt modelId="{C2634393-428B-4076-8E41-8AC6EA087C1D}" type="parTrans" cxnId="{376F26EA-71B2-4CEC-AA7D-5420BB597B6E}">
      <dgm:prSet/>
      <dgm:spPr/>
      <dgm:t>
        <a:bodyPr/>
        <a:lstStyle/>
        <a:p>
          <a:endParaRPr lang="en-US" sz="2200"/>
        </a:p>
      </dgm:t>
    </dgm:pt>
    <dgm:pt modelId="{987FC359-795D-4161-B64F-41A3FB0B77AB}" type="sibTrans" cxnId="{376F26EA-71B2-4CEC-AA7D-5420BB597B6E}">
      <dgm:prSet/>
      <dgm:spPr/>
      <dgm:t>
        <a:bodyPr/>
        <a:lstStyle/>
        <a:p>
          <a:endParaRPr lang="en-US" sz="2200"/>
        </a:p>
      </dgm:t>
    </dgm:pt>
    <dgm:pt modelId="{E8C00749-956E-403F-830D-EA2AA12CB192}">
      <dgm:prSet custT="1"/>
      <dgm:spPr/>
      <dgm:t>
        <a:bodyPr/>
        <a:lstStyle/>
        <a:p>
          <a:r>
            <a:rPr lang="en-US" sz="2200"/>
            <a:t>Recommendation</a:t>
          </a:r>
        </a:p>
      </dgm:t>
    </dgm:pt>
    <dgm:pt modelId="{7BADCAD7-84A0-46C3-AA81-1B0F1F191A63}" type="parTrans" cxnId="{DCC8BE44-5808-4918-8A39-2A259A54F28E}">
      <dgm:prSet/>
      <dgm:spPr/>
      <dgm:t>
        <a:bodyPr/>
        <a:lstStyle/>
        <a:p>
          <a:endParaRPr lang="en-US" sz="2200"/>
        </a:p>
      </dgm:t>
    </dgm:pt>
    <dgm:pt modelId="{AC4904AC-FB79-4843-A4CF-435979029BB0}" type="sibTrans" cxnId="{DCC8BE44-5808-4918-8A39-2A259A54F28E}">
      <dgm:prSet/>
      <dgm:spPr/>
      <dgm:t>
        <a:bodyPr/>
        <a:lstStyle/>
        <a:p>
          <a:endParaRPr lang="en-US" sz="2200"/>
        </a:p>
      </dgm:t>
    </dgm:pt>
    <dgm:pt modelId="{86BDDB69-34B0-4EE0-9963-16D290899603}">
      <dgm:prSet custT="1"/>
      <dgm:spPr/>
      <dgm:t>
        <a:bodyPr/>
        <a:lstStyle/>
        <a:p>
          <a:r>
            <a:rPr lang="en-US" sz="2200"/>
            <a:t>Challenges and Areas for Future Research</a:t>
          </a:r>
        </a:p>
      </dgm:t>
    </dgm:pt>
    <dgm:pt modelId="{820F6A80-4EE7-4021-8D72-763883B495BE}" type="parTrans" cxnId="{BAA66E99-4402-48F0-B5F1-E70E7511C175}">
      <dgm:prSet/>
      <dgm:spPr/>
      <dgm:t>
        <a:bodyPr/>
        <a:lstStyle/>
        <a:p>
          <a:endParaRPr lang="en-US" sz="2200"/>
        </a:p>
      </dgm:t>
    </dgm:pt>
    <dgm:pt modelId="{2B196D37-0A9A-4494-A6C9-E8553B7852AF}" type="sibTrans" cxnId="{BAA66E99-4402-48F0-B5F1-E70E7511C175}">
      <dgm:prSet/>
      <dgm:spPr/>
      <dgm:t>
        <a:bodyPr/>
        <a:lstStyle/>
        <a:p>
          <a:endParaRPr lang="en-US" sz="2200"/>
        </a:p>
      </dgm:t>
    </dgm:pt>
    <dgm:pt modelId="{D1E0723B-0593-4A2E-94E1-94B3258B43C4}">
      <dgm:prSet custT="1"/>
      <dgm:spPr/>
      <dgm:t>
        <a:bodyPr/>
        <a:lstStyle/>
        <a:p>
          <a:r>
            <a:rPr lang="en-US" sz="2200"/>
            <a:t>Conclusion</a:t>
          </a:r>
        </a:p>
      </dgm:t>
    </dgm:pt>
    <dgm:pt modelId="{250C55D0-3B19-49B1-93C1-A4C09E02A695}" type="parTrans" cxnId="{DCE799C8-68FB-4CA8-8611-CA2DDF7F56F6}">
      <dgm:prSet/>
      <dgm:spPr/>
      <dgm:t>
        <a:bodyPr/>
        <a:lstStyle/>
        <a:p>
          <a:endParaRPr lang="en-US" sz="2200"/>
        </a:p>
      </dgm:t>
    </dgm:pt>
    <dgm:pt modelId="{60E82013-A360-4F91-AE5B-F3DF8EB972C7}" type="sibTrans" cxnId="{DCE799C8-68FB-4CA8-8611-CA2DDF7F56F6}">
      <dgm:prSet/>
      <dgm:spPr/>
      <dgm:t>
        <a:bodyPr/>
        <a:lstStyle/>
        <a:p>
          <a:endParaRPr lang="en-US" sz="2200"/>
        </a:p>
      </dgm:t>
    </dgm:pt>
    <dgm:pt modelId="{B7F687D6-4043-42F1-926F-3BC81B4FCB8B}" type="pres">
      <dgm:prSet presAssocID="{F36C17CE-5168-4496-9AB1-E1BC37DB0BD5}" presName="root" presStyleCnt="0">
        <dgm:presLayoutVars>
          <dgm:dir/>
          <dgm:resizeHandles val="exact"/>
        </dgm:presLayoutVars>
      </dgm:prSet>
      <dgm:spPr/>
    </dgm:pt>
    <dgm:pt modelId="{9E82A395-538B-425E-B5AB-8A13126DC437}" type="pres">
      <dgm:prSet presAssocID="{56A26C79-7A27-409E-9C8E-BAB3B740C042}" presName="compNode" presStyleCnt="0"/>
      <dgm:spPr/>
    </dgm:pt>
    <dgm:pt modelId="{F99E35B4-2D34-4038-8618-8F07E4283F3E}" type="pres">
      <dgm:prSet presAssocID="{56A26C79-7A27-409E-9C8E-BAB3B740C042}" presName="bgRect" presStyleLbl="bgShp" presStyleIdx="0" presStyleCnt="7"/>
      <dgm:spPr/>
    </dgm:pt>
    <dgm:pt modelId="{BF54D78D-118C-40D7-A5BC-7AB066C6E775}" type="pres">
      <dgm:prSet presAssocID="{56A26C79-7A27-409E-9C8E-BAB3B740C042}"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ducation"/>
        </a:ext>
      </dgm:extLst>
    </dgm:pt>
    <dgm:pt modelId="{4048959C-44C3-4D38-923A-6D74E27B3499}" type="pres">
      <dgm:prSet presAssocID="{56A26C79-7A27-409E-9C8E-BAB3B740C042}" presName="spaceRect" presStyleCnt="0"/>
      <dgm:spPr/>
    </dgm:pt>
    <dgm:pt modelId="{7EF2410F-9485-4E22-A932-B7D6CC24998B}" type="pres">
      <dgm:prSet presAssocID="{56A26C79-7A27-409E-9C8E-BAB3B740C042}" presName="parTx" presStyleLbl="revTx" presStyleIdx="0" presStyleCnt="7">
        <dgm:presLayoutVars>
          <dgm:chMax val="0"/>
          <dgm:chPref val="0"/>
        </dgm:presLayoutVars>
      </dgm:prSet>
      <dgm:spPr/>
    </dgm:pt>
    <dgm:pt modelId="{1C65DFDB-3C8C-494C-A3F5-83257DF2F3F6}" type="pres">
      <dgm:prSet presAssocID="{3A790403-D6CE-4871-8677-D28EE3D0CDCC}" presName="sibTrans" presStyleCnt="0"/>
      <dgm:spPr/>
    </dgm:pt>
    <dgm:pt modelId="{28A0F173-31D5-4A6C-9D17-4847BAC7B3DA}" type="pres">
      <dgm:prSet presAssocID="{6418AA6F-7CE2-44C2-998A-A80C03F41C2D}" presName="compNode" presStyleCnt="0"/>
      <dgm:spPr/>
    </dgm:pt>
    <dgm:pt modelId="{7AE6FFC3-731E-4DCA-9239-D34F2C8E0E87}" type="pres">
      <dgm:prSet presAssocID="{6418AA6F-7CE2-44C2-998A-A80C03F41C2D}" presName="bgRect" presStyleLbl="bgShp" presStyleIdx="1" presStyleCnt="7"/>
      <dgm:spPr/>
    </dgm:pt>
    <dgm:pt modelId="{02D09374-DCDE-40E3-A9E1-576D61CBE657}" type="pres">
      <dgm:prSet presAssocID="{6418AA6F-7CE2-44C2-998A-A80C03F41C2D}"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ke"/>
        </a:ext>
      </dgm:extLst>
    </dgm:pt>
    <dgm:pt modelId="{CCBE0848-79B8-4C90-AC7D-A2DA6CBAC625}" type="pres">
      <dgm:prSet presAssocID="{6418AA6F-7CE2-44C2-998A-A80C03F41C2D}" presName="spaceRect" presStyleCnt="0"/>
      <dgm:spPr/>
    </dgm:pt>
    <dgm:pt modelId="{22FE89C8-CDF2-44A8-BD60-87A2C9F761DE}" type="pres">
      <dgm:prSet presAssocID="{6418AA6F-7CE2-44C2-998A-A80C03F41C2D}" presName="parTx" presStyleLbl="revTx" presStyleIdx="1" presStyleCnt="7">
        <dgm:presLayoutVars>
          <dgm:chMax val="0"/>
          <dgm:chPref val="0"/>
        </dgm:presLayoutVars>
      </dgm:prSet>
      <dgm:spPr/>
    </dgm:pt>
    <dgm:pt modelId="{9FFA0EB0-D34E-4B08-87A9-5A3BF8BD6B55}" type="pres">
      <dgm:prSet presAssocID="{8F448C5D-51DF-46C4-AB95-EA65EB9C69AC}" presName="sibTrans" presStyleCnt="0"/>
      <dgm:spPr/>
    </dgm:pt>
    <dgm:pt modelId="{F710BDC8-52A4-4D5F-94AB-7D1EAE7E7539}" type="pres">
      <dgm:prSet presAssocID="{9D9A85A8-F469-47B7-9531-45D27BA7D3F3}" presName="compNode" presStyleCnt="0"/>
      <dgm:spPr/>
    </dgm:pt>
    <dgm:pt modelId="{BC8C8817-A382-4454-BB67-BD803F8F7713}" type="pres">
      <dgm:prSet presAssocID="{9D9A85A8-F469-47B7-9531-45D27BA7D3F3}" presName="bgRect" presStyleLbl="bgShp" presStyleIdx="2" presStyleCnt="7"/>
      <dgm:spPr/>
    </dgm:pt>
    <dgm:pt modelId="{D5AE18AF-EEA4-4A70-8759-20C001AEB816}" type="pres">
      <dgm:prSet presAssocID="{9D9A85A8-F469-47B7-9531-45D27BA7D3F3}"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naire"/>
        </a:ext>
      </dgm:extLst>
    </dgm:pt>
    <dgm:pt modelId="{4DE557F0-DB6B-4E7F-AC53-EDF4C026D041}" type="pres">
      <dgm:prSet presAssocID="{9D9A85A8-F469-47B7-9531-45D27BA7D3F3}" presName="spaceRect" presStyleCnt="0"/>
      <dgm:spPr/>
    </dgm:pt>
    <dgm:pt modelId="{92776081-6A04-4AF3-B2A5-59DA5708A5CA}" type="pres">
      <dgm:prSet presAssocID="{9D9A85A8-F469-47B7-9531-45D27BA7D3F3}" presName="parTx" presStyleLbl="revTx" presStyleIdx="2" presStyleCnt="7">
        <dgm:presLayoutVars>
          <dgm:chMax val="0"/>
          <dgm:chPref val="0"/>
        </dgm:presLayoutVars>
      </dgm:prSet>
      <dgm:spPr/>
    </dgm:pt>
    <dgm:pt modelId="{BB976FCB-313F-4EFE-AE49-3A23758052A4}" type="pres">
      <dgm:prSet presAssocID="{1695B8D4-E306-4F04-AFF9-E56CE704C496}" presName="sibTrans" presStyleCnt="0"/>
      <dgm:spPr/>
    </dgm:pt>
    <dgm:pt modelId="{186ED6F6-B884-4FB8-ACA8-458E9B3D290A}" type="pres">
      <dgm:prSet presAssocID="{545634C6-4DA7-4D94-B066-2FE523C50D9D}" presName="compNode" presStyleCnt="0"/>
      <dgm:spPr/>
    </dgm:pt>
    <dgm:pt modelId="{627EEE4B-EC43-42FB-A7B3-EEC4E64E2EF3}" type="pres">
      <dgm:prSet presAssocID="{545634C6-4DA7-4D94-B066-2FE523C50D9D}" presName="bgRect" presStyleLbl="bgShp" presStyleIdx="3" presStyleCnt="7"/>
      <dgm:spPr/>
    </dgm:pt>
    <dgm:pt modelId="{535F9065-D592-4F7E-9AF4-D5AD57D29D29}" type="pres">
      <dgm:prSet presAssocID="{545634C6-4DA7-4D94-B066-2FE523C50D9D}"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pen Enrollment"/>
        </a:ext>
      </dgm:extLst>
    </dgm:pt>
    <dgm:pt modelId="{9D9A1AA2-7D7D-44C0-9544-156060E64F5A}" type="pres">
      <dgm:prSet presAssocID="{545634C6-4DA7-4D94-B066-2FE523C50D9D}" presName="spaceRect" presStyleCnt="0"/>
      <dgm:spPr/>
    </dgm:pt>
    <dgm:pt modelId="{974B84AF-E446-4232-9C71-025C6BBDB6FC}" type="pres">
      <dgm:prSet presAssocID="{545634C6-4DA7-4D94-B066-2FE523C50D9D}" presName="parTx" presStyleLbl="revTx" presStyleIdx="3" presStyleCnt="7">
        <dgm:presLayoutVars>
          <dgm:chMax val="0"/>
          <dgm:chPref val="0"/>
        </dgm:presLayoutVars>
      </dgm:prSet>
      <dgm:spPr/>
    </dgm:pt>
    <dgm:pt modelId="{080EC937-10A9-4AB5-B4ED-0C9A7AF0D369}" type="pres">
      <dgm:prSet presAssocID="{987FC359-795D-4161-B64F-41A3FB0B77AB}" presName="sibTrans" presStyleCnt="0"/>
      <dgm:spPr/>
    </dgm:pt>
    <dgm:pt modelId="{03BC6C58-DBE1-4002-B43C-E2C49E24E621}" type="pres">
      <dgm:prSet presAssocID="{E8C00749-956E-403F-830D-EA2AA12CB192}" presName="compNode" presStyleCnt="0"/>
      <dgm:spPr/>
    </dgm:pt>
    <dgm:pt modelId="{6ED41956-63BA-4846-80FB-D1D58325CC95}" type="pres">
      <dgm:prSet presAssocID="{E8C00749-956E-403F-830D-EA2AA12CB192}" presName="bgRect" presStyleLbl="bgShp" presStyleIdx="4" presStyleCnt="7"/>
      <dgm:spPr/>
    </dgm:pt>
    <dgm:pt modelId="{90049962-5F07-433D-99D7-11F19D3B0F41}" type="pres">
      <dgm:prSet presAssocID="{E8C00749-956E-403F-830D-EA2AA12CB192}"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eport Add"/>
        </a:ext>
      </dgm:extLst>
    </dgm:pt>
    <dgm:pt modelId="{9B0C6BA3-F7B5-45ED-9930-4E5D22B86931}" type="pres">
      <dgm:prSet presAssocID="{E8C00749-956E-403F-830D-EA2AA12CB192}" presName="spaceRect" presStyleCnt="0"/>
      <dgm:spPr/>
    </dgm:pt>
    <dgm:pt modelId="{E530BB10-3FE1-489D-86D6-612D9C0C8FA8}" type="pres">
      <dgm:prSet presAssocID="{E8C00749-956E-403F-830D-EA2AA12CB192}" presName="parTx" presStyleLbl="revTx" presStyleIdx="4" presStyleCnt="7">
        <dgm:presLayoutVars>
          <dgm:chMax val="0"/>
          <dgm:chPref val="0"/>
        </dgm:presLayoutVars>
      </dgm:prSet>
      <dgm:spPr/>
    </dgm:pt>
    <dgm:pt modelId="{3E0B9091-171D-48D1-85C9-7EB68BCC6C7D}" type="pres">
      <dgm:prSet presAssocID="{AC4904AC-FB79-4843-A4CF-435979029BB0}" presName="sibTrans" presStyleCnt="0"/>
      <dgm:spPr/>
    </dgm:pt>
    <dgm:pt modelId="{30F6F35A-87B4-4165-8087-AFB5BFD1B572}" type="pres">
      <dgm:prSet presAssocID="{86BDDB69-34B0-4EE0-9963-16D290899603}" presName="compNode" presStyleCnt="0"/>
      <dgm:spPr/>
    </dgm:pt>
    <dgm:pt modelId="{41DA4CF1-DEAC-4F63-BFCD-E1E212693733}" type="pres">
      <dgm:prSet presAssocID="{86BDDB69-34B0-4EE0-9963-16D290899603}" presName="bgRect" presStyleLbl="bgShp" presStyleIdx="5" presStyleCnt="7"/>
      <dgm:spPr/>
    </dgm:pt>
    <dgm:pt modelId="{B83F0A17-0FE4-4D2B-B4D7-697B876424B3}" type="pres">
      <dgm:prSet presAssocID="{86BDDB69-34B0-4EE0-9963-16D290899603}"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istory"/>
        </a:ext>
      </dgm:extLst>
    </dgm:pt>
    <dgm:pt modelId="{9104B80D-718F-4386-B000-992315EF27D3}" type="pres">
      <dgm:prSet presAssocID="{86BDDB69-34B0-4EE0-9963-16D290899603}" presName="spaceRect" presStyleCnt="0"/>
      <dgm:spPr/>
    </dgm:pt>
    <dgm:pt modelId="{93CB908C-0FC7-438F-A9B9-50874BD61FBB}" type="pres">
      <dgm:prSet presAssocID="{86BDDB69-34B0-4EE0-9963-16D290899603}" presName="parTx" presStyleLbl="revTx" presStyleIdx="5" presStyleCnt="7">
        <dgm:presLayoutVars>
          <dgm:chMax val="0"/>
          <dgm:chPref val="0"/>
        </dgm:presLayoutVars>
      </dgm:prSet>
      <dgm:spPr/>
    </dgm:pt>
    <dgm:pt modelId="{465C1437-AD52-4970-B556-9533925A6AF3}" type="pres">
      <dgm:prSet presAssocID="{2B196D37-0A9A-4494-A6C9-E8553B7852AF}" presName="sibTrans" presStyleCnt="0"/>
      <dgm:spPr/>
    </dgm:pt>
    <dgm:pt modelId="{B56DE1F1-54E8-4E38-8E24-9C5CAB5D4C50}" type="pres">
      <dgm:prSet presAssocID="{D1E0723B-0593-4A2E-94E1-94B3258B43C4}" presName="compNode" presStyleCnt="0"/>
      <dgm:spPr/>
    </dgm:pt>
    <dgm:pt modelId="{783FFAB0-C2E7-4E0A-A29F-FBDCDDA1CAF5}" type="pres">
      <dgm:prSet presAssocID="{D1E0723B-0593-4A2E-94E1-94B3258B43C4}" presName="bgRect" presStyleLbl="bgShp" presStyleIdx="6" presStyleCnt="7"/>
      <dgm:spPr/>
    </dgm:pt>
    <dgm:pt modelId="{8F506597-F016-44D1-827B-A463818287F2}" type="pres">
      <dgm:prSet presAssocID="{D1E0723B-0593-4A2E-94E1-94B3258B43C4}"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Flow"/>
        </a:ext>
      </dgm:extLst>
    </dgm:pt>
    <dgm:pt modelId="{9AD4F76C-6151-4DC1-8BA0-9F991D187BCE}" type="pres">
      <dgm:prSet presAssocID="{D1E0723B-0593-4A2E-94E1-94B3258B43C4}" presName="spaceRect" presStyleCnt="0"/>
      <dgm:spPr/>
    </dgm:pt>
    <dgm:pt modelId="{A41E85F4-A3C8-4022-9282-FA507CDDD310}" type="pres">
      <dgm:prSet presAssocID="{D1E0723B-0593-4A2E-94E1-94B3258B43C4}" presName="parTx" presStyleLbl="revTx" presStyleIdx="6" presStyleCnt="7">
        <dgm:presLayoutVars>
          <dgm:chMax val="0"/>
          <dgm:chPref val="0"/>
        </dgm:presLayoutVars>
      </dgm:prSet>
      <dgm:spPr/>
    </dgm:pt>
  </dgm:ptLst>
  <dgm:cxnLst>
    <dgm:cxn modelId="{331C0405-E5C8-41DD-8708-07FC2B95B33C}" type="presOf" srcId="{D1E0723B-0593-4A2E-94E1-94B3258B43C4}" destId="{A41E85F4-A3C8-4022-9282-FA507CDDD310}" srcOrd="0" destOrd="0" presId="urn:microsoft.com/office/officeart/2018/2/layout/IconVerticalSolidList"/>
    <dgm:cxn modelId="{FEFED332-1CD0-46CE-A927-15047224211A}" srcId="{F36C17CE-5168-4496-9AB1-E1BC37DB0BD5}" destId="{6418AA6F-7CE2-44C2-998A-A80C03F41C2D}" srcOrd="1" destOrd="0" parTransId="{091FCC52-C0C1-4EE9-BE0A-B8CB9ED76CCF}" sibTransId="{8F448C5D-51DF-46C4-AB95-EA65EB9C69AC}"/>
    <dgm:cxn modelId="{DCC8BE44-5808-4918-8A39-2A259A54F28E}" srcId="{F36C17CE-5168-4496-9AB1-E1BC37DB0BD5}" destId="{E8C00749-956E-403F-830D-EA2AA12CB192}" srcOrd="4" destOrd="0" parTransId="{7BADCAD7-84A0-46C3-AA81-1B0F1F191A63}" sibTransId="{AC4904AC-FB79-4843-A4CF-435979029BB0}"/>
    <dgm:cxn modelId="{468D5D68-190B-4785-8390-0143A1D09BDC}" type="presOf" srcId="{6418AA6F-7CE2-44C2-998A-A80C03F41C2D}" destId="{22FE89C8-CDF2-44A8-BD60-87A2C9F761DE}" srcOrd="0" destOrd="0" presId="urn:microsoft.com/office/officeart/2018/2/layout/IconVerticalSolidList"/>
    <dgm:cxn modelId="{2F25B76A-B79D-40D0-85DC-D335EF3FA014}" type="presOf" srcId="{F36C17CE-5168-4496-9AB1-E1BC37DB0BD5}" destId="{B7F687D6-4043-42F1-926F-3BC81B4FCB8B}" srcOrd="0" destOrd="0" presId="urn:microsoft.com/office/officeart/2018/2/layout/IconVerticalSolidList"/>
    <dgm:cxn modelId="{F5D5178C-18E3-4DAA-BF66-EAB2062ECA0E}" srcId="{F36C17CE-5168-4496-9AB1-E1BC37DB0BD5}" destId="{56A26C79-7A27-409E-9C8E-BAB3B740C042}" srcOrd="0" destOrd="0" parTransId="{815F9CC4-1521-4E0F-ABCA-98F72CDB5F3D}" sibTransId="{3A790403-D6CE-4871-8677-D28EE3D0CDCC}"/>
    <dgm:cxn modelId="{CE0F8295-CADD-4576-A430-DC7FA694CE2E}" type="presOf" srcId="{9D9A85A8-F469-47B7-9531-45D27BA7D3F3}" destId="{92776081-6A04-4AF3-B2A5-59DA5708A5CA}" srcOrd="0" destOrd="0" presId="urn:microsoft.com/office/officeart/2018/2/layout/IconVerticalSolidList"/>
    <dgm:cxn modelId="{BAA66E99-4402-48F0-B5F1-E70E7511C175}" srcId="{F36C17CE-5168-4496-9AB1-E1BC37DB0BD5}" destId="{86BDDB69-34B0-4EE0-9963-16D290899603}" srcOrd="5" destOrd="0" parTransId="{820F6A80-4EE7-4021-8D72-763883B495BE}" sibTransId="{2B196D37-0A9A-4494-A6C9-E8553B7852AF}"/>
    <dgm:cxn modelId="{CD4972A2-AF15-4D2C-B45F-D55C386A47B6}" type="presOf" srcId="{86BDDB69-34B0-4EE0-9963-16D290899603}" destId="{93CB908C-0FC7-438F-A9B9-50874BD61FBB}" srcOrd="0" destOrd="0" presId="urn:microsoft.com/office/officeart/2018/2/layout/IconVerticalSolidList"/>
    <dgm:cxn modelId="{ED1E05B8-C089-44D4-BAA0-3DF1C4FEE1C3}" srcId="{F36C17CE-5168-4496-9AB1-E1BC37DB0BD5}" destId="{9D9A85A8-F469-47B7-9531-45D27BA7D3F3}" srcOrd="2" destOrd="0" parTransId="{3D2DD7A9-6C7C-4815-97CE-B409B2540217}" sibTransId="{1695B8D4-E306-4F04-AFF9-E56CE704C496}"/>
    <dgm:cxn modelId="{EF6CB7B8-A472-461A-8601-204344A63516}" type="presOf" srcId="{545634C6-4DA7-4D94-B066-2FE523C50D9D}" destId="{974B84AF-E446-4232-9C71-025C6BBDB6FC}" srcOrd="0" destOrd="0" presId="urn:microsoft.com/office/officeart/2018/2/layout/IconVerticalSolidList"/>
    <dgm:cxn modelId="{E168FAB8-C23D-4905-852A-7A6A3EA978AD}" type="presOf" srcId="{E8C00749-956E-403F-830D-EA2AA12CB192}" destId="{E530BB10-3FE1-489D-86D6-612D9C0C8FA8}" srcOrd="0" destOrd="0" presId="urn:microsoft.com/office/officeart/2018/2/layout/IconVerticalSolidList"/>
    <dgm:cxn modelId="{DCE799C8-68FB-4CA8-8611-CA2DDF7F56F6}" srcId="{F36C17CE-5168-4496-9AB1-E1BC37DB0BD5}" destId="{D1E0723B-0593-4A2E-94E1-94B3258B43C4}" srcOrd="6" destOrd="0" parTransId="{250C55D0-3B19-49B1-93C1-A4C09E02A695}" sibTransId="{60E82013-A360-4F91-AE5B-F3DF8EB972C7}"/>
    <dgm:cxn modelId="{8A66D3DB-D6D5-4F71-8C59-27DDE77C96AF}" type="presOf" srcId="{56A26C79-7A27-409E-9C8E-BAB3B740C042}" destId="{7EF2410F-9485-4E22-A932-B7D6CC24998B}" srcOrd="0" destOrd="0" presId="urn:microsoft.com/office/officeart/2018/2/layout/IconVerticalSolidList"/>
    <dgm:cxn modelId="{376F26EA-71B2-4CEC-AA7D-5420BB597B6E}" srcId="{F36C17CE-5168-4496-9AB1-E1BC37DB0BD5}" destId="{545634C6-4DA7-4D94-B066-2FE523C50D9D}" srcOrd="3" destOrd="0" parTransId="{C2634393-428B-4076-8E41-8AC6EA087C1D}" sibTransId="{987FC359-795D-4161-B64F-41A3FB0B77AB}"/>
    <dgm:cxn modelId="{8185F506-149A-4F92-8FB8-09526F64DF77}" type="presParOf" srcId="{B7F687D6-4043-42F1-926F-3BC81B4FCB8B}" destId="{9E82A395-538B-425E-B5AB-8A13126DC437}" srcOrd="0" destOrd="0" presId="urn:microsoft.com/office/officeart/2018/2/layout/IconVerticalSolidList"/>
    <dgm:cxn modelId="{AB598117-10FB-424A-8F8F-19F87F5E3E0F}" type="presParOf" srcId="{9E82A395-538B-425E-B5AB-8A13126DC437}" destId="{F99E35B4-2D34-4038-8618-8F07E4283F3E}" srcOrd="0" destOrd="0" presId="urn:microsoft.com/office/officeart/2018/2/layout/IconVerticalSolidList"/>
    <dgm:cxn modelId="{BE85B95F-0ADF-43CC-B725-A66CD3B56493}" type="presParOf" srcId="{9E82A395-538B-425E-B5AB-8A13126DC437}" destId="{BF54D78D-118C-40D7-A5BC-7AB066C6E775}" srcOrd="1" destOrd="0" presId="urn:microsoft.com/office/officeart/2018/2/layout/IconVerticalSolidList"/>
    <dgm:cxn modelId="{E7376C4F-0300-4DD6-AB50-D8641025CECE}" type="presParOf" srcId="{9E82A395-538B-425E-B5AB-8A13126DC437}" destId="{4048959C-44C3-4D38-923A-6D74E27B3499}" srcOrd="2" destOrd="0" presId="urn:microsoft.com/office/officeart/2018/2/layout/IconVerticalSolidList"/>
    <dgm:cxn modelId="{8DDB1098-EAE9-4618-AA34-0DF0CD12F7B3}" type="presParOf" srcId="{9E82A395-538B-425E-B5AB-8A13126DC437}" destId="{7EF2410F-9485-4E22-A932-B7D6CC24998B}" srcOrd="3" destOrd="0" presId="urn:microsoft.com/office/officeart/2018/2/layout/IconVerticalSolidList"/>
    <dgm:cxn modelId="{7A2F2BD0-9D17-4DF2-A8FB-14796E23DD25}" type="presParOf" srcId="{B7F687D6-4043-42F1-926F-3BC81B4FCB8B}" destId="{1C65DFDB-3C8C-494C-A3F5-83257DF2F3F6}" srcOrd="1" destOrd="0" presId="urn:microsoft.com/office/officeart/2018/2/layout/IconVerticalSolidList"/>
    <dgm:cxn modelId="{B02949C7-9AA7-420B-8989-3A1848BC337B}" type="presParOf" srcId="{B7F687D6-4043-42F1-926F-3BC81B4FCB8B}" destId="{28A0F173-31D5-4A6C-9D17-4847BAC7B3DA}" srcOrd="2" destOrd="0" presId="urn:microsoft.com/office/officeart/2018/2/layout/IconVerticalSolidList"/>
    <dgm:cxn modelId="{FBF1D206-4D7B-4795-B5BE-613BBDEBCEB4}" type="presParOf" srcId="{28A0F173-31D5-4A6C-9D17-4847BAC7B3DA}" destId="{7AE6FFC3-731E-4DCA-9239-D34F2C8E0E87}" srcOrd="0" destOrd="0" presId="urn:microsoft.com/office/officeart/2018/2/layout/IconVerticalSolidList"/>
    <dgm:cxn modelId="{C166D9C0-CD3A-4F39-BE34-DF0A8212D767}" type="presParOf" srcId="{28A0F173-31D5-4A6C-9D17-4847BAC7B3DA}" destId="{02D09374-DCDE-40E3-A9E1-576D61CBE657}" srcOrd="1" destOrd="0" presId="urn:microsoft.com/office/officeart/2018/2/layout/IconVerticalSolidList"/>
    <dgm:cxn modelId="{4711BAE0-586B-4F67-9C20-6FFD974D9ACD}" type="presParOf" srcId="{28A0F173-31D5-4A6C-9D17-4847BAC7B3DA}" destId="{CCBE0848-79B8-4C90-AC7D-A2DA6CBAC625}" srcOrd="2" destOrd="0" presId="urn:microsoft.com/office/officeart/2018/2/layout/IconVerticalSolidList"/>
    <dgm:cxn modelId="{E2ABE7FD-E0F9-4509-9619-DA9AFF2829DB}" type="presParOf" srcId="{28A0F173-31D5-4A6C-9D17-4847BAC7B3DA}" destId="{22FE89C8-CDF2-44A8-BD60-87A2C9F761DE}" srcOrd="3" destOrd="0" presId="urn:microsoft.com/office/officeart/2018/2/layout/IconVerticalSolidList"/>
    <dgm:cxn modelId="{C4CF15A2-9432-49F6-8B52-827EB0B07377}" type="presParOf" srcId="{B7F687D6-4043-42F1-926F-3BC81B4FCB8B}" destId="{9FFA0EB0-D34E-4B08-87A9-5A3BF8BD6B55}" srcOrd="3" destOrd="0" presId="urn:microsoft.com/office/officeart/2018/2/layout/IconVerticalSolidList"/>
    <dgm:cxn modelId="{572DF825-5F47-4D48-B8EB-61BF743ECA83}" type="presParOf" srcId="{B7F687D6-4043-42F1-926F-3BC81B4FCB8B}" destId="{F710BDC8-52A4-4D5F-94AB-7D1EAE7E7539}" srcOrd="4" destOrd="0" presId="urn:microsoft.com/office/officeart/2018/2/layout/IconVerticalSolidList"/>
    <dgm:cxn modelId="{60265035-969B-42C2-9FC5-51F5C34AF878}" type="presParOf" srcId="{F710BDC8-52A4-4D5F-94AB-7D1EAE7E7539}" destId="{BC8C8817-A382-4454-BB67-BD803F8F7713}" srcOrd="0" destOrd="0" presId="urn:microsoft.com/office/officeart/2018/2/layout/IconVerticalSolidList"/>
    <dgm:cxn modelId="{2203DBDA-1633-42EC-A4AB-7916FA90CD24}" type="presParOf" srcId="{F710BDC8-52A4-4D5F-94AB-7D1EAE7E7539}" destId="{D5AE18AF-EEA4-4A70-8759-20C001AEB816}" srcOrd="1" destOrd="0" presId="urn:microsoft.com/office/officeart/2018/2/layout/IconVerticalSolidList"/>
    <dgm:cxn modelId="{1E445ABE-0D52-4E24-ADE4-5C120752A760}" type="presParOf" srcId="{F710BDC8-52A4-4D5F-94AB-7D1EAE7E7539}" destId="{4DE557F0-DB6B-4E7F-AC53-EDF4C026D041}" srcOrd="2" destOrd="0" presId="urn:microsoft.com/office/officeart/2018/2/layout/IconVerticalSolidList"/>
    <dgm:cxn modelId="{27198D82-8A31-4E1E-A718-B14D6FB3EA5B}" type="presParOf" srcId="{F710BDC8-52A4-4D5F-94AB-7D1EAE7E7539}" destId="{92776081-6A04-4AF3-B2A5-59DA5708A5CA}" srcOrd="3" destOrd="0" presId="urn:microsoft.com/office/officeart/2018/2/layout/IconVerticalSolidList"/>
    <dgm:cxn modelId="{E0523FAC-3EFE-4BC6-A18A-2D03F51C1330}" type="presParOf" srcId="{B7F687D6-4043-42F1-926F-3BC81B4FCB8B}" destId="{BB976FCB-313F-4EFE-AE49-3A23758052A4}" srcOrd="5" destOrd="0" presId="urn:microsoft.com/office/officeart/2018/2/layout/IconVerticalSolidList"/>
    <dgm:cxn modelId="{9DFF778B-B18B-44F1-98CD-A6A9F12354FC}" type="presParOf" srcId="{B7F687D6-4043-42F1-926F-3BC81B4FCB8B}" destId="{186ED6F6-B884-4FB8-ACA8-458E9B3D290A}" srcOrd="6" destOrd="0" presId="urn:microsoft.com/office/officeart/2018/2/layout/IconVerticalSolidList"/>
    <dgm:cxn modelId="{12BCCAC3-1196-44DA-9AA7-3CE5A9FEFCB3}" type="presParOf" srcId="{186ED6F6-B884-4FB8-ACA8-458E9B3D290A}" destId="{627EEE4B-EC43-42FB-A7B3-EEC4E64E2EF3}" srcOrd="0" destOrd="0" presId="urn:microsoft.com/office/officeart/2018/2/layout/IconVerticalSolidList"/>
    <dgm:cxn modelId="{C68A23B3-649B-4094-963F-BE81E8FD0A6C}" type="presParOf" srcId="{186ED6F6-B884-4FB8-ACA8-458E9B3D290A}" destId="{535F9065-D592-4F7E-9AF4-D5AD57D29D29}" srcOrd="1" destOrd="0" presId="urn:microsoft.com/office/officeart/2018/2/layout/IconVerticalSolidList"/>
    <dgm:cxn modelId="{7913537F-E7D5-4832-8F8F-A25ABB49BBB4}" type="presParOf" srcId="{186ED6F6-B884-4FB8-ACA8-458E9B3D290A}" destId="{9D9A1AA2-7D7D-44C0-9544-156060E64F5A}" srcOrd="2" destOrd="0" presId="urn:microsoft.com/office/officeart/2018/2/layout/IconVerticalSolidList"/>
    <dgm:cxn modelId="{57DD14DF-D2FB-40F1-9966-29EAFF8FA984}" type="presParOf" srcId="{186ED6F6-B884-4FB8-ACA8-458E9B3D290A}" destId="{974B84AF-E446-4232-9C71-025C6BBDB6FC}" srcOrd="3" destOrd="0" presId="urn:microsoft.com/office/officeart/2018/2/layout/IconVerticalSolidList"/>
    <dgm:cxn modelId="{BAEB498B-58DB-4E11-9940-4EFB607035BA}" type="presParOf" srcId="{B7F687D6-4043-42F1-926F-3BC81B4FCB8B}" destId="{080EC937-10A9-4AB5-B4ED-0C9A7AF0D369}" srcOrd="7" destOrd="0" presId="urn:microsoft.com/office/officeart/2018/2/layout/IconVerticalSolidList"/>
    <dgm:cxn modelId="{75F8CB26-B55B-426D-96F7-DAAF380EE49A}" type="presParOf" srcId="{B7F687D6-4043-42F1-926F-3BC81B4FCB8B}" destId="{03BC6C58-DBE1-4002-B43C-E2C49E24E621}" srcOrd="8" destOrd="0" presId="urn:microsoft.com/office/officeart/2018/2/layout/IconVerticalSolidList"/>
    <dgm:cxn modelId="{855625D6-3822-4DF3-ACD1-93E92E75E2F1}" type="presParOf" srcId="{03BC6C58-DBE1-4002-B43C-E2C49E24E621}" destId="{6ED41956-63BA-4846-80FB-D1D58325CC95}" srcOrd="0" destOrd="0" presId="urn:microsoft.com/office/officeart/2018/2/layout/IconVerticalSolidList"/>
    <dgm:cxn modelId="{040356A7-5A3A-431F-BF0B-4EF864E59CB1}" type="presParOf" srcId="{03BC6C58-DBE1-4002-B43C-E2C49E24E621}" destId="{90049962-5F07-433D-99D7-11F19D3B0F41}" srcOrd="1" destOrd="0" presId="urn:microsoft.com/office/officeart/2018/2/layout/IconVerticalSolidList"/>
    <dgm:cxn modelId="{E0893AF2-1D8D-48F3-A5C0-D7F8C957DBBC}" type="presParOf" srcId="{03BC6C58-DBE1-4002-B43C-E2C49E24E621}" destId="{9B0C6BA3-F7B5-45ED-9930-4E5D22B86931}" srcOrd="2" destOrd="0" presId="urn:microsoft.com/office/officeart/2018/2/layout/IconVerticalSolidList"/>
    <dgm:cxn modelId="{952BE0DC-3E1B-49A5-B0B4-D337AC824777}" type="presParOf" srcId="{03BC6C58-DBE1-4002-B43C-E2C49E24E621}" destId="{E530BB10-3FE1-489D-86D6-612D9C0C8FA8}" srcOrd="3" destOrd="0" presId="urn:microsoft.com/office/officeart/2018/2/layout/IconVerticalSolidList"/>
    <dgm:cxn modelId="{E9070472-4959-4829-BB57-1EDF9536233D}" type="presParOf" srcId="{B7F687D6-4043-42F1-926F-3BC81B4FCB8B}" destId="{3E0B9091-171D-48D1-85C9-7EB68BCC6C7D}" srcOrd="9" destOrd="0" presId="urn:microsoft.com/office/officeart/2018/2/layout/IconVerticalSolidList"/>
    <dgm:cxn modelId="{02A5D975-088E-4E76-A480-39918B5F7E71}" type="presParOf" srcId="{B7F687D6-4043-42F1-926F-3BC81B4FCB8B}" destId="{30F6F35A-87B4-4165-8087-AFB5BFD1B572}" srcOrd="10" destOrd="0" presId="urn:microsoft.com/office/officeart/2018/2/layout/IconVerticalSolidList"/>
    <dgm:cxn modelId="{2C3962DE-09FC-4ED6-96B1-D3B54E0ABC62}" type="presParOf" srcId="{30F6F35A-87B4-4165-8087-AFB5BFD1B572}" destId="{41DA4CF1-DEAC-4F63-BFCD-E1E212693733}" srcOrd="0" destOrd="0" presId="urn:microsoft.com/office/officeart/2018/2/layout/IconVerticalSolidList"/>
    <dgm:cxn modelId="{712EE1A8-3088-41D7-AFA9-E631D93D8799}" type="presParOf" srcId="{30F6F35A-87B4-4165-8087-AFB5BFD1B572}" destId="{B83F0A17-0FE4-4D2B-B4D7-697B876424B3}" srcOrd="1" destOrd="0" presId="urn:microsoft.com/office/officeart/2018/2/layout/IconVerticalSolidList"/>
    <dgm:cxn modelId="{A8FC4CC6-F4A6-46A3-B6AB-469F8D723E7B}" type="presParOf" srcId="{30F6F35A-87B4-4165-8087-AFB5BFD1B572}" destId="{9104B80D-718F-4386-B000-992315EF27D3}" srcOrd="2" destOrd="0" presId="urn:microsoft.com/office/officeart/2018/2/layout/IconVerticalSolidList"/>
    <dgm:cxn modelId="{97293361-7A3A-4210-8629-2E45D019341D}" type="presParOf" srcId="{30F6F35A-87B4-4165-8087-AFB5BFD1B572}" destId="{93CB908C-0FC7-438F-A9B9-50874BD61FBB}" srcOrd="3" destOrd="0" presId="urn:microsoft.com/office/officeart/2018/2/layout/IconVerticalSolidList"/>
    <dgm:cxn modelId="{8139E9CD-E4A2-4C4D-BF15-5C6CD6D52422}" type="presParOf" srcId="{B7F687D6-4043-42F1-926F-3BC81B4FCB8B}" destId="{465C1437-AD52-4970-B556-9533925A6AF3}" srcOrd="11" destOrd="0" presId="urn:microsoft.com/office/officeart/2018/2/layout/IconVerticalSolidList"/>
    <dgm:cxn modelId="{39F33BA3-45EE-4804-B357-2F27C8994C71}" type="presParOf" srcId="{B7F687D6-4043-42F1-926F-3BC81B4FCB8B}" destId="{B56DE1F1-54E8-4E38-8E24-9C5CAB5D4C50}" srcOrd="12" destOrd="0" presId="urn:microsoft.com/office/officeart/2018/2/layout/IconVerticalSolidList"/>
    <dgm:cxn modelId="{EA1E086C-FB99-418C-AE39-B263C8853180}" type="presParOf" srcId="{B56DE1F1-54E8-4E38-8E24-9C5CAB5D4C50}" destId="{783FFAB0-C2E7-4E0A-A29F-FBDCDDA1CAF5}" srcOrd="0" destOrd="0" presId="urn:microsoft.com/office/officeart/2018/2/layout/IconVerticalSolidList"/>
    <dgm:cxn modelId="{A13884C6-CDDB-402F-A936-47597E6BFA01}" type="presParOf" srcId="{B56DE1F1-54E8-4E38-8E24-9C5CAB5D4C50}" destId="{8F506597-F016-44D1-827B-A463818287F2}" srcOrd="1" destOrd="0" presId="urn:microsoft.com/office/officeart/2018/2/layout/IconVerticalSolidList"/>
    <dgm:cxn modelId="{CCE705BB-E86C-4917-8F6C-F180FDB9359A}" type="presParOf" srcId="{B56DE1F1-54E8-4E38-8E24-9C5CAB5D4C50}" destId="{9AD4F76C-6151-4DC1-8BA0-9F991D187BCE}" srcOrd="2" destOrd="0" presId="urn:microsoft.com/office/officeart/2018/2/layout/IconVerticalSolidList"/>
    <dgm:cxn modelId="{7349669B-168A-43E0-9711-83E680DFB28B}" type="presParOf" srcId="{B56DE1F1-54E8-4E38-8E24-9C5CAB5D4C50}" destId="{A41E85F4-A3C8-4022-9282-FA507CDDD31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A08080-E66D-4B48-A3C0-A12F639BB31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D3AFC85-2EBB-4BD6-B0C5-FC5A14EA09CC}">
      <dgm:prSet custT="1"/>
      <dgm:spPr/>
      <dgm:t>
        <a:bodyPr/>
        <a:lstStyle/>
        <a:p>
          <a:r>
            <a:rPr lang="en-US" sz="2200" dirty="0"/>
            <a:t>In Q1 2024, global AI investments reached $3 billion and are projected to exceed $12 billion by year-end (EY, 2024).</a:t>
          </a:r>
        </a:p>
      </dgm:t>
    </dgm:pt>
    <dgm:pt modelId="{5C5810A9-59DB-4BAF-933E-CC4FB080612B}" type="parTrans" cxnId="{3F95B559-3EE3-434F-81C8-E9FFE820DD53}">
      <dgm:prSet/>
      <dgm:spPr/>
      <dgm:t>
        <a:bodyPr/>
        <a:lstStyle/>
        <a:p>
          <a:endParaRPr lang="en-US" sz="2200"/>
        </a:p>
      </dgm:t>
    </dgm:pt>
    <dgm:pt modelId="{9B7A226E-BE64-4521-887A-F0B2AE0734C0}" type="sibTrans" cxnId="{3F95B559-3EE3-434F-81C8-E9FFE820DD53}">
      <dgm:prSet/>
      <dgm:spPr/>
      <dgm:t>
        <a:bodyPr/>
        <a:lstStyle/>
        <a:p>
          <a:endParaRPr lang="en-US" sz="2200"/>
        </a:p>
      </dgm:t>
    </dgm:pt>
    <dgm:pt modelId="{3CB835F6-B18D-47E3-8087-612CC3FE5F57}">
      <dgm:prSet custT="1"/>
      <dgm:spPr/>
      <dgm:t>
        <a:bodyPr/>
        <a:lstStyle/>
        <a:p>
          <a:r>
            <a:rPr lang="en-US" sz="2200"/>
            <a:t>AI is reshaping industries and public institutions, enhancing efficiency, service delivery, and decision-making (Shonhe &amp; Kolobe, 2023; IBM, 2022).</a:t>
          </a:r>
        </a:p>
      </dgm:t>
    </dgm:pt>
    <dgm:pt modelId="{329E2DD5-044B-400C-899A-7922F2ED1AF8}" type="parTrans" cxnId="{6A826AEA-117E-4BD3-9A72-34C9592B1F95}">
      <dgm:prSet/>
      <dgm:spPr/>
      <dgm:t>
        <a:bodyPr/>
        <a:lstStyle/>
        <a:p>
          <a:endParaRPr lang="en-US" sz="2200"/>
        </a:p>
      </dgm:t>
    </dgm:pt>
    <dgm:pt modelId="{2619581D-0FAA-4D02-AF4E-FF545F6619E1}" type="sibTrans" cxnId="{6A826AEA-117E-4BD3-9A72-34C9592B1F95}">
      <dgm:prSet/>
      <dgm:spPr/>
      <dgm:t>
        <a:bodyPr/>
        <a:lstStyle/>
        <a:p>
          <a:endParaRPr lang="en-US" sz="2200"/>
        </a:p>
      </dgm:t>
    </dgm:pt>
    <dgm:pt modelId="{08880AC3-09BB-472D-A697-F7ADE505C3FE}">
      <dgm:prSet custT="1"/>
      <dgm:spPr/>
      <dgm:t>
        <a:bodyPr/>
        <a:lstStyle/>
        <a:p>
          <a:r>
            <a:rPr lang="en-US" sz="2200"/>
            <a:t>Countries like Estonia, Singapore, and South Korea are leading in AI-driven governance.</a:t>
          </a:r>
        </a:p>
      </dgm:t>
    </dgm:pt>
    <dgm:pt modelId="{75180E17-2F0D-4F92-8C2F-F578CA0F56E5}" type="parTrans" cxnId="{B4BBF2C2-8FFF-444B-9B9E-C5878A0AF855}">
      <dgm:prSet/>
      <dgm:spPr/>
      <dgm:t>
        <a:bodyPr/>
        <a:lstStyle/>
        <a:p>
          <a:endParaRPr lang="en-US" sz="2200"/>
        </a:p>
      </dgm:t>
    </dgm:pt>
    <dgm:pt modelId="{34CBADF4-62E6-4255-999E-9DF7352581E2}" type="sibTrans" cxnId="{B4BBF2C2-8FFF-444B-9B9E-C5878A0AF855}">
      <dgm:prSet/>
      <dgm:spPr/>
      <dgm:t>
        <a:bodyPr/>
        <a:lstStyle/>
        <a:p>
          <a:endParaRPr lang="en-US" sz="2200"/>
        </a:p>
      </dgm:t>
    </dgm:pt>
    <dgm:pt modelId="{DEC1495B-5204-4A34-9E5C-87B6AFD52042}">
      <dgm:prSet custT="1"/>
      <dgm:spPr/>
      <dgm:t>
        <a:bodyPr/>
        <a:lstStyle/>
        <a:p>
          <a:r>
            <a:rPr lang="en-US" sz="2200" dirty="0"/>
            <a:t>Ghana’s Ministry of Communication, Digital Technology and Innovations (MoCDTI) drafted a National AI Strategy to drive digital transformation.</a:t>
          </a:r>
        </a:p>
      </dgm:t>
    </dgm:pt>
    <dgm:pt modelId="{39E5916A-B92A-4539-8114-E8F9DF06FC7A}" type="parTrans" cxnId="{9FF4DBE0-3E91-4141-A736-8A1A7CECA770}">
      <dgm:prSet/>
      <dgm:spPr/>
      <dgm:t>
        <a:bodyPr/>
        <a:lstStyle/>
        <a:p>
          <a:endParaRPr lang="en-US" sz="2200"/>
        </a:p>
      </dgm:t>
    </dgm:pt>
    <dgm:pt modelId="{3A3FF86E-B03A-4CE6-8930-0E2480AC7F52}" type="sibTrans" cxnId="{9FF4DBE0-3E91-4141-A736-8A1A7CECA770}">
      <dgm:prSet/>
      <dgm:spPr/>
      <dgm:t>
        <a:bodyPr/>
        <a:lstStyle/>
        <a:p>
          <a:endParaRPr lang="en-US" sz="2200"/>
        </a:p>
      </dgm:t>
    </dgm:pt>
    <dgm:pt modelId="{9A87ECB4-DD51-4D80-963E-E4FE40320082}">
      <dgm:prSet custT="1"/>
      <dgm:spPr/>
      <dgm:t>
        <a:bodyPr/>
        <a:lstStyle/>
        <a:p>
          <a:r>
            <a:rPr lang="en-US" sz="2200"/>
            <a:t>Successful AI adoption requires more than technology; it depends on organisational culture, employee adaptability, and leadership support (Neumann et al., 2022; Luisa et al., 2019).</a:t>
          </a:r>
        </a:p>
      </dgm:t>
    </dgm:pt>
    <dgm:pt modelId="{472E2C0E-1F95-4417-A966-5385814A399C}" type="parTrans" cxnId="{2E5DA9E1-29D4-452F-ABA5-C5F42A461683}">
      <dgm:prSet/>
      <dgm:spPr/>
      <dgm:t>
        <a:bodyPr/>
        <a:lstStyle/>
        <a:p>
          <a:endParaRPr lang="en-US" sz="2200"/>
        </a:p>
      </dgm:t>
    </dgm:pt>
    <dgm:pt modelId="{76515D0D-AABE-43C7-8949-1841A3F3042E}" type="sibTrans" cxnId="{2E5DA9E1-29D4-452F-ABA5-C5F42A461683}">
      <dgm:prSet/>
      <dgm:spPr/>
      <dgm:t>
        <a:bodyPr/>
        <a:lstStyle/>
        <a:p>
          <a:endParaRPr lang="en-US" sz="2200"/>
        </a:p>
      </dgm:t>
    </dgm:pt>
    <dgm:pt modelId="{E6AF9923-4C87-4C17-B932-DFC8D1488DAB}">
      <dgm:prSet custT="1"/>
      <dgm:spPr/>
      <dgm:t>
        <a:bodyPr/>
        <a:lstStyle/>
        <a:p>
          <a:r>
            <a:rPr lang="en-US" sz="2200"/>
            <a:t>IBM (2022) identifies organisational culture as a top factor influencing AI adoption in the public sector.</a:t>
          </a:r>
        </a:p>
      </dgm:t>
    </dgm:pt>
    <dgm:pt modelId="{66F7C34A-134F-48BB-9E9A-98592C0377F0}" type="parTrans" cxnId="{D57DDE8D-9FB3-421A-8102-3F23044C6874}">
      <dgm:prSet/>
      <dgm:spPr/>
      <dgm:t>
        <a:bodyPr/>
        <a:lstStyle/>
        <a:p>
          <a:endParaRPr lang="en-US" sz="2200"/>
        </a:p>
      </dgm:t>
    </dgm:pt>
    <dgm:pt modelId="{F7D51CBB-6882-427E-B1E4-CF72705BBFA4}" type="sibTrans" cxnId="{D57DDE8D-9FB3-421A-8102-3F23044C6874}">
      <dgm:prSet/>
      <dgm:spPr/>
      <dgm:t>
        <a:bodyPr/>
        <a:lstStyle/>
        <a:p>
          <a:endParaRPr lang="en-US" sz="2200"/>
        </a:p>
      </dgm:t>
    </dgm:pt>
    <dgm:pt modelId="{B4300FC6-AB15-4B61-9705-480096661FEB}" type="pres">
      <dgm:prSet presAssocID="{1CA08080-E66D-4B48-A3C0-A12F639BB315}" presName="vert0" presStyleCnt="0">
        <dgm:presLayoutVars>
          <dgm:dir/>
          <dgm:animOne val="branch"/>
          <dgm:animLvl val="lvl"/>
        </dgm:presLayoutVars>
      </dgm:prSet>
      <dgm:spPr/>
    </dgm:pt>
    <dgm:pt modelId="{681777D2-62B5-420C-9A10-082DB8DB739B}" type="pres">
      <dgm:prSet presAssocID="{9D3AFC85-2EBB-4BD6-B0C5-FC5A14EA09CC}" presName="thickLine" presStyleLbl="alignNode1" presStyleIdx="0" presStyleCnt="6"/>
      <dgm:spPr/>
    </dgm:pt>
    <dgm:pt modelId="{E199E2E8-2E0A-4C56-81E4-082A401E4593}" type="pres">
      <dgm:prSet presAssocID="{9D3AFC85-2EBB-4BD6-B0C5-FC5A14EA09CC}" presName="horz1" presStyleCnt="0"/>
      <dgm:spPr/>
    </dgm:pt>
    <dgm:pt modelId="{5AD2CD6A-293A-4C28-A4DF-B7EE6C3CC1EB}" type="pres">
      <dgm:prSet presAssocID="{9D3AFC85-2EBB-4BD6-B0C5-FC5A14EA09CC}" presName="tx1" presStyleLbl="revTx" presStyleIdx="0" presStyleCnt="6"/>
      <dgm:spPr/>
    </dgm:pt>
    <dgm:pt modelId="{43400C30-C53B-4B20-A628-AEFEAD1019AF}" type="pres">
      <dgm:prSet presAssocID="{9D3AFC85-2EBB-4BD6-B0C5-FC5A14EA09CC}" presName="vert1" presStyleCnt="0"/>
      <dgm:spPr/>
    </dgm:pt>
    <dgm:pt modelId="{A7A7D98E-E837-4C04-A205-E0C421E161D3}" type="pres">
      <dgm:prSet presAssocID="{3CB835F6-B18D-47E3-8087-612CC3FE5F57}" presName="thickLine" presStyleLbl="alignNode1" presStyleIdx="1" presStyleCnt="6"/>
      <dgm:spPr/>
    </dgm:pt>
    <dgm:pt modelId="{52A65BEF-97DE-4E78-94AC-4774F8661CAD}" type="pres">
      <dgm:prSet presAssocID="{3CB835F6-B18D-47E3-8087-612CC3FE5F57}" presName="horz1" presStyleCnt="0"/>
      <dgm:spPr/>
    </dgm:pt>
    <dgm:pt modelId="{22460BA6-8619-436C-B11A-2F84C8E35C89}" type="pres">
      <dgm:prSet presAssocID="{3CB835F6-B18D-47E3-8087-612CC3FE5F57}" presName="tx1" presStyleLbl="revTx" presStyleIdx="1" presStyleCnt="6"/>
      <dgm:spPr/>
    </dgm:pt>
    <dgm:pt modelId="{B65AEAA8-5EE8-4F7B-AAA6-BBEBD828C597}" type="pres">
      <dgm:prSet presAssocID="{3CB835F6-B18D-47E3-8087-612CC3FE5F57}" presName="vert1" presStyleCnt="0"/>
      <dgm:spPr/>
    </dgm:pt>
    <dgm:pt modelId="{363E02B8-349A-42D5-9A60-FD38888D4646}" type="pres">
      <dgm:prSet presAssocID="{08880AC3-09BB-472D-A697-F7ADE505C3FE}" presName="thickLine" presStyleLbl="alignNode1" presStyleIdx="2" presStyleCnt="6"/>
      <dgm:spPr/>
    </dgm:pt>
    <dgm:pt modelId="{CCE5BFA6-DB06-482A-8303-3E96AB19606D}" type="pres">
      <dgm:prSet presAssocID="{08880AC3-09BB-472D-A697-F7ADE505C3FE}" presName="horz1" presStyleCnt="0"/>
      <dgm:spPr/>
    </dgm:pt>
    <dgm:pt modelId="{AF79863A-0E5D-412A-BC27-F7CCC7279CDA}" type="pres">
      <dgm:prSet presAssocID="{08880AC3-09BB-472D-A697-F7ADE505C3FE}" presName="tx1" presStyleLbl="revTx" presStyleIdx="2" presStyleCnt="6"/>
      <dgm:spPr/>
    </dgm:pt>
    <dgm:pt modelId="{E364CFEE-C47D-497E-829D-B477A5578077}" type="pres">
      <dgm:prSet presAssocID="{08880AC3-09BB-472D-A697-F7ADE505C3FE}" presName="vert1" presStyleCnt="0"/>
      <dgm:spPr/>
    </dgm:pt>
    <dgm:pt modelId="{B33AC59B-E8B7-4734-BF62-62C3475191EB}" type="pres">
      <dgm:prSet presAssocID="{DEC1495B-5204-4A34-9E5C-87B6AFD52042}" presName="thickLine" presStyleLbl="alignNode1" presStyleIdx="3" presStyleCnt="6"/>
      <dgm:spPr/>
    </dgm:pt>
    <dgm:pt modelId="{7031297F-5427-46F9-91C5-FE98BF28EF45}" type="pres">
      <dgm:prSet presAssocID="{DEC1495B-5204-4A34-9E5C-87B6AFD52042}" presName="horz1" presStyleCnt="0"/>
      <dgm:spPr/>
    </dgm:pt>
    <dgm:pt modelId="{66921831-2943-47E4-83D3-472B140A8471}" type="pres">
      <dgm:prSet presAssocID="{DEC1495B-5204-4A34-9E5C-87B6AFD52042}" presName="tx1" presStyleLbl="revTx" presStyleIdx="3" presStyleCnt="6"/>
      <dgm:spPr/>
    </dgm:pt>
    <dgm:pt modelId="{B9EEDF23-668D-4353-BD1A-8C91971178BD}" type="pres">
      <dgm:prSet presAssocID="{DEC1495B-5204-4A34-9E5C-87B6AFD52042}" presName="vert1" presStyleCnt="0"/>
      <dgm:spPr/>
    </dgm:pt>
    <dgm:pt modelId="{684549CF-1209-4A3B-9EE5-A503D35D579D}" type="pres">
      <dgm:prSet presAssocID="{9A87ECB4-DD51-4D80-963E-E4FE40320082}" presName="thickLine" presStyleLbl="alignNode1" presStyleIdx="4" presStyleCnt="6"/>
      <dgm:spPr/>
    </dgm:pt>
    <dgm:pt modelId="{5ED60ED7-C6B5-4B80-A319-AB2E44F6D5E2}" type="pres">
      <dgm:prSet presAssocID="{9A87ECB4-DD51-4D80-963E-E4FE40320082}" presName="horz1" presStyleCnt="0"/>
      <dgm:spPr/>
    </dgm:pt>
    <dgm:pt modelId="{DB5B3BF4-6F63-42B0-A909-A74C4963C429}" type="pres">
      <dgm:prSet presAssocID="{9A87ECB4-DD51-4D80-963E-E4FE40320082}" presName="tx1" presStyleLbl="revTx" presStyleIdx="4" presStyleCnt="6"/>
      <dgm:spPr/>
    </dgm:pt>
    <dgm:pt modelId="{896039A2-0547-4FD8-9509-12BDF0EB4EB4}" type="pres">
      <dgm:prSet presAssocID="{9A87ECB4-DD51-4D80-963E-E4FE40320082}" presName="vert1" presStyleCnt="0"/>
      <dgm:spPr/>
    </dgm:pt>
    <dgm:pt modelId="{62B36D29-2E45-4FA3-8367-957CF70219DA}" type="pres">
      <dgm:prSet presAssocID="{E6AF9923-4C87-4C17-B932-DFC8D1488DAB}" presName="thickLine" presStyleLbl="alignNode1" presStyleIdx="5" presStyleCnt="6"/>
      <dgm:spPr/>
    </dgm:pt>
    <dgm:pt modelId="{36F432CF-CDE0-4E66-BC2A-88797B377738}" type="pres">
      <dgm:prSet presAssocID="{E6AF9923-4C87-4C17-B932-DFC8D1488DAB}" presName="horz1" presStyleCnt="0"/>
      <dgm:spPr/>
    </dgm:pt>
    <dgm:pt modelId="{BDD44CC9-E299-4067-9824-8DE2D528A882}" type="pres">
      <dgm:prSet presAssocID="{E6AF9923-4C87-4C17-B932-DFC8D1488DAB}" presName="tx1" presStyleLbl="revTx" presStyleIdx="5" presStyleCnt="6"/>
      <dgm:spPr/>
    </dgm:pt>
    <dgm:pt modelId="{DB0026ED-2628-4E1B-9EBF-46B208B6DB39}" type="pres">
      <dgm:prSet presAssocID="{E6AF9923-4C87-4C17-B932-DFC8D1488DAB}" presName="vert1" presStyleCnt="0"/>
      <dgm:spPr/>
    </dgm:pt>
  </dgm:ptLst>
  <dgm:cxnLst>
    <dgm:cxn modelId="{DFF95110-F5DA-4D8C-AD80-1FF144051A55}" type="presOf" srcId="{08880AC3-09BB-472D-A697-F7ADE505C3FE}" destId="{AF79863A-0E5D-412A-BC27-F7CCC7279CDA}" srcOrd="0" destOrd="0" presId="urn:microsoft.com/office/officeart/2008/layout/LinedList"/>
    <dgm:cxn modelId="{1B5B2D29-0209-40E0-8354-8174B0446BA2}" type="presOf" srcId="{9D3AFC85-2EBB-4BD6-B0C5-FC5A14EA09CC}" destId="{5AD2CD6A-293A-4C28-A4DF-B7EE6C3CC1EB}" srcOrd="0" destOrd="0" presId="urn:microsoft.com/office/officeart/2008/layout/LinedList"/>
    <dgm:cxn modelId="{C9AE554A-E7DE-4497-888E-AB0CEEA406FB}" type="presOf" srcId="{DEC1495B-5204-4A34-9E5C-87B6AFD52042}" destId="{66921831-2943-47E4-83D3-472B140A8471}" srcOrd="0" destOrd="0" presId="urn:microsoft.com/office/officeart/2008/layout/LinedList"/>
    <dgm:cxn modelId="{3F95B559-3EE3-434F-81C8-E9FFE820DD53}" srcId="{1CA08080-E66D-4B48-A3C0-A12F639BB315}" destId="{9D3AFC85-2EBB-4BD6-B0C5-FC5A14EA09CC}" srcOrd="0" destOrd="0" parTransId="{5C5810A9-59DB-4BAF-933E-CC4FB080612B}" sibTransId="{9B7A226E-BE64-4521-887A-F0B2AE0734C0}"/>
    <dgm:cxn modelId="{903F5589-A077-4D96-9222-6F28A40401E9}" type="presOf" srcId="{E6AF9923-4C87-4C17-B932-DFC8D1488DAB}" destId="{BDD44CC9-E299-4067-9824-8DE2D528A882}" srcOrd="0" destOrd="0" presId="urn:microsoft.com/office/officeart/2008/layout/LinedList"/>
    <dgm:cxn modelId="{D57DDE8D-9FB3-421A-8102-3F23044C6874}" srcId="{1CA08080-E66D-4B48-A3C0-A12F639BB315}" destId="{E6AF9923-4C87-4C17-B932-DFC8D1488DAB}" srcOrd="5" destOrd="0" parTransId="{66F7C34A-134F-48BB-9E9A-98592C0377F0}" sibTransId="{F7D51CBB-6882-427E-B1E4-CF72705BBFA4}"/>
    <dgm:cxn modelId="{486F2B9F-EA74-4838-8779-AE1159DEE9B1}" type="presOf" srcId="{1CA08080-E66D-4B48-A3C0-A12F639BB315}" destId="{B4300FC6-AB15-4B61-9705-480096661FEB}" srcOrd="0" destOrd="0" presId="urn:microsoft.com/office/officeart/2008/layout/LinedList"/>
    <dgm:cxn modelId="{F83B82A2-DE97-4BEF-9B82-A739C95F5FCB}" type="presOf" srcId="{9A87ECB4-DD51-4D80-963E-E4FE40320082}" destId="{DB5B3BF4-6F63-42B0-A909-A74C4963C429}" srcOrd="0" destOrd="0" presId="urn:microsoft.com/office/officeart/2008/layout/LinedList"/>
    <dgm:cxn modelId="{B4BBF2C2-8FFF-444B-9B9E-C5878A0AF855}" srcId="{1CA08080-E66D-4B48-A3C0-A12F639BB315}" destId="{08880AC3-09BB-472D-A697-F7ADE505C3FE}" srcOrd="2" destOrd="0" parTransId="{75180E17-2F0D-4F92-8C2F-F578CA0F56E5}" sibTransId="{34CBADF4-62E6-4255-999E-9DF7352581E2}"/>
    <dgm:cxn modelId="{9FF4DBE0-3E91-4141-A736-8A1A7CECA770}" srcId="{1CA08080-E66D-4B48-A3C0-A12F639BB315}" destId="{DEC1495B-5204-4A34-9E5C-87B6AFD52042}" srcOrd="3" destOrd="0" parTransId="{39E5916A-B92A-4539-8114-E8F9DF06FC7A}" sibTransId="{3A3FF86E-B03A-4CE6-8930-0E2480AC7F52}"/>
    <dgm:cxn modelId="{2E5DA9E1-29D4-452F-ABA5-C5F42A461683}" srcId="{1CA08080-E66D-4B48-A3C0-A12F639BB315}" destId="{9A87ECB4-DD51-4D80-963E-E4FE40320082}" srcOrd="4" destOrd="0" parTransId="{472E2C0E-1F95-4417-A966-5385814A399C}" sibTransId="{76515D0D-AABE-43C7-8949-1841A3F3042E}"/>
    <dgm:cxn modelId="{E91D41E5-FF48-43DD-9EC7-5501DC11F431}" type="presOf" srcId="{3CB835F6-B18D-47E3-8087-612CC3FE5F57}" destId="{22460BA6-8619-436C-B11A-2F84C8E35C89}" srcOrd="0" destOrd="0" presId="urn:microsoft.com/office/officeart/2008/layout/LinedList"/>
    <dgm:cxn modelId="{6A826AEA-117E-4BD3-9A72-34C9592B1F95}" srcId="{1CA08080-E66D-4B48-A3C0-A12F639BB315}" destId="{3CB835F6-B18D-47E3-8087-612CC3FE5F57}" srcOrd="1" destOrd="0" parTransId="{329E2DD5-044B-400C-899A-7922F2ED1AF8}" sibTransId="{2619581D-0FAA-4D02-AF4E-FF545F6619E1}"/>
    <dgm:cxn modelId="{3FC7EC8F-85D6-4AD9-9760-F182A42EC596}" type="presParOf" srcId="{B4300FC6-AB15-4B61-9705-480096661FEB}" destId="{681777D2-62B5-420C-9A10-082DB8DB739B}" srcOrd="0" destOrd="0" presId="urn:microsoft.com/office/officeart/2008/layout/LinedList"/>
    <dgm:cxn modelId="{C94F9238-6BD6-4D7F-A574-4051DE740D75}" type="presParOf" srcId="{B4300FC6-AB15-4B61-9705-480096661FEB}" destId="{E199E2E8-2E0A-4C56-81E4-082A401E4593}" srcOrd="1" destOrd="0" presId="urn:microsoft.com/office/officeart/2008/layout/LinedList"/>
    <dgm:cxn modelId="{1C776685-11FB-48E2-BDDF-DBA806B028D7}" type="presParOf" srcId="{E199E2E8-2E0A-4C56-81E4-082A401E4593}" destId="{5AD2CD6A-293A-4C28-A4DF-B7EE6C3CC1EB}" srcOrd="0" destOrd="0" presId="urn:microsoft.com/office/officeart/2008/layout/LinedList"/>
    <dgm:cxn modelId="{2B1B5347-5E17-4238-8E14-1AF13C645946}" type="presParOf" srcId="{E199E2E8-2E0A-4C56-81E4-082A401E4593}" destId="{43400C30-C53B-4B20-A628-AEFEAD1019AF}" srcOrd="1" destOrd="0" presId="urn:microsoft.com/office/officeart/2008/layout/LinedList"/>
    <dgm:cxn modelId="{1398F1B0-2FCB-4FD2-88EB-23BA3F2C31C6}" type="presParOf" srcId="{B4300FC6-AB15-4B61-9705-480096661FEB}" destId="{A7A7D98E-E837-4C04-A205-E0C421E161D3}" srcOrd="2" destOrd="0" presId="urn:microsoft.com/office/officeart/2008/layout/LinedList"/>
    <dgm:cxn modelId="{5B6EB0DE-52DE-4ACC-A3BB-3F13A6D526B1}" type="presParOf" srcId="{B4300FC6-AB15-4B61-9705-480096661FEB}" destId="{52A65BEF-97DE-4E78-94AC-4774F8661CAD}" srcOrd="3" destOrd="0" presId="urn:microsoft.com/office/officeart/2008/layout/LinedList"/>
    <dgm:cxn modelId="{2E0D2FDD-C721-48B2-B143-BA3D601BDF1D}" type="presParOf" srcId="{52A65BEF-97DE-4E78-94AC-4774F8661CAD}" destId="{22460BA6-8619-436C-B11A-2F84C8E35C89}" srcOrd="0" destOrd="0" presId="urn:microsoft.com/office/officeart/2008/layout/LinedList"/>
    <dgm:cxn modelId="{47C19F03-E5F7-4A13-84EF-411328F85846}" type="presParOf" srcId="{52A65BEF-97DE-4E78-94AC-4774F8661CAD}" destId="{B65AEAA8-5EE8-4F7B-AAA6-BBEBD828C597}" srcOrd="1" destOrd="0" presId="urn:microsoft.com/office/officeart/2008/layout/LinedList"/>
    <dgm:cxn modelId="{54B4CB56-C7A1-48D0-BDBE-8BFFF8F70D7E}" type="presParOf" srcId="{B4300FC6-AB15-4B61-9705-480096661FEB}" destId="{363E02B8-349A-42D5-9A60-FD38888D4646}" srcOrd="4" destOrd="0" presId="urn:microsoft.com/office/officeart/2008/layout/LinedList"/>
    <dgm:cxn modelId="{1E731938-CEEF-413D-A9DC-2ABA18466D96}" type="presParOf" srcId="{B4300FC6-AB15-4B61-9705-480096661FEB}" destId="{CCE5BFA6-DB06-482A-8303-3E96AB19606D}" srcOrd="5" destOrd="0" presId="urn:microsoft.com/office/officeart/2008/layout/LinedList"/>
    <dgm:cxn modelId="{7A1F11A0-3050-4E5F-B81F-C32FDACBD626}" type="presParOf" srcId="{CCE5BFA6-DB06-482A-8303-3E96AB19606D}" destId="{AF79863A-0E5D-412A-BC27-F7CCC7279CDA}" srcOrd="0" destOrd="0" presId="urn:microsoft.com/office/officeart/2008/layout/LinedList"/>
    <dgm:cxn modelId="{8F72FD3D-693E-4446-A182-4E703D832CD6}" type="presParOf" srcId="{CCE5BFA6-DB06-482A-8303-3E96AB19606D}" destId="{E364CFEE-C47D-497E-829D-B477A5578077}" srcOrd="1" destOrd="0" presId="urn:microsoft.com/office/officeart/2008/layout/LinedList"/>
    <dgm:cxn modelId="{8CDDA0FE-9C10-4E64-86E3-DCC90044C676}" type="presParOf" srcId="{B4300FC6-AB15-4B61-9705-480096661FEB}" destId="{B33AC59B-E8B7-4734-BF62-62C3475191EB}" srcOrd="6" destOrd="0" presId="urn:microsoft.com/office/officeart/2008/layout/LinedList"/>
    <dgm:cxn modelId="{F901A98A-690E-4924-A6B0-A8CF651402CA}" type="presParOf" srcId="{B4300FC6-AB15-4B61-9705-480096661FEB}" destId="{7031297F-5427-46F9-91C5-FE98BF28EF45}" srcOrd="7" destOrd="0" presId="urn:microsoft.com/office/officeart/2008/layout/LinedList"/>
    <dgm:cxn modelId="{282542A9-E3F6-4999-9B0A-5DF97195BF32}" type="presParOf" srcId="{7031297F-5427-46F9-91C5-FE98BF28EF45}" destId="{66921831-2943-47E4-83D3-472B140A8471}" srcOrd="0" destOrd="0" presId="urn:microsoft.com/office/officeart/2008/layout/LinedList"/>
    <dgm:cxn modelId="{1E437B90-AF68-45E4-B823-10F8CA3D5F72}" type="presParOf" srcId="{7031297F-5427-46F9-91C5-FE98BF28EF45}" destId="{B9EEDF23-668D-4353-BD1A-8C91971178BD}" srcOrd="1" destOrd="0" presId="urn:microsoft.com/office/officeart/2008/layout/LinedList"/>
    <dgm:cxn modelId="{3483F003-05F8-4C67-824C-38FFA8CD19DB}" type="presParOf" srcId="{B4300FC6-AB15-4B61-9705-480096661FEB}" destId="{684549CF-1209-4A3B-9EE5-A503D35D579D}" srcOrd="8" destOrd="0" presId="urn:microsoft.com/office/officeart/2008/layout/LinedList"/>
    <dgm:cxn modelId="{CD685008-BB40-44E3-9B1A-1FCE39E42931}" type="presParOf" srcId="{B4300FC6-AB15-4B61-9705-480096661FEB}" destId="{5ED60ED7-C6B5-4B80-A319-AB2E44F6D5E2}" srcOrd="9" destOrd="0" presId="urn:microsoft.com/office/officeart/2008/layout/LinedList"/>
    <dgm:cxn modelId="{4483B1D9-62BE-4B70-9CF1-D5362DD2D4C3}" type="presParOf" srcId="{5ED60ED7-C6B5-4B80-A319-AB2E44F6D5E2}" destId="{DB5B3BF4-6F63-42B0-A909-A74C4963C429}" srcOrd="0" destOrd="0" presId="urn:microsoft.com/office/officeart/2008/layout/LinedList"/>
    <dgm:cxn modelId="{C09C91B3-49C0-465D-9EE6-E8E0F0A1A2B5}" type="presParOf" srcId="{5ED60ED7-C6B5-4B80-A319-AB2E44F6D5E2}" destId="{896039A2-0547-4FD8-9509-12BDF0EB4EB4}" srcOrd="1" destOrd="0" presId="urn:microsoft.com/office/officeart/2008/layout/LinedList"/>
    <dgm:cxn modelId="{AB422DFB-5AE3-4709-B894-7421FFC53D68}" type="presParOf" srcId="{B4300FC6-AB15-4B61-9705-480096661FEB}" destId="{62B36D29-2E45-4FA3-8367-957CF70219DA}" srcOrd="10" destOrd="0" presId="urn:microsoft.com/office/officeart/2008/layout/LinedList"/>
    <dgm:cxn modelId="{49FFC46A-1BF5-4769-A60B-6CB211A9AF42}" type="presParOf" srcId="{B4300FC6-AB15-4B61-9705-480096661FEB}" destId="{36F432CF-CDE0-4E66-BC2A-88797B377738}" srcOrd="11" destOrd="0" presId="urn:microsoft.com/office/officeart/2008/layout/LinedList"/>
    <dgm:cxn modelId="{A799DD86-C6EC-412E-8A6D-1708C4229837}" type="presParOf" srcId="{36F432CF-CDE0-4E66-BC2A-88797B377738}" destId="{BDD44CC9-E299-4067-9824-8DE2D528A882}" srcOrd="0" destOrd="0" presId="urn:microsoft.com/office/officeart/2008/layout/LinedList"/>
    <dgm:cxn modelId="{3264BD02-EC11-409B-8CCA-F6807DAB07B1}" type="presParOf" srcId="{36F432CF-CDE0-4E66-BC2A-88797B377738}" destId="{DB0026ED-2628-4E1B-9EBF-46B208B6DB3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E4BD5E-17B6-4A7E-A163-F9ABA42E67E2}"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69AD3B0D-58F0-45E3-9CD1-CD07343B5BD3}">
      <dgm:prSet custT="1"/>
      <dgm:spPr/>
      <dgm:t>
        <a:bodyPr/>
        <a:lstStyle/>
        <a:p>
          <a:pPr>
            <a:lnSpc>
              <a:spcPct val="100000"/>
            </a:lnSpc>
          </a:pPr>
          <a:r>
            <a:rPr lang="en-US" sz="2200">
              <a:latin typeface="Times" pitchFamily="2" charset="0"/>
            </a:rPr>
            <a:t>RQ1:How does organisational culture affect AI readiness among MoCD employees?</a:t>
          </a:r>
        </a:p>
      </dgm:t>
    </dgm:pt>
    <dgm:pt modelId="{52FD3819-26C2-447A-989F-7E4A94DE0736}" type="parTrans" cxnId="{7CE7C20A-EBDE-45BA-B968-6AC2D5FE2F98}">
      <dgm:prSet/>
      <dgm:spPr/>
      <dgm:t>
        <a:bodyPr/>
        <a:lstStyle/>
        <a:p>
          <a:endParaRPr lang="en-US" sz="2200">
            <a:latin typeface="Times" pitchFamily="2" charset="0"/>
          </a:endParaRPr>
        </a:p>
      </dgm:t>
    </dgm:pt>
    <dgm:pt modelId="{1F1081D6-FF1B-4DBF-8E4B-A522E3E2B453}" type="sibTrans" cxnId="{7CE7C20A-EBDE-45BA-B968-6AC2D5FE2F98}">
      <dgm:prSet/>
      <dgm:spPr/>
      <dgm:t>
        <a:bodyPr/>
        <a:lstStyle/>
        <a:p>
          <a:endParaRPr lang="en-US" sz="2200">
            <a:latin typeface="Times" pitchFamily="2" charset="0"/>
          </a:endParaRPr>
        </a:p>
      </dgm:t>
    </dgm:pt>
    <dgm:pt modelId="{C9FB35CC-49CC-464F-B03B-E0498A67D878}">
      <dgm:prSet custT="1"/>
      <dgm:spPr/>
      <dgm:t>
        <a:bodyPr/>
        <a:lstStyle/>
        <a:p>
          <a:pPr>
            <a:lnSpc>
              <a:spcPct val="100000"/>
            </a:lnSpc>
          </a:pPr>
          <a:r>
            <a:rPr lang="en-US" sz="2200">
              <a:latin typeface="Times" pitchFamily="2" charset="0"/>
            </a:rPr>
            <a:t>RQ 2: What role does employee training and development play in the relationship between organisational culture and AI readiness?</a:t>
          </a:r>
        </a:p>
      </dgm:t>
    </dgm:pt>
    <dgm:pt modelId="{F251B1CF-11D4-4EE9-A19E-86DE5FD336EB}" type="parTrans" cxnId="{0B7CEA44-402D-47D8-8DB1-7FEBB3EBE595}">
      <dgm:prSet/>
      <dgm:spPr/>
      <dgm:t>
        <a:bodyPr/>
        <a:lstStyle/>
        <a:p>
          <a:endParaRPr lang="en-US" sz="2200">
            <a:latin typeface="Times" pitchFamily="2" charset="0"/>
          </a:endParaRPr>
        </a:p>
      </dgm:t>
    </dgm:pt>
    <dgm:pt modelId="{8C990B17-8E99-4CB2-BB0B-4C37064D50CE}" type="sibTrans" cxnId="{0B7CEA44-402D-47D8-8DB1-7FEBB3EBE595}">
      <dgm:prSet/>
      <dgm:spPr/>
      <dgm:t>
        <a:bodyPr/>
        <a:lstStyle/>
        <a:p>
          <a:endParaRPr lang="en-US" sz="2200">
            <a:latin typeface="Times" pitchFamily="2" charset="0"/>
          </a:endParaRPr>
        </a:p>
      </dgm:t>
    </dgm:pt>
    <dgm:pt modelId="{51FE9C7A-D692-48D6-91C9-062C267EE15F}">
      <dgm:prSet custT="1"/>
      <dgm:spPr/>
      <dgm:t>
        <a:bodyPr/>
        <a:lstStyle/>
        <a:p>
          <a:pPr>
            <a:lnSpc>
              <a:spcPct val="100000"/>
            </a:lnSpc>
          </a:pPr>
          <a:r>
            <a:rPr lang="en-US" sz="2200" dirty="0">
              <a:latin typeface="Times" pitchFamily="2" charset="0"/>
            </a:rPr>
            <a:t>RQ 3: How does leadership support modify the effect of organisational culture on AI readiness?</a:t>
          </a:r>
        </a:p>
      </dgm:t>
    </dgm:pt>
    <dgm:pt modelId="{4CC10A24-A3B9-44A6-9FD3-52F22DA96F0B}" type="parTrans" cxnId="{A1CEDC37-5960-49E7-9282-2AE7BAB22A9B}">
      <dgm:prSet/>
      <dgm:spPr/>
      <dgm:t>
        <a:bodyPr/>
        <a:lstStyle/>
        <a:p>
          <a:endParaRPr lang="en-US" sz="2200">
            <a:latin typeface="Times" pitchFamily="2" charset="0"/>
          </a:endParaRPr>
        </a:p>
      </dgm:t>
    </dgm:pt>
    <dgm:pt modelId="{D0684C0F-C404-49F4-A00F-87F936BA0731}" type="sibTrans" cxnId="{A1CEDC37-5960-49E7-9282-2AE7BAB22A9B}">
      <dgm:prSet/>
      <dgm:spPr/>
      <dgm:t>
        <a:bodyPr/>
        <a:lstStyle/>
        <a:p>
          <a:endParaRPr lang="en-US" sz="2200">
            <a:latin typeface="Times" pitchFamily="2" charset="0"/>
          </a:endParaRPr>
        </a:p>
      </dgm:t>
    </dgm:pt>
    <dgm:pt modelId="{254CABEA-B8B3-49C9-97F2-73C97E65901A}" type="pres">
      <dgm:prSet presAssocID="{98E4BD5E-17B6-4A7E-A163-F9ABA42E67E2}" presName="root" presStyleCnt="0">
        <dgm:presLayoutVars>
          <dgm:dir/>
          <dgm:resizeHandles val="exact"/>
        </dgm:presLayoutVars>
      </dgm:prSet>
      <dgm:spPr/>
    </dgm:pt>
    <dgm:pt modelId="{37C3A276-03E7-4A51-AB86-BB3E12984E0F}" type="pres">
      <dgm:prSet presAssocID="{69AD3B0D-58F0-45E3-9CD1-CD07343B5BD3}" presName="compNode" presStyleCnt="0"/>
      <dgm:spPr/>
    </dgm:pt>
    <dgm:pt modelId="{01BD1036-67A2-41C1-A659-4C6A0884B5A7}" type="pres">
      <dgm:prSet presAssocID="{69AD3B0D-58F0-45E3-9CD1-CD07343B5BD3}" presName="bgRect" presStyleLbl="bgShp" presStyleIdx="0" presStyleCnt="3"/>
      <dgm:spPr/>
    </dgm:pt>
    <dgm:pt modelId="{8B76ECC5-980C-4779-9BF4-CFF5EC4248ED}" type="pres">
      <dgm:prSet presAssocID="{69AD3B0D-58F0-45E3-9CD1-CD07343B5BD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2E98E811-59B8-457A-AEC2-7AFCE49EF32A}" type="pres">
      <dgm:prSet presAssocID="{69AD3B0D-58F0-45E3-9CD1-CD07343B5BD3}" presName="spaceRect" presStyleCnt="0"/>
      <dgm:spPr/>
    </dgm:pt>
    <dgm:pt modelId="{6BC577BC-2F9C-4EF9-AFC5-0542EFCDCD08}" type="pres">
      <dgm:prSet presAssocID="{69AD3B0D-58F0-45E3-9CD1-CD07343B5BD3}" presName="parTx" presStyleLbl="revTx" presStyleIdx="0" presStyleCnt="3">
        <dgm:presLayoutVars>
          <dgm:chMax val="0"/>
          <dgm:chPref val="0"/>
        </dgm:presLayoutVars>
      </dgm:prSet>
      <dgm:spPr/>
    </dgm:pt>
    <dgm:pt modelId="{7D0F7460-9183-4052-A10D-E85763C76CE7}" type="pres">
      <dgm:prSet presAssocID="{1F1081D6-FF1B-4DBF-8E4B-A522E3E2B453}" presName="sibTrans" presStyleCnt="0"/>
      <dgm:spPr/>
    </dgm:pt>
    <dgm:pt modelId="{9D30EABE-5C35-47CA-B406-42770729A687}" type="pres">
      <dgm:prSet presAssocID="{C9FB35CC-49CC-464F-B03B-E0498A67D878}" presName="compNode" presStyleCnt="0"/>
      <dgm:spPr/>
    </dgm:pt>
    <dgm:pt modelId="{B8DE16E4-674F-4C11-8167-8C84130F123A}" type="pres">
      <dgm:prSet presAssocID="{C9FB35CC-49CC-464F-B03B-E0498A67D878}" presName="bgRect" presStyleLbl="bgShp" presStyleIdx="1" presStyleCnt="3"/>
      <dgm:spPr/>
    </dgm:pt>
    <dgm:pt modelId="{C63FC7A9-99CE-4A83-BC6A-43175ADD6D87}" type="pres">
      <dgm:prSet presAssocID="{C9FB35CC-49CC-464F-B03B-E0498A67D87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D733F0C8-D37B-4B3E-94AE-D17144E1F159}" type="pres">
      <dgm:prSet presAssocID="{C9FB35CC-49CC-464F-B03B-E0498A67D878}" presName="spaceRect" presStyleCnt="0"/>
      <dgm:spPr/>
    </dgm:pt>
    <dgm:pt modelId="{3C3FD26C-7DC6-4576-91B2-E3FCCB411FC2}" type="pres">
      <dgm:prSet presAssocID="{C9FB35CC-49CC-464F-B03B-E0498A67D878}" presName="parTx" presStyleLbl="revTx" presStyleIdx="1" presStyleCnt="3">
        <dgm:presLayoutVars>
          <dgm:chMax val="0"/>
          <dgm:chPref val="0"/>
        </dgm:presLayoutVars>
      </dgm:prSet>
      <dgm:spPr/>
    </dgm:pt>
    <dgm:pt modelId="{B05B1E81-3E56-43A3-8216-2B3CF755131B}" type="pres">
      <dgm:prSet presAssocID="{8C990B17-8E99-4CB2-BB0B-4C37064D50CE}" presName="sibTrans" presStyleCnt="0"/>
      <dgm:spPr/>
    </dgm:pt>
    <dgm:pt modelId="{05A18C03-51BF-4834-9B83-78F341973192}" type="pres">
      <dgm:prSet presAssocID="{51FE9C7A-D692-48D6-91C9-062C267EE15F}" presName="compNode" presStyleCnt="0"/>
      <dgm:spPr/>
    </dgm:pt>
    <dgm:pt modelId="{2DB1146F-FD1F-44ED-8427-111246C0A516}" type="pres">
      <dgm:prSet presAssocID="{51FE9C7A-D692-48D6-91C9-062C267EE15F}" presName="bgRect" presStyleLbl="bgShp" presStyleIdx="2" presStyleCnt="3"/>
      <dgm:spPr/>
    </dgm:pt>
    <dgm:pt modelId="{D9A3AEDE-BDA5-4BBC-A673-F992D44A318A}" type="pres">
      <dgm:prSet presAssocID="{51FE9C7A-D692-48D6-91C9-062C267EE15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ptain"/>
        </a:ext>
      </dgm:extLst>
    </dgm:pt>
    <dgm:pt modelId="{F1B90888-44FF-405B-98C1-D01934878455}" type="pres">
      <dgm:prSet presAssocID="{51FE9C7A-D692-48D6-91C9-062C267EE15F}" presName="spaceRect" presStyleCnt="0"/>
      <dgm:spPr/>
    </dgm:pt>
    <dgm:pt modelId="{90CE3866-EB48-4988-AFBE-F5C5E4D96CA3}" type="pres">
      <dgm:prSet presAssocID="{51FE9C7A-D692-48D6-91C9-062C267EE15F}" presName="parTx" presStyleLbl="revTx" presStyleIdx="2" presStyleCnt="3">
        <dgm:presLayoutVars>
          <dgm:chMax val="0"/>
          <dgm:chPref val="0"/>
        </dgm:presLayoutVars>
      </dgm:prSet>
      <dgm:spPr/>
    </dgm:pt>
  </dgm:ptLst>
  <dgm:cxnLst>
    <dgm:cxn modelId="{7CE7C20A-EBDE-45BA-B968-6AC2D5FE2F98}" srcId="{98E4BD5E-17B6-4A7E-A163-F9ABA42E67E2}" destId="{69AD3B0D-58F0-45E3-9CD1-CD07343B5BD3}" srcOrd="0" destOrd="0" parTransId="{52FD3819-26C2-447A-989F-7E4A94DE0736}" sibTransId="{1F1081D6-FF1B-4DBF-8E4B-A522E3E2B453}"/>
    <dgm:cxn modelId="{A1CEDC37-5960-49E7-9282-2AE7BAB22A9B}" srcId="{98E4BD5E-17B6-4A7E-A163-F9ABA42E67E2}" destId="{51FE9C7A-D692-48D6-91C9-062C267EE15F}" srcOrd="2" destOrd="0" parTransId="{4CC10A24-A3B9-44A6-9FD3-52F22DA96F0B}" sibTransId="{D0684C0F-C404-49F4-A00F-87F936BA0731}"/>
    <dgm:cxn modelId="{0B7CEA44-402D-47D8-8DB1-7FEBB3EBE595}" srcId="{98E4BD5E-17B6-4A7E-A163-F9ABA42E67E2}" destId="{C9FB35CC-49CC-464F-B03B-E0498A67D878}" srcOrd="1" destOrd="0" parTransId="{F251B1CF-11D4-4EE9-A19E-86DE5FD336EB}" sibTransId="{8C990B17-8E99-4CB2-BB0B-4C37064D50CE}"/>
    <dgm:cxn modelId="{26CF1250-F6C2-0D4C-BF8E-F20835D2B43D}" type="presOf" srcId="{69AD3B0D-58F0-45E3-9CD1-CD07343B5BD3}" destId="{6BC577BC-2F9C-4EF9-AFC5-0542EFCDCD08}" srcOrd="0" destOrd="0" presId="urn:microsoft.com/office/officeart/2018/2/layout/IconVerticalSolidList"/>
    <dgm:cxn modelId="{3BDAF582-C27E-C445-9CCF-38F677B5C07C}" type="presOf" srcId="{C9FB35CC-49CC-464F-B03B-E0498A67D878}" destId="{3C3FD26C-7DC6-4576-91B2-E3FCCB411FC2}" srcOrd="0" destOrd="0" presId="urn:microsoft.com/office/officeart/2018/2/layout/IconVerticalSolidList"/>
    <dgm:cxn modelId="{F0475E8A-E67F-814D-81DD-B3EBB87C84FB}" type="presOf" srcId="{98E4BD5E-17B6-4A7E-A163-F9ABA42E67E2}" destId="{254CABEA-B8B3-49C9-97F2-73C97E65901A}" srcOrd="0" destOrd="0" presId="urn:microsoft.com/office/officeart/2018/2/layout/IconVerticalSolidList"/>
    <dgm:cxn modelId="{170AF0F3-1EA0-BD46-AC58-85E6C9F7FB86}" type="presOf" srcId="{51FE9C7A-D692-48D6-91C9-062C267EE15F}" destId="{90CE3866-EB48-4988-AFBE-F5C5E4D96CA3}" srcOrd="0" destOrd="0" presId="urn:microsoft.com/office/officeart/2018/2/layout/IconVerticalSolidList"/>
    <dgm:cxn modelId="{40EE5E29-EEE5-2F41-B0BF-914E33B15C46}" type="presParOf" srcId="{254CABEA-B8B3-49C9-97F2-73C97E65901A}" destId="{37C3A276-03E7-4A51-AB86-BB3E12984E0F}" srcOrd="0" destOrd="0" presId="urn:microsoft.com/office/officeart/2018/2/layout/IconVerticalSolidList"/>
    <dgm:cxn modelId="{B0FDC1B3-A2B8-9F43-8CD4-9D2CEB79CBAD}" type="presParOf" srcId="{37C3A276-03E7-4A51-AB86-BB3E12984E0F}" destId="{01BD1036-67A2-41C1-A659-4C6A0884B5A7}" srcOrd="0" destOrd="0" presId="urn:microsoft.com/office/officeart/2018/2/layout/IconVerticalSolidList"/>
    <dgm:cxn modelId="{813606CD-B8D0-7C45-8417-171F7494B51F}" type="presParOf" srcId="{37C3A276-03E7-4A51-AB86-BB3E12984E0F}" destId="{8B76ECC5-980C-4779-9BF4-CFF5EC4248ED}" srcOrd="1" destOrd="0" presId="urn:microsoft.com/office/officeart/2018/2/layout/IconVerticalSolidList"/>
    <dgm:cxn modelId="{7227B71D-2CE9-FE4C-9897-279F4A8941C9}" type="presParOf" srcId="{37C3A276-03E7-4A51-AB86-BB3E12984E0F}" destId="{2E98E811-59B8-457A-AEC2-7AFCE49EF32A}" srcOrd="2" destOrd="0" presId="urn:microsoft.com/office/officeart/2018/2/layout/IconVerticalSolidList"/>
    <dgm:cxn modelId="{7106AA22-0A2B-7A41-BDEA-C2EE05DA6610}" type="presParOf" srcId="{37C3A276-03E7-4A51-AB86-BB3E12984E0F}" destId="{6BC577BC-2F9C-4EF9-AFC5-0542EFCDCD08}" srcOrd="3" destOrd="0" presId="urn:microsoft.com/office/officeart/2018/2/layout/IconVerticalSolidList"/>
    <dgm:cxn modelId="{2DCE302E-464A-0743-96D4-CF31164D90F0}" type="presParOf" srcId="{254CABEA-B8B3-49C9-97F2-73C97E65901A}" destId="{7D0F7460-9183-4052-A10D-E85763C76CE7}" srcOrd="1" destOrd="0" presId="urn:microsoft.com/office/officeart/2018/2/layout/IconVerticalSolidList"/>
    <dgm:cxn modelId="{7DE7E15C-F124-4042-AD25-B84F13A6328A}" type="presParOf" srcId="{254CABEA-B8B3-49C9-97F2-73C97E65901A}" destId="{9D30EABE-5C35-47CA-B406-42770729A687}" srcOrd="2" destOrd="0" presId="urn:microsoft.com/office/officeart/2018/2/layout/IconVerticalSolidList"/>
    <dgm:cxn modelId="{9180F190-4FB1-B14F-8618-B9BEC021E7E6}" type="presParOf" srcId="{9D30EABE-5C35-47CA-B406-42770729A687}" destId="{B8DE16E4-674F-4C11-8167-8C84130F123A}" srcOrd="0" destOrd="0" presId="urn:microsoft.com/office/officeart/2018/2/layout/IconVerticalSolidList"/>
    <dgm:cxn modelId="{EB0763F6-D4F6-EF45-BC95-21E26E6A1459}" type="presParOf" srcId="{9D30EABE-5C35-47CA-B406-42770729A687}" destId="{C63FC7A9-99CE-4A83-BC6A-43175ADD6D87}" srcOrd="1" destOrd="0" presId="urn:microsoft.com/office/officeart/2018/2/layout/IconVerticalSolidList"/>
    <dgm:cxn modelId="{51EB1755-DF29-BC40-B8A0-4E353216E8B8}" type="presParOf" srcId="{9D30EABE-5C35-47CA-B406-42770729A687}" destId="{D733F0C8-D37B-4B3E-94AE-D17144E1F159}" srcOrd="2" destOrd="0" presId="urn:microsoft.com/office/officeart/2018/2/layout/IconVerticalSolidList"/>
    <dgm:cxn modelId="{BDFDE0B2-193D-AB45-8E44-27DF3A83E48B}" type="presParOf" srcId="{9D30EABE-5C35-47CA-B406-42770729A687}" destId="{3C3FD26C-7DC6-4576-91B2-E3FCCB411FC2}" srcOrd="3" destOrd="0" presId="urn:microsoft.com/office/officeart/2018/2/layout/IconVerticalSolidList"/>
    <dgm:cxn modelId="{CC061E06-1CD4-1D46-AECC-AE8A3308A4A9}" type="presParOf" srcId="{254CABEA-B8B3-49C9-97F2-73C97E65901A}" destId="{B05B1E81-3E56-43A3-8216-2B3CF755131B}" srcOrd="3" destOrd="0" presId="urn:microsoft.com/office/officeart/2018/2/layout/IconVerticalSolidList"/>
    <dgm:cxn modelId="{4E9E2449-4518-A242-AE57-C20CAAC17D54}" type="presParOf" srcId="{254CABEA-B8B3-49C9-97F2-73C97E65901A}" destId="{05A18C03-51BF-4834-9B83-78F341973192}" srcOrd="4" destOrd="0" presId="urn:microsoft.com/office/officeart/2018/2/layout/IconVerticalSolidList"/>
    <dgm:cxn modelId="{544889DF-DDFF-DA4C-B988-01F94A0AC761}" type="presParOf" srcId="{05A18C03-51BF-4834-9B83-78F341973192}" destId="{2DB1146F-FD1F-44ED-8427-111246C0A516}" srcOrd="0" destOrd="0" presId="urn:microsoft.com/office/officeart/2018/2/layout/IconVerticalSolidList"/>
    <dgm:cxn modelId="{AB59023E-8B2D-A741-8C76-721CEC6A200E}" type="presParOf" srcId="{05A18C03-51BF-4834-9B83-78F341973192}" destId="{D9A3AEDE-BDA5-4BBC-A673-F992D44A318A}" srcOrd="1" destOrd="0" presId="urn:microsoft.com/office/officeart/2018/2/layout/IconVerticalSolidList"/>
    <dgm:cxn modelId="{4EA2BDE4-B57D-554C-9D25-E65F0734C4AD}" type="presParOf" srcId="{05A18C03-51BF-4834-9B83-78F341973192}" destId="{F1B90888-44FF-405B-98C1-D01934878455}" srcOrd="2" destOrd="0" presId="urn:microsoft.com/office/officeart/2018/2/layout/IconVerticalSolidList"/>
    <dgm:cxn modelId="{455F4478-1CD5-C842-8DBD-5DC96BD7CA52}" type="presParOf" srcId="{05A18C03-51BF-4834-9B83-78F341973192}" destId="{90CE3866-EB48-4988-AFBE-F5C5E4D96CA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E35B4-2D34-4038-8618-8F07E4283F3E}">
      <dsp:nvSpPr>
        <dsp:cNvPr id="0" name=""/>
        <dsp:cNvSpPr/>
      </dsp:nvSpPr>
      <dsp:spPr>
        <a:xfrm>
          <a:off x="0" y="499"/>
          <a:ext cx="7005712" cy="6880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54D78D-118C-40D7-A5BC-7AB066C6E775}">
      <dsp:nvSpPr>
        <dsp:cNvPr id="0" name=""/>
        <dsp:cNvSpPr/>
      </dsp:nvSpPr>
      <dsp:spPr>
        <a:xfrm>
          <a:off x="208149" y="155321"/>
          <a:ext cx="378452" cy="3784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F2410F-9485-4E22-A932-B7D6CC24998B}">
      <dsp:nvSpPr>
        <dsp:cNvPr id="0" name=""/>
        <dsp:cNvSpPr/>
      </dsp:nvSpPr>
      <dsp:spPr>
        <a:xfrm>
          <a:off x="794750" y="499"/>
          <a:ext cx="6210961" cy="688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23" tIns="72823" rIns="72823" bIns="72823" numCol="1" spcCol="1270" anchor="ctr" anchorCtr="0">
          <a:noAutofit/>
        </a:bodyPr>
        <a:lstStyle/>
        <a:p>
          <a:pPr marL="0" lvl="0" indent="0" algn="l" defTabSz="977900">
            <a:lnSpc>
              <a:spcPct val="90000"/>
            </a:lnSpc>
            <a:spcBef>
              <a:spcPct val="0"/>
            </a:spcBef>
            <a:spcAft>
              <a:spcPct val="35000"/>
            </a:spcAft>
            <a:buNone/>
          </a:pPr>
          <a:r>
            <a:rPr lang="en-US" sz="2200" kern="1200"/>
            <a:t>Background</a:t>
          </a:r>
        </a:p>
      </dsp:txBody>
      <dsp:txXfrm>
        <a:off x="794750" y="499"/>
        <a:ext cx="6210961" cy="688095"/>
      </dsp:txXfrm>
    </dsp:sp>
    <dsp:sp modelId="{7AE6FFC3-731E-4DCA-9239-D34F2C8E0E87}">
      <dsp:nvSpPr>
        <dsp:cNvPr id="0" name=""/>
        <dsp:cNvSpPr/>
      </dsp:nvSpPr>
      <dsp:spPr>
        <a:xfrm>
          <a:off x="0" y="860619"/>
          <a:ext cx="7005712" cy="6880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D09374-DCDE-40E3-A9E1-576D61CBE657}">
      <dsp:nvSpPr>
        <dsp:cNvPr id="0" name=""/>
        <dsp:cNvSpPr/>
      </dsp:nvSpPr>
      <dsp:spPr>
        <a:xfrm>
          <a:off x="208149" y="1015441"/>
          <a:ext cx="378452" cy="3784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FE89C8-CDF2-44A8-BD60-87A2C9F761DE}">
      <dsp:nvSpPr>
        <dsp:cNvPr id="0" name=""/>
        <dsp:cNvSpPr/>
      </dsp:nvSpPr>
      <dsp:spPr>
        <a:xfrm>
          <a:off x="794750" y="860619"/>
          <a:ext cx="6210961" cy="688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23" tIns="72823" rIns="72823" bIns="72823" numCol="1" spcCol="1270" anchor="ctr" anchorCtr="0">
          <a:noAutofit/>
        </a:bodyPr>
        <a:lstStyle/>
        <a:p>
          <a:pPr marL="0" lvl="0" indent="0" algn="l" defTabSz="977900">
            <a:lnSpc>
              <a:spcPct val="90000"/>
            </a:lnSpc>
            <a:spcBef>
              <a:spcPct val="0"/>
            </a:spcBef>
            <a:spcAft>
              <a:spcPct val="35000"/>
            </a:spcAft>
            <a:buNone/>
          </a:pPr>
          <a:r>
            <a:rPr lang="en-US" sz="2200" kern="1200"/>
            <a:t>Introduction</a:t>
          </a:r>
        </a:p>
      </dsp:txBody>
      <dsp:txXfrm>
        <a:off x="794750" y="860619"/>
        <a:ext cx="6210961" cy="688095"/>
      </dsp:txXfrm>
    </dsp:sp>
    <dsp:sp modelId="{BC8C8817-A382-4454-BB67-BD803F8F7713}">
      <dsp:nvSpPr>
        <dsp:cNvPr id="0" name=""/>
        <dsp:cNvSpPr/>
      </dsp:nvSpPr>
      <dsp:spPr>
        <a:xfrm>
          <a:off x="0" y="1720739"/>
          <a:ext cx="7005712" cy="6880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AE18AF-EEA4-4A70-8759-20C001AEB816}">
      <dsp:nvSpPr>
        <dsp:cNvPr id="0" name=""/>
        <dsp:cNvSpPr/>
      </dsp:nvSpPr>
      <dsp:spPr>
        <a:xfrm>
          <a:off x="208149" y="1875561"/>
          <a:ext cx="378452" cy="3784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776081-6A04-4AF3-B2A5-59DA5708A5CA}">
      <dsp:nvSpPr>
        <dsp:cNvPr id="0" name=""/>
        <dsp:cNvSpPr/>
      </dsp:nvSpPr>
      <dsp:spPr>
        <a:xfrm>
          <a:off x="794750" y="1720739"/>
          <a:ext cx="6210961" cy="688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23" tIns="72823" rIns="72823" bIns="72823" numCol="1" spcCol="1270" anchor="ctr" anchorCtr="0">
          <a:noAutofit/>
        </a:bodyPr>
        <a:lstStyle/>
        <a:p>
          <a:pPr marL="0" lvl="0" indent="0" algn="l" defTabSz="977900">
            <a:lnSpc>
              <a:spcPct val="90000"/>
            </a:lnSpc>
            <a:spcBef>
              <a:spcPct val="0"/>
            </a:spcBef>
            <a:spcAft>
              <a:spcPct val="35000"/>
            </a:spcAft>
            <a:buNone/>
          </a:pPr>
          <a:r>
            <a:rPr lang="en-US" sz="2200" kern="1200"/>
            <a:t>Results</a:t>
          </a:r>
        </a:p>
      </dsp:txBody>
      <dsp:txXfrm>
        <a:off x="794750" y="1720739"/>
        <a:ext cx="6210961" cy="688095"/>
      </dsp:txXfrm>
    </dsp:sp>
    <dsp:sp modelId="{627EEE4B-EC43-42FB-A7B3-EEC4E64E2EF3}">
      <dsp:nvSpPr>
        <dsp:cNvPr id="0" name=""/>
        <dsp:cNvSpPr/>
      </dsp:nvSpPr>
      <dsp:spPr>
        <a:xfrm>
          <a:off x="0" y="2580859"/>
          <a:ext cx="7005712" cy="6880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5F9065-D592-4F7E-9AF4-D5AD57D29D29}">
      <dsp:nvSpPr>
        <dsp:cNvPr id="0" name=""/>
        <dsp:cNvSpPr/>
      </dsp:nvSpPr>
      <dsp:spPr>
        <a:xfrm>
          <a:off x="208149" y="2735681"/>
          <a:ext cx="378452" cy="3784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4B84AF-E446-4232-9C71-025C6BBDB6FC}">
      <dsp:nvSpPr>
        <dsp:cNvPr id="0" name=""/>
        <dsp:cNvSpPr/>
      </dsp:nvSpPr>
      <dsp:spPr>
        <a:xfrm>
          <a:off x="794750" y="2580859"/>
          <a:ext cx="6210961" cy="688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23" tIns="72823" rIns="72823" bIns="72823" numCol="1" spcCol="1270" anchor="ctr" anchorCtr="0">
          <a:noAutofit/>
        </a:bodyPr>
        <a:lstStyle/>
        <a:p>
          <a:pPr marL="0" lvl="0" indent="0" algn="l" defTabSz="977900">
            <a:lnSpc>
              <a:spcPct val="90000"/>
            </a:lnSpc>
            <a:spcBef>
              <a:spcPct val="0"/>
            </a:spcBef>
            <a:spcAft>
              <a:spcPct val="35000"/>
            </a:spcAft>
            <a:buNone/>
          </a:pPr>
          <a:r>
            <a:rPr lang="en-US" sz="2200" kern="1200"/>
            <a:t>Discussions</a:t>
          </a:r>
        </a:p>
      </dsp:txBody>
      <dsp:txXfrm>
        <a:off x="794750" y="2580859"/>
        <a:ext cx="6210961" cy="688095"/>
      </dsp:txXfrm>
    </dsp:sp>
    <dsp:sp modelId="{6ED41956-63BA-4846-80FB-D1D58325CC95}">
      <dsp:nvSpPr>
        <dsp:cNvPr id="0" name=""/>
        <dsp:cNvSpPr/>
      </dsp:nvSpPr>
      <dsp:spPr>
        <a:xfrm>
          <a:off x="0" y="3440979"/>
          <a:ext cx="7005712" cy="6880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049962-5F07-433D-99D7-11F19D3B0F41}">
      <dsp:nvSpPr>
        <dsp:cNvPr id="0" name=""/>
        <dsp:cNvSpPr/>
      </dsp:nvSpPr>
      <dsp:spPr>
        <a:xfrm>
          <a:off x="208149" y="3595801"/>
          <a:ext cx="378452" cy="37845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30BB10-3FE1-489D-86D6-612D9C0C8FA8}">
      <dsp:nvSpPr>
        <dsp:cNvPr id="0" name=""/>
        <dsp:cNvSpPr/>
      </dsp:nvSpPr>
      <dsp:spPr>
        <a:xfrm>
          <a:off x="794750" y="3440979"/>
          <a:ext cx="6210961" cy="688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23" tIns="72823" rIns="72823" bIns="72823" numCol="1" spcCol="1270" anchor="ctr" anchorCtr="0">
          <a:noAutofit/>
        </a:bodyPr>
        <a:lstStyle/>
        <a:p>
          <a:pPr marL="0" lvl="0" indent="0" algn="l" defTabSz="977900">
            <a:lnSpc>
              <a:spcPct val="90000"/>
            </a:lnSpc>
            <a:spcBef>
              <a:spcPct val="0"/>
            </a:spcBef>
            <a:spcAft>
              <a:spcPct val="35000"/>
            </a:spcAft>
            <a:buNone/>
          </a:pPr>
          <a:r>
            <a:rPr lang="en-US" sz="2200" kern="1200"/>
            <a:t>Recommendation</a:t>
          </a:r>
        </a:p>
      </dsp:txBody>
      <dsp:txXfrm>
        <a:off x="794750" y="3440979"/>
        <a:ext cx="6210961" cy="688095"/>
      </dsp:txXfrm>
    </dsp:sp>
    <dsp:sp modelId="{41DA4CF1-DEAC-4F63-BFCD-E1E212693733}">
      <dsp:nvSpPr>
        <dsp:cNvPr id="0" name=""/>
        <dsp:cNvSpPr/>
      </dsp:nvSpPr>
      <dsp:spPr>
        <a:xfrm>
          <a:off x="0" y="4301099"/>
          <a:ext cx="7005712" cy="6880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3F0A17-0FE4-4D2B-B4D7-697B876424B3}">
      <dsp:nvSpPr>
        <dsp:cNvPr id="0" name=""/>
        <dsp:cNvSpPr/>
      </dsp:nvSpPr>
      <dsp:spPr>
        <a:xfrm>
          <a:off x="208149" y="4455920"/>
          <a:ext cx="378452" cy="37845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CB908C-0FC7-438F-A9B9-50874BD61FBB}">
      <dsp:nvSpPr>
        <dsp:cNvPr id="0" name=""/>
        <dsp:cNvSpPr/>
      </dsp:nvSpPr>
      <dsp:spPr>
        <a:xfrm>
          <a:off x="794750" y="4301099"/>
          <a:ext cx="6210961" cy="688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23" tIns="72823" rIns="72823" bIns="72823" numCol="1" spcCol="1270" anchor="ctr" anchorCtr="0">
          <a:noAutofit/>
        </a:bodyPr>
        <a:lstStyle/>
        <a:p>
          <a:pPr marL="0" lvl="0" indent="0" algn="l" defTabSz="977900">
            <a:lnSpc>
              <a:spcPct val="90000"/>
            </a:lnSpc>
            <a:spcBef>
              <a:spcPct val="0"/>
            </a:spcBef>
            <a:spcAft>
              <a:spcPct val="35000"/>
            </a:spcAft>
            <a:buNone/>
          </a:pPr>
          <a:r>
            <a:rPr lang="en-US" sz="2200" kern="1200"/>
            <a:t>Challenges and Areas for Future Research</a:t>
          </a:r>
        </a:p>
      </dsp:txBody>
      <dsp:txXfrm>
        <a:off x="794750" y="4301099"/>
        <a:ext cx="6210961" cy="688095"/>
      </dsp:txXfrm>
    </dsp:sp>
    <dsp:sp modelId="{783FFAB0-C2E7-4E0A-A29F-FBDCDDA1CAF5}">
      <dsp:nvSpPr>
        <dsp:cNvPr id="0" name=""/>
        <dsp:cNvSpPr/>
      </dsp:nvSpPr>
      <dsp:spPr>
        <a:xfrm>
          <a:off x="0" y="5161219"/>
          <a:ext cx="7005712" cy="6880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506597-F016-44D1-827B-A463818287F2}">
      <dsp:nvSpPr>
        <dsp:cNvPr id="0" name=""/>
        <dsp:cNvSpPr/>
      </dsp:nvSpPr>
      <dsp:spPr>
        <a:xfrm>
          <a:off x="208149" y="5316040"/>
          <a:ext cx="378452" cy="37845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1E85F4-A3C8-4022-9282-FA507CDDD310}">
      <dsp:nvSpPr>
        <dsp:cNvPr id="0" name=""/>
        <dsp:cNvSpPr/>
      </dsp:nvSpPr>
      <dsp:spPr>
        <a:xfrm>
          <a:off x="794750" y="5161219"/>
          <a:ext cx="6210961" cy="688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23" tIns="72823" rIns="72823" bIns="72823" numCol="1" spcCol="1270" anchor="ctr" anchorCtr="0">
          <a:noAutofit/>
        </a:bodyPr>
        <a:lstStyle/>
        <a:p>
          <a:pPr marL="0" lvl="0" indent="0" algn="l" defTabSz="977900">
            <a:lnSpc>
              <a:spcPct val="90000"/>
            </a:lnSpc>
            <a:spcBef>
              <a:spcPct val="0"/>
            </a:spcBef>
            <a:spcAft>
              <a:spcPct val="35000"/>
            </a:spcAft>
            <a:buNone/>
          </a:pPr>
          <a:r>
            <a:rPr lang="en-US" sz="2200" kern="1200"/>
            <a:t>Conclusion</a:t>
          </a:r>
        </a:p>
      </dsp:txBody>
      <dsp:txXfrm>
        <a:off x="794750" y="5161219"/>
        <a:ext cx="6210961" cy="6880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777D2-62B5-420C-9A10-082DB8DB739B}">
      <dsp:nvSpPr>
        <dsp:cNvPr id="0" name=""/>
        <dsp:cNvSpPr/>
      </dsp:nvSpPr>
      <dsp:spPr>
        <a:xfrm>
          <a:off x="0" y="2815"/>
          <a:ext cx="1208227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D2CD6A-293A-4C28-A4DF-B7EE6C3CC1EB}">
      <dsp:nvSpPr>
        <dsp:cNvPr id="0" name=""/>
        <dsp:cNvSpPr/>
      </dsp:nvSpPr>
      <dsp:spPr>
        <a:xfrm>
          <a:off x="0" y="2815"/>
          <a:ext cx="12082272" cy="960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In Q1 2024, global AI investments reached $3 billion and are projected to exceed $12 billion by year-end (EY, 2024).</a:t>
          </a:r>
        </a:p>
      </dsp:txBody>
      <dsp:txXfrm>
        <a:off x="0" y="2815"/>
        <a:ext cx="12082272" cy="960197"/>
      </dsp:txXfrm>
    </dsp:sp>
    <dsp:sp modelId="{A7A7D98E-E837-4C04-A205-E0C421E161D3}">
      <dsp:nvSpPr>
        <dsp:cNvPr id="0" name=""/>
        <dsp:cNvSpPr/>
      </dsp:nvSpPr>
      <dsp:spPr>
        <a:xfrm>
          <a:off x="0" y="963013"/>
          <a:ext cx="1208227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460BA6-8619-436C-B11A-2F84C8E35C89}">
      <dsp:nvSpPr>
        <dsp:cNvPr id="0" name=""/>
        <dsp:cNvSpPr/>
      </dsp:nvSpPr>
      <dsp:spPr>
        <a:xfrm>
          <a:off x="0" y="963013"/>
          <a:ext cx="12082272" cy="960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AI is reshaping industries and public institutions, enhancing efficiency, service delivery, and decision-making (Shonhe &amp; Kolobe, 2023; IBM, 2022).</a:t>
          </a:r>
        </a:p>
      </dsp:txBody>
      <dsp:txXfrm>
        <a:off x="0" y="963013"/>
        <a:ext cx="12082272" cy="960197"/>
      </dsp:txXfrm>
    </dsp:sp>
    <dsp:sp modelId="{363E02B8-349A-42D5-9A60-FD38888D4646}">
      <dsp:nvSpPr>
        <dsp:cNvPr id="0" name=""/>
        <dsp:cNvSpPr/>
      </dsp:nvSpPr>
      <dsp:spPr>
        <a:xfrm>
          <a:off x="0" y="1923210"/>
          <a:ext cx="1208227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79863A-0E5D-412A-BC27-F7CCC7279CDA}">
      <dsp:nvSpPr>
        <dsp:cNvPr id="0" name=""/>
        <dsp:cNvSpPr/>
      </dsp:nvSpPr>
      <dsp:spPr>
        <a:xfrm>
          <a:off x="0" y="1923210"/>
          <a:ext cx="12082272" cy="960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Countries like Estonia, Singapore, and South Korea are leading in AI-driven governance.</a:t>
          </a:r>
        </a:p>
      </dsp:txBody>
      <dsp:txXfrm>
        <a:off x="0" y="1923210"/>
        <a:ext cx="12082272" cy="960197"/>
      </dsp:txXfrm>
    </dsp:sp>
    <dsp:sp modelId="{B33AC59B-E8B7-4734-BF62-62C3475191EB}">
      <dsp:nvSpPr>
        <dsp:cNvPr id="0" name=""/>
        <dsp:cNvSpPr/>
      </dsp:nvSpPr>
      <dsp:spPr>
        <a:xfrm>
          <a:off x="0" y="2883408"/>
          <a:ext cx="1208227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921831-2943-47E4-83D3-472B140A8471}">
      <dsp:nvSpPr>
        <dsp:cNvPr id="0" name=""/>
        <dsp:cNvSpPr/>
      </dsp:nvSpPr>
      <dsp:spPr>
        <a:xfrm>
          <a:off x="0" y="2883408"/>
          <a:ext cx="12082272" cy="960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Ghana’s Ministry of Communication, Digital Technology and Innovations (MoCDTI) drafted a National AI Strategy to drive digital transformation.</a:t>
          </a:r>
        </a:p>
      </dsp:txBody>
      <dsp:txXfrm>
        <a:off x="0" y="2883408"/>
        <a:ext cx="12082272" cy="960197"/>
      </dsp:txXfrm>
    </dsp:sp>
    <dsp:sp modelId="{684549CF-1209-4A3B-9EE5-A503D35D579D}">
      <dsp:nvSpPr>
        <dsp:cNvPr id="0" name=""/>
        <dsp:cNvSpPr/>
      </dsp:nvSpPr>
      <dsp:spPr>
        <a:xfrm>
          <a:off x="0" y="3843606"/>
          <a:ext cx="1208227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5B3BF4-6F63-42B0-A909-A74C4963C429}">
      <dsp:nvSpPr>
        <dsp:cNvPr id="0" name=""/>
        <dsp:cNvSpPr/>
      </dsp:nvSpPr>
      <dsp:spPr>
        <a:xfrm>
          <a:off x="0" y="3843606"/>
          <a:ext cx="12082272" cy="960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Successful AI adoption requires more than technology; it depends on organisational culture, employee adaptability, and leadership support (Neumann et al., 2022; Luisa et al., 2019).</a:t>
          </a:r>
        </a:p>
      </dsp:txBody>
      <dsp:txXfrm>
        <a:off x="0" y="3843606"/>
        <a:ext cx="12082272" cy="960197"/>
      </dsp:txXfrm>
    </dsp:sp>
    <dsp:sp modelId="{62B36D29-2E45-4FA3-8367-957CF70219DA}">
      <dsp:nvSpPr>
        <dsp:cNvPr id="0" name=""/>
        <dsp:cNvSpPr/>
      </dsp:nvSpPr>
      <dsp:spPr>
        <a:xfrm>
          <a:off x="0" y="4803803"/>
          <a:ext cx="1208227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D44CC9-E299-4067-9824-8DE2D528A882}">
      <dsp:nvSpPr>
        <dsp:cNvPr id="0" name=""/>
        <dsp:cNvSpPr/>
      </dsp:nvSpPr>
      <dsp:spPr>
        <a:xfrm>
          <a:off x="0" y="4803803"/>
          <a:ext cx="12082272" cy="960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IBM (2022) identifies organisational culture as a top factor influencing AI adoption in the public sector.</a:t>
          </a:r>
        </a:p>
      </dsp:txBody>
      <dsp:txXfrm>
        <a:off x="0" y="4803803"/>
        <a:ext cx="12082272" cy="9601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D1036-67A2-41C1-A659-4C6A0884B5A7}">
      <dsp:nvSpPr>
        <dsp:cNvPr id="0" name=""/>
        <dsp:cNvSpPr/>
      </dsp:nvSpPr>
      <dsp:spPr>
        <a:xfrm>
          <a:off x="0" y="433"/>
          <a:ext cx="10378440" cy="101503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76ECC5-980C-4779-9BF4-CFF5EC4248ED}">
      <dsp:nvSpPr>
        <dsp:cNvPr id="0" name=""/>
        <dsp:cNvSpPr/>
      </dsp:nvSpPr>
      <dsp:spPr>
        <a:xfrm>
          <a:off x="307048" y="228816"/>
          <a:ext cx="558269" cy="5582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C577BC-2F9C-4EF9-AFC5-0542EFCDCD08}">
      <dsp:nvSpPr>
        <dsp:cNvPr id="0" name=""/>
        <dsp:cNvSpPr/>
      </dsp:nvSpPr>
      <dsp:spPr>
        <a:xfrm>
          <a:off x="1172366" y="433"/>
          <a:ext cx="9206073" cy="1015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25" tIns="107425" rIns="107425" bIns="107425" numCol="1" spcCol="1270" anchor="ctr" anchorCtr="0">
          <a:noAutofit/>
        </a:bodyPr>
        <a:lstStyle/>
        <a:p>
          <a:pPr marL="0" lvl="0" indent="0" algn="l" defTabSz="977900">
            <a:lnSpc>
              <a:spcPct val="100000"/>
            </a:lnSpc>
            <a:spcBef>
              <a:spcPct val="0"/>
            </a:spcBef>
            <a:spcAft>
              <a:spcPct val="35000"/>
            </a:spcAft>
            <a:buNone/>
          </a:pPr>
          <a:r>
            <a:rPr lang="en-US" sz="2200" kern="1200">
              <a:latin typeface="Times" pitchFamily="2" charset="0"/>
            </a:rPr>
            <a:t>RQ1:How does organisational culture affect AI readiness among MoCD employees?</a:t>
          </a:r>
        </a:p>
      </dsp:txBody>
      <dsp:txXfrm>
        <a:off x="1172366" y="433"/>
        <a:ext cx="9206073" cy="1015036"/>
      </dsp:txXfrm>
    </dsp:sp>
    <dsp:sp modelId="{B8DE16E4-674F-4C11-8167-8C84130F123A}">
      <dsp:nvSpPr>
        <dsp:cNvPr id="0" name=""/>
        <dsp:cNvSpPr/>
      </dsp:nvSpPr>
      <dsp:spPr>
        <a:xfrm>
          <a:off x="0" y="1269228"/>
          <a:ext cx="10378440" cy="101503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3FC7A9-99CE-4A83-BC6A-43175ADD6D87}">
      <dsp:nvSpPr>
        <dsp:cNvPr id="0" name=""/>
        <dsp:cNvSpPr/>
      </dsp:nvSpPr>
      <dsp:spPr>
        <a:xfrm>
          <a:off x="307048" y="1497612"/>
          <a:ext cx="558269" cy="5582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3FD26C-7DC6-4576-91B2-E3FCCB411FC2}">
      <dsp:nvSpPr>
        <dsp:cNvPr id="0" name=""/>
        <dsp:cNvSpPr/>
      </dsp:nvSpPr>
      <dsp:spPr>
        <a:xfrm>
          <a:off x="1172366" y="1269228"/>
          <a:ext cx="9206073" cy="1015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25" tIns="107425" rIns="107425" bIns="107425" numCol="1" spcCol="1270" anchor="ctr" anchorCtr="0">
          <a:noAutofit/>
        </a:bodyPr>
        <a:lstStyle/>
        <a:p>
          <a:pPr marL="0" lvl="0" indent="0" algn="l" defTabSz="977900">
            <a:lnSpc>
              <a:spcPct val="100000"/>
            </a:lnSpc>
            <a:spcBef>
              <a:spcPct val="0"/>
            </a:spcBef>
            <a:spcAft>
              <a:spcPct val="35000"/>
            </a:spcAft>
            <a:buNone/>
          </a:pPr>
          <a:r>
            <a:rPr lang="en-US" sz="2200" kern="1200">
              <a:latin typeface="Times" pitchFamily="2" charset="0"/>
            </a:rPr>
            <a:t>RQ 2: What role does employee training and development play in the relationship between organisational culture and AI readiness?</a:t>
          </a:r>
        </a:p>
      </dsp:txBody>
      <dsp:txXfrm>
        <a:off x="1172366" y="1269228"/>
        <a:ext cx="9206073" cy="1015036"/>
      </dsp:txXfrm>
    </dsp:sp>
    <dsp:sp modelId="{2DB1146F-FD1F-44ED-8427-111246C0A516}">
      <dsp:nvSpPr>
        <dsp:cNvPr id="0" name=""/>
        <dsp:cNvSpPr/>
      </dsp:nvSpPr>
      <dsp:spPr>
        <a:xfrm>
          <a:off x="0" y="2538024"/>
          <a:ext cx="10378440" cy="101503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A3AEDE-BDA5-4BBC-A673-F992D44A318A}">
      <dsp:nvSpPr>
        <dsp:cNvPr id="0" name=""/>
        <dsp:cNvSpPr/>
      </dsp:nvSpPr>
      <dsp:spPr>
        <a:xfrm>
          <a:off x="307048" y="2766407"/>
          <a:ext cx="558269" cy="5582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CE3866-EB48-4988-AFBE-F5C5E4D96CA3}">
      <dsp:nvSpPr>
        <dsp:cNvPr id="0" name=""/>
        <dsp:cNvSpPr/>
      </dsp:nvSpPr>
      <dsp:spPr>
        <a:xfrm>
          <a:off x="1172366" y="2538024"/>
          <a:ext cx="9206073" cy="1015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25" tIns="107425" rIns="107425" bIns="107425"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Times" pitchFamily="2" charset="0"/>
            </a:rPr>
            <a:t>RQ 3: How does leadership support modify the effect of organisational culture on AI readiness?</a:t>
          </a:r>
        </a:p>
      </dsp:txBody>
      <dsp:txXfrm>
        <a:off x="1172366" y="2538024"/>
        <a:ext cx="9206073" cy="101503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AE102-2262-4040-A282-0ED12E3B145C}" type="datetimeFigureOut">
              <a:rPr lang="en-US" smtClean="0"/>
              <a:t>5/26/25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1721A-8303-4306-845D-E057417FED99}" type="slidenum">
              <a:rPr lang="en-US" smtClean="0"/>
              <a:t>‹#›</a:t>
            </a:fld>
            <a:endParaRPr lang="en-US"/>
          </a:p>
        </p:txBody>
      </p:sp>
    </p:spTree>
    <p:extLst>
      <p:ext uri="{BB962C8B-B14F-4D97-AF65-F5344CB8AC3E}">
        <p14:creationId xmlns:p14="http://schemas.microsoft.com/office/powerpoint/2010/main" val="2612917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C1721A-8303-4306-845D-E057417FED99}" type="slidenum">
              <a:rPr lang="en-US" smtClean="0"/>
              <a:t>3</a:t>
            </a:fld>
            <a:endParaRPr lang="en-US"/>
          </a:p>
        </p:txBody>
      </p:sp>
    </p:spTree>
    <p:extLst>
      <p:ext uri="{BB962C8B-B14F-4D97-AF65-F5344CB8AC3E}">
        <p14:creationId xmlns:p14="http://schemas.microsoft.com/office/powerpoint/2010/main" val="3679401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C1721A-8303-4306-845D-E057417FED99}" type="slidenum">
              <a:rPr lang="en-US" smtClean="0"/>
              <a:t>4</a:t>
            </a:fld>
            <a:endParaRPr lang="en-US"/>
          </a:p>
        </p:txBody>
      </p:sp>
    </p:spTree>
    <p:extLst>
      <p:ext uri="{BB962C8B-B14F-4D97-AF65-F5344CB8AC3E}">
        <p14:creationId xmlns:p14="http://schemas.microsoft.com/office/powerpoint/2010/main" val="3583091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C1721A-8303-4306-845D-E057417FED99}" type="slidenum">
              <a:rPr lang="en-US" smtClean="0"/>
              <a:t>5</a:t>
            </a:fld>
            <a:endParaRPr lang="en-US"/>
          </a:p>
        </p:txBody>
      </p:sp>
    </p:spTree>
    <p:extLst>
      <p:ext uri="{BB962C8B-B14F-4D97-AF65-F5344CB8AC3E}">
        <p14:creationId xmlns:p14="http://schemas.microsoft.com/office/powerpoint/2010/main" val="910179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Times New Roman" panose="02020603050405020304" pitchFamily="18" charset="0"/>
              </a:rPr>
              <a:t>This aligns with research by Ek &amp; Ström (2021), who emphasize the importance of culture in facilitating technological change.</a:t>
            </a:r>
          </a:p>
          <a:p>
            <a:endParaRPr lang="en-US" dirty="0"/>
          </a:p>
        </p:txBody>
      </p:sp>
      <p:sp>
        <p:nvSpPr>
          <p:cNvPr id="4" name="Slide Number Placeholder 3"/>
          <p:cNvSpPr>
            <a:spLocks noGrp="1"/>
          </p:cNvSpPr>
          <p:nvPr>
            <p:ph type="sldNum" sz="quarter" idx="5"/>
          </p:nvPr>
        </p:nvSpPr>
        <p:spPr/>
        <p:txBody>
          <a:bodyPr/>
          <a:lstStyle/>
          <a:p>
            <a:fld id="{93C1721A-8303-4306-845D-E057417FED99}" type="slidenum">
              <a:rPr lang="en-US" smtClean="0"/>
              <a:t>11</a:t>
            </a:fld>
            <a:endParaRPr lang="en-US"/>
          </a:p>
        </p:txBody>
      </p:sp>
    </p:spTree>
    <p:extLst>
      <p:ext uri="{BB962C8B-B14F-4D97-AF65-F5344CB8AC3E}">
        <p14:creationId xmlns:p14="http://schemas.microsoft.com/office/powerpoint/2010/main" val="48829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93C1721A-8303-4306-845D-E057417FED99}" type="slidenum">
              <a:rPr lang="en-US" smtClean="0"/>
              <a:t>15</a:t>
            </a:fld>
            <a:endParaRPr lang="en-US"/>
          </a:p>
        </p:txBody>
      </p:sp>
    </p:spTree>
    <p:extLst>
      <p:ext uri="{BB962C8B-B14F-4D97-AF65-F5344CB8AC3E}">
        <p14:creationId xmlns:p14="http://schemas.microsoft.com/office/powerpoint/2010/main" val="2388254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BD583-758A-6AA1-51DB-C4084FA22D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FAA78D-08D0-E732-D9F2-2A8CBE75D0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D233D5-63DF-4A24-CD9A-25221CF91FE0}"/>
              </a:ext>
            </a:extLst>
          </p:cNvPr>
          <p:cNvSpPr>
            <a:spLocks noGrp="1"/>
          </p:cNvSpPr>
          <p:nvPr>
            <p:ph type="dt" sz="half" idx="10"/>
          </p:nvPr>
        </p:nvSpPr>
        <p:spPr/>
        <p:txBody>
          <a:bodyPr/>
          <a:lstStyle/>
          <a:p>
            <a:fld id="{2959D55F-4141-4EC9-9C66-778220435864}" type="datetimeFigureOut">
              <a:rPr lang="en-US" smtClean="0"/>
              <a:t>5/26/25</a:t>
            </a:fld>
            <a:endParaRPr lang="en-US"/>
          </a:p>
        </p:txBody>
      </p:sp>
      <p:sp>
        <p:nvSpPr>
          <p:cNvPr id="5" name="Footer Placeholder 4">
            <a:extLst>
              <a:ext uri="{FF2B5EF4-FFF2-40B4-BE49-F238E27FC236}">
                <a16:creationId xmlns:a16="http://schemas.microsoft.com/office/drawing/2014/main" id="{3A16AE53-7C46-8608-44BA-B82FFD490E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0FAAE3-A84B-331C-4F9A-0A565B23A145}"/>
              </a:ext>
            </a:extLst>
          </p:cNvPr>
          <p:cNvSpPr>
            <a:spLocks noGrp="1"/>
          </p:cNvSpPr>
          <p:nvPr>
            <p:ph type="sldNum" sz="quarter" idx="12"/>
          </p:nvPr>
        </p:nvSpPr>
        <p:spPr/>
        <p:txBody>
          <a:bodyPr/>
          <a:lstStyle/>
          <a:p>
            <a:fld id="{ECD1C013-C838-4A8B-BF75-2F8232FF7A5C}" type="slidenum">
              <a:rPr lang="en-US" smtClean="0"/>
              <a:t>‹#›</a:t>
            </a:fld>
            <a:endParaRPr lang="en-US"/>
          </a:p>
        </p:txBody>
      </p:sp>
    </p:spTree>
    <p:extLst>
      <p:ext uri="{BB962C8B-B14F-4D97-AF65-F5344CB8AC3E}">
        <p14:creationId xmlns:p14="http://schemas.microsoft.com/office/powerpoint/2010/main" val="3688532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4B5F-39F4-CE1E-F6EE-FE4A8FE1D6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2423A8-09E8-76D0-5FDA-7C7C092499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C0931F-38B0-0766-E460-2973360F017E}"/>
              </a:ext>
            </a:extLst>
          </p:cNvPr>
          <p:cNvSpPr>
            <a:spLocks noGrp="1"/>
          </p:cNvSpPr>
          <p:nvPr>
            <p:ph type="dt" sz="half" idx="10"/>
          </p:nvPr>
        </p:nvSpPr>
        <p:spPr/>
        <p:txBody>
          <a:bodyPr/>
          <a:lstStyle/>
          <a:p>
            <a:fld id="{2959D55F-4141-4EC9-9C66-778220435864}" type="datetimeFigureOut">
              <a:rPr lang="en-US" smtClean="0"/>
              <a:t>5/26/25</a:t>
            </a:fld>
            <a:endParaRPr lang="en-US"/>
          </a:p>
        </p:txBody>
      </p:sp>
      <p:sp>
        <p:nvSpPr>
          <p:cNvPr id="5" name="Footer Placeholder 4">
            <a:extLst>
              <a:ext uri="{FF2B5EF4-FFF2-40B4-BE49-F238E27FC236}">
                <a16:creationId xmlns:a16="http://schemas.microsoft.com/office/drawing/2014/main" id="{CEEAEE26-477D-636B-39EC-926B782E1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61FC11-DDA9-2552-B1A9-4D19A138B39A}"/>
              </a:ext>
            </a:extLst>
          </p:cNvPr>
          <p:cNvSpPr>
            <a:spLocks noGrp="1"/>
          </p:cNvSpPr>
          <p:nvPr>
            <p:ph type="sldNum" sz="quarter" idx="12"/>
          </p:nvPr>
        </p:nvSpPr>
        <p:spPr/>
        <p:txBody>
          <a:bodyPr/>
          <a:lstStyle/>
          <a:p>
            <a:fld id="{ECD1C013-C838-4A8B-BF75-2F8232FF7A5C}" type="slidenum">
              <a:rPr lang="en-US" smtClean="0"/>
              <a:t>‹#›</a:t>
            </a:fld>
            <a:endParaRPr lang="en-US"/>
          </a:p>
        </p:txBody>
      </p:sp>
    </p:spTree>
    <p:extLst>
      <p:ext uri="{BB962C8B-B14F-4D97-AF65-F5344CB8AC3E}">
        <p14:creationId xmlns:p14="http://schemas.microsoft.com/office/powerpoint/2010/main" val="1987911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9C6966-8E37-3161-7BC5-01F03B6865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B9AA4A-B807-7DD4-12EF-6FAAF849AC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250A4-80AB-8992-6601-A59011ED304B}"/>
              </a:ext>
            </a:extLst>
          </p:cNvPr>
          <p:cNvSpPr>
            <a:spLocks noGrp="1"/>
          </p:cNvSpPr>
          <p:nvPr>
            <p:ph type="dt" sz="half" idx="10"/>
          </p:nvPr>
        </p:nvSpPr>
        <p:spPr/>
        <p:txBody>
          <a:bodyPr/>
          <a:lstStyle/>
          <a:p>
            <a:fld id="{2959D55F-4141-4EC9-9C66-778220435864}" type="datetimeFigureOut">
              <a:rPr lang="en-US" smtClean="0"/>
              <a:t>5/26/25</a:t>
            </a:fld>
            <a:endParaRPr lang="en-US"/>
          </a:p>
        </p:txBody>
      </p:sp>
      <p:sp>
        <p:nvSpPr>
          <p:cNvPr id="5" name="Footer Placeholder 4">
            <a:extLst>
              <a:ext uri="{FF2B5EF4-FFF2-40B4-BE49-F238E27FC236}">
                <a16:creationId xmlns:a16="http://schemas.microsoft.com/office/drawing/2014/main" id="{8B789182-BC36-ED99-4799-99AE56F7B3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9F946C-07D3-D767-F7B9-E7B242DBE1F0}"/>
              </a:ext>
            </a:extLst>
          </p:cNvPr>
          <p:cNvSpPr>
            <a:spLocks noGrp="1"/>
          </p:cNvSpPr>
          <p:nvPr>
            <p:ph type="sldNum" sz="quarter" idx="12"/>
          </p:nvPr>
        </p:nvSpPr>
        <p:spPr/>
        <p:txBody>
          <a:bodyPr/>
          <a:lstStyle/>
          <a:p>
            <a:fld id="{ECD1C013-C838-4A8B-BF75-2F8232FF7A5C}" type="slidenum">
              <a:rPr lang="en-US" smtClean="0"/>
              <a:t>‹#›</a:t>
            </a:fld>
            <a:endParaRPr lang="en-US"/>
          </a:p>
        </p:txBody>
      </p:sp>
    </p:spTree>
    <p:extLst>
      <p:ext uri="{BB962C8B-B14F-4D97-AF65-F5344CB8AC3E}">
        <p14:creationId xmlns:p14="http://schemas.microsoft.com/office/powerpoint/2010/main" val="2964173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D0D0-6B96-FF34-5C84-06FA775B0D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5354EB-00F6-8BFC-0A8C-D8492C7EB5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057C8C-EAF5-4CE2-B1AC-E9659F24B82E}"/>
              </a:ext>
            </a:extLst>
          </p:cNvPr>
          <p:cNvSpPr>
            <a:spLocks noGrp="1"/>
          </p:cNvSpPr>
          <p:nvPr>
            <p:ph type="dt" sz="half" idx="10"/>
          </p:nvPr>
        </p:nvSpPr>
        <p:spPr/>
        <p:txBody>
          <a:bodyPr/>
          <a:lstStyle/>
          <a:p>
            <a:fld id="{2959D55F-4141-4EC9-9C66-778220435864}" type="datetimeFigureOut">
              <a:rPr lang="en-US" smtClean="0"/>
              <a:t>5/26/25</a:t>
            </a:fld>
            <a:endParaRPr lang="en-US"/>
          </a:p>
        </p:txBody>
      </p:sp>
      <p:sp>
        <p:nvSpPr>
          <p:cNvPr id="5" name="Footer Placeholder 4">
            <a:extLst>
              <a:ext uri="{FF2B5EF4-FFF2-40B4-BE49-F238E27FC236}">
                <a16:creationId xmlns:a16="http://schemas.microsoft.com/office/drawing/2014/main" id="{E8F220E8-BB24-3BB1-9F7D-2227DF5ED0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5C7DF-377B-0AE5-3993-5D09BF21C04F}"/>
              </a:ext>
            </a:extLst>
          </p:cNvPr>
          <p:cNvSpPr>
            <a:spLocks noGrp="1"/>
          </p:cNvSpPr>
          <p:nvPr>
            <p:ph type="sldNum" sz="quarter" idx="12"/>
          </p:nvPr>
        </p:nvSpPr>
        <p:spPr/>
        <p:txBody>
          <a:bodyPr/>
          <a:lstStyle/>
          <a:p>
            <a:fld id="{ECD1C013-C838-4A8B-BF75-2F8232FF7A5C}" type="slidenum">
              <a:rPr lang="en-US" smtClean="0"/>
              <a:t>‹#›</a:t>
            </a:fld>
            <a:endParaRPr lang="en-US"/>
          </a:p>
        </p:txBody>
      </p:sp>
    </p:spTree>
    <p:extLst>
      <p:ext uri="{BB962C8B-B14F-4D97-AF65-F5344CB8AC3E}">
        <p14:creationId xmlns:p14="http://schemas.microsoft.com/office/powerpoint/2010/main" val="359271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90C9F-6D3E-2076-53D3-E3FE4E77DE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D3E3BF-762C-F5C7-C96A-3625B1B736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0BDBB5-A09B-4185-667B-D49736FFB9A1}"/>
              </a:ext>
            </a:extLst>
          </p:cNvPr>
          <p:cNvSpPr>
            <a:spLocks noGrp="1"/>
          </p:cNvSpPr>
          <p:nvPr>
            <p:ph type="dt" sz="half" idx="10"/>
          </p:nvPr>
        </p:nvSpPr>
        <p:spPr/>
        <p:txBody>
          <a:bodyPr/>
          <a:lstStyle/>
          <a:p>
            <a:fld id="{2959D55F-4141-4EC9-9C66-778220435864}" type="datetimeFigureOut">
              <a:rPr lang="en-US" smtClean="0"/>
              <a:t>5/26/25</a:t>
            </a:fld>
            <a:endParaRPr lang="en-US"/>
          </a:p>
        </p:txBody>
      </p:sp>
      <p:sp>
        <p:nvSpPr>
          <p:cNvPr id="5" name="Footer Placeholder 4">
            <a:extLst>
              <a:ext uri="{FF2B5EF4-FFF2-40B4-BE49-F238E27FC236}">
                <a16:creationId xmlns:a16="http://schemas.microsoft.com/office/drawing/2014/main" id="{89674F59-2BD4-6366-77AB-78E6D30600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7B4C-7EB5-6926-055B-6BD30A4F990A}"/>
              </a:ext>
            </a:extLst>
          </p:cNvPr>
          <p:cNvSpPr>
            <a:spLocks noGrp="1"/>
          </p:cNvSpPr>
          <p:nvPr>
            <p:ph type="sldNum" sz="quarter" idx="12"/>
          </p:nvPr>
        </p:nvSpPr>
        <p:spPr/>
        <p:txBody>
          <a:bodyPr/>
          <a:lstStyle/>
          <a:p>
            <a:fld id="{ECD1C013-C838-4A8B-BF75-2F8232FF7A5C}" type="slidenum">
              <a:rPr lang="en-US" smtClean="0"/>
              <a:t>‹#›</a:t>
            </a:fld>
            <a:endParaRPr lang="en-US"/>
          </a:p>
        </p:txBody>
      </p:sp>
    </p:spTree>
    <p:extLst>
      <p:ext uri="{BB962C8B-B14F-4D97-AF65-F5344CB8AC3E}">
        <p14:creationId xmlns:p14="http://schemas.microsoft.com/office/powerpoint/2010/main" val="4019585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E4B13-8766-4AF1-B478-33AE5AB399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AF4083-4BEF-980D-4927-9AE294E503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AF5A28-2AA8-BB6B-C733-CCBFF0AF64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C1B582-5DAA-607E-7264-69E2C70C38AE}"/>
              </a:ext>
            </a:extLst>
          </p:cNvPr>
          <p:cNvSpPr>
            <a:spLocks noGrp="1"/>
          </p:cNvSpPr>
          <p:nvPr>
            <p:ph type="dt" sz="half" idx="10"/>
          </p:nvPr>
        </p:nvSpPr>
        <p:spPr/>
        <p:txBody>
          <a:bodyPr/>
          <a:lstStyle/>
          <a:p>
            <a:fld id="{2959D55F-4141-4EC9-9C66-778220435864}" type="datetimeFigureOut">
              <a:rPr lang="en-US" smtClean="0"/>
              <a:t>5/26/25</a:t>
            </a:fld>
            <a:endParaRPr lang="en-US"/>
          </a:p>
        </p:txBody>
      </p:sp>
      <p:sp>
        <p:nvSpPr>
          <p:cNvPr id="6" name="Footer Placeholder 5">
            <a:extLst>
              <a:ext uri="{FF2B5EF4-FFF2-40B4-BE49-F238E27FC236}">
                <a16:creationId xmlns:a16="http://schemas.microsoft.com/office/drawing/2014/main" id="{E0E246E8-0C13-311B-3979-C93E064F2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D78A3-FCC6-0D11-4709-F5FB0F8389BB}"/>
              </a:ext>
            </a:extLst>
          </p:cNvPr>
          <p:cNvSpPr>
            <a:spLocks noGrp="1"/>
          </p:cNvSpPr>
          <p:nvPr>
            <p:ph type="sldNum" sz="quarter" idx="12"/>
          </p:nvPr>
        </p:nvSpPr>
        <p:spPr/>
        <p:txBody>
          <a:bodyPr/>
          <a:lstStyle/>
          <a:p>
            <a:fld id="{ECD1C013-C838-4A8B-BF75-2F8232FF7A5C}" type="slidenum">
              <a:rPr lang="en-US" smtClean="0"/>
              <a:t>‹#›</a:t>
            </a:fld>
            <a:endParaRPr lang="en-US"/>
          </a:p>
        </p:txBody>
      </p:sp>
    </p:spTree>
    <p:extLst>
      <p:ext uri="{BB962C8B-B14F-4D97-AF65-F5344CB8AC3E}">
        <p14:creationId xmlns:p14="http://schemas.microsoft.com/office/powerpoint/2010/main" val="1138087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70C8-1FF8-267E-E917-4904D80181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F14E40-0D77-60BE-F3F3-7A4A4A7D61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FAB3BA-3E5C-D1B1-438A-DC46C03CBD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529BCA-FA2F-278F-5444-4909830024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73B3AA-B1FF-E5E0-EE53-C8075070CD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7BE4E4-E45E-E421-E933-79A93F2B92F6}"/>
              </a:ext>
            </a:extLst>
          </p:cNvPr>
          <p:cNvSpPr>
            <a:spLocks noGrp="1"/>
          </p:cNvSpPr>
          <p:nvPr>
            <p:ph type="dt" sz="half" idx="10"/>
          </p:nvPr>
        </p:nvSpPr>
        <p:spPr/>
        <p:txBody>
          <a:bodyPr/>
          <a:lstStyle/>
          <a:p>
            <a:fld id="{2959D55F-4141-4EC9-9C66-778220435864}" type="datetimeFigureOut">
              <a:rPr lang="en-US" smtClean="0"/>
              <a:t>5/26/25</a:t>
            </a:fld>
            <a:endParaRPr lang="en-US"/>
          </a:p>
        </p:txBody>
      </p:sp>
      <p:sp>
        <p:nvSpPr>
          <p:cNvPr id="8" name="Footer Placeholder 7">
            <a:extLst>
              <a:ext uri="{FF2B5EF4-FFF2-40B4-BE49-F238E27FC236}">
                <a16:creationId xmlns:a16="http://schemas.microsoft.com/office/drawing/2014/main" id="{19F10B17-23B1-293A-247B-F1968A914C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995075-8D1D-C02E-FCD8-B684354EE3FF}"/>
              </a:ext>
            </a:extLst>
          </p:cNvPr>
          <p:cNvSpPr>
            <a:spLocks noGrp="1"/>
          </p:cNvSpPr>
          <p:nvPr>
            <p:ph type="sldNum" sz="quarter" idx="12"/>
          </p:nvPr>
        </p:nvSpPr>
        <p:spPr/>
        <p:txBody>
          <a:bodyPr/>
          <a:lstStyle/>
          <a:p>
            <a:fld id="{ECD1C013-C838-4A8B-BF75-2F8232FF7A5C}" type="slidenum">
              <a:rPr lang="en-US" smtClean="0"/>
              <a:t>‹#›</a:t>
            </a:fld>
            <a:endParaRPr lang="en-US"/>
          </a:p>
        </p:txBody>
      </p:sp>
    </p:spTree>
    <p:extLst>
      <p:ext uri="{BB962C8B-B14F-4D97-AF65-F5344CB8AC3E}">
        <p14:creationId xmlns:p14="http://schemas.microsoft.com/office/powerpoint/2010/main" val="566710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9B70-74BD-0984-1867-BDF78E854E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809D6E-D872-5647-59D3-F962092B1E5F}"/>
              </a:ext>
            </a:extLst>
          </p:cNvPr>
          <p:cNvSpPr>
            <a:spLocks noGrp="1"/>
          </p:cNvSpPr>
          <p:nvPr>
            <p:ph type="dt" sz="half" idx="10"/>
          </p:nvPr>
        </p:nvSpPr>
        <p:spPr/>
        <p:txBody>
          <a:bodyPr/>
          <a:lstStyle/>
          <a:p>
            <a:fld id="{2959D55F-4141-4EC9-9C66-778220435864}" type="datetimeFigureOut">
              <a:rPr lang="en-US" smtClean="0"/>
              <a:t>5/26/25</a:t>
            </a:fld>
            <a:endParaRPr lang="en-US"/>
          </a:p>
        </p:txBody>
      </p:sp>
      <p:sp>
        <p:nvSpPr>
          <p:cNvPr id="4" name="Footer Placeholder 3">
            <a:extLst>
              <a:ext uri="{FF2B5EF4-FFF2-40B4-BE49-F238E27FC236}">
                <a16:creationId xmlns:a16="http://schemas.microsoft.com/office/drawing/2014/main" id="{2156F969-139A-A9AC-59BE-0E8A9FFA0F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9BFA80-A821-CF8A-865C-C46127FC7B87}"/>
              </a:ext>
            </a:extLst>
          </p:cNvPr>
          <p:cNvSpPr>
            <a:spLocks noGrp="1"/>
          </p:cNvSpPr>
          <p:nvPr>
            <p:ph type="sldNum" sz="quarter" idx="12"/>
          </p:nvPr>
        </p:nvSpPr>
        <p:spPr/>
        <p:txBody>
          <a:bodyPr/>
          <a:lstStyle/>
          <a:p>
            <a:fld id="{ECD1C013-C838-4A8B-BF75-2F8232FF7A5C}" type="slidenum">
              <a:rPr lang="en-US" smtClean="0"/>
              <a:t>‹#›</a:t>
            </a:fld>
            <a:endParaRPr lang="en-US"/>
          </a:p>
        </p:txBody>
      </p:sp>
    </p:spTree>
    <p:extLst>
      <p:ext uri="{BB962C8B-B14F-4D97-AF65-F5344CB8AC3E}">
        <p14:creationId xmlns:p14="http://schemas.microsoft.com/office/powerpoint/2010/main" val="4122933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F14538-8CC1-6C15-1F56-296AD27C8EA2}"/>
              </a:ext>
            </a:extLst>
          </p:cNvPr>
          <p:cNvSpPr>
            <a:spLocks noGrp="1"/>
          </p:cNvSpPr>
          <p:nvPr>
            <p:ph type="dt" sz="half" idx="10"/>
          </p:nvPr>
        </p:nvSpPr>
        <p:spPr/>
        <p:txBody>
          <a:bodyPr/>
          <a:lstStyle/>
          <a:p>
            <a:fld id="{2959D55F-4141-4EC9-9C66-778220435864}" type="datetimeFigureOut">
              <a:rPr lang="en-US" smtClean="0"/>
              <a:t>5/26/25</a:t>
            </a:fld>
            <a:endParaRPr lang="en-US"/>
          </a:p>
        </p:txBody>
      </p:sp>
      <p:sp>
        <p:nvSpPr>
          <p:cNvPr id="3" name="Footer Placeholder 2">
            <a:extLst>
              <a:ext uri="{FF2B5EF4-FFF2-40B4-BE49-F238E27FC236}">
                <a16:creationId xmlns:a16="http://schemas.microsoft.com/office/drawing/2014/main" id="{DE1337EF-C620-639F-F201-4ABEEFEBA1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0A81B5-FE66-1744-6A77-D22983FCD36F}"/>
              </a:ext>
            </a:extLst>
          </p:cNvPr>
          <p:cNvSpPr>
            <a:spLocks noGrp="1"/>
          </p:cNvSpPr>
          <p:nvPr>
            <p:ph type="sldNum" sz="quarter" idx="12"/>
          </p:nvPr>
        </p:nvSpPr>
        <p:spPr/>
        <p:txBody>
          <a:bodyPr/>
          <a:lstStyle/>
          <a:p>
            <a:fld id="{ECD1C013-C838-4A8B-BF75-2F8232FF7A5C}" type="slidenum">
              <a:rPr lang="en-US" smtClean="0"/>
              <a:t>‹#›</a:t>
            </a:fld>
            <a:endParaRPr lang="en-US"/>
          </a:p>
        </p:txBody>
      </p:sp>
    </p:spTree>
    <p:extLst>
      <p:ext uri="{BB962C8B-B14F-4D97-AF65-F5344CB8AC3E}">
        <p14:creationId xmlns:p14="http://schemas.microsoft.com/office/powerpoint/2010/main" val="2949670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0BA4-B397-CA85-B0D1-A2DE64FEDB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3C8FF6-CF5B-A33B-6894-ADAA6D231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6B74FC-BF8B-1C8F-0C10-0FB4D35B1A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974F6-075D-4402-3476-F60D93564444}"/>
              </a:ext>
            </a:extLst>
          </p:cNvPr>
          <p:cNvSpPr>
            <a:spLocks noGrp="1"/>
          </p:cNvSpPr>
          <p:nvPr>
            <p:ph type="dt" sz="half" idx="10"/>
          </p:nvPr>
        </p:nvSpPr>
        <p:spPr/>
        <p:txBody>
          <a:bodyPr/>
          <a:lstStyle/>
          <a:p>
            <a:fld id="{2959D55F-4141-4EC9-9C66-778220435864}" type="datetimeFigureOut">
              <a:rPr lang="en-US" smtClean="0"/>
              <a:t>5/26/25</a:t>
            </a:fld>
            <a:endParaRPr lang="en-US"/>
          </a:p>
        </p:txBody>
      </p:sp>
      <p:sp>
        <p:nvSpPr>
          <p:cNvPr id="6" name="Footer Placeholder 5">
            <a:extLst>
              <a:ext uri="{FF2B5EF4-FFF2-40B4-BE49-F238E27FC236}">
                <a16:creationId xmlns:a16="http://schemas.microsoft.com/office/drawing/2014/main" id="{BE8DC567-E16E-AD56-92BD-AEEC88917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5E413B-D9A4-5444-4336-7FC4B5A210DE}"/>
              </a:ext>
            </a:extLst>
          </p:cNvPr>
          <p:cNvSpPr>
            <a:spLocks noGrp="1"/>
          </p:cNvSpPr>
          <p:nvPr>
            <p:ph type="sldNum" sz="quarter" idx="12"/>
          </p:nvPr>
        </p:nvSpPr>
        <p:spPr/>
        <p:txBody>
          <a:bodyPr/>
          <a:lstStyle/>
          <a:p>
            <a:fld id="{ECD1C013-C838-4A8B-BF75-2F8232FF7A5C}" type="slidenum">
              <a:rPr lang="en-US" smtClean="0"/>
              <a:t>‹#›</a:t>
            </a:fld>
            <a:endParaRPr lang="en-US"/>
          </a:p>
        </p:txBody>
      </p:sp>
    </p:spTree>
    <p:extLst>
      <p:ext uri="{BB962C8B-B14F-4D97-AF65-F5344CB8AC3E}">
        <p14:creationId xmlns:p14="http://schemas.microsoft.com/office/powerpoint/2010/main" val="3350763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3ACB-7BA6-73A7-C6D0-96923E409E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3F651E-F443-381C-0758-98D184B9A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024C2D-66DB-0527-D591-FEDEE0C572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22B9AE-48C1-CED0-70DF-349FC035C57F}"/>
              </a:ext>
            </a:extLst>
          </p:cNvPr>
          <p:cNvSpPr>
            <a:spLocks noGrp="1"/>
          </p:cNvSpPr>
          <p:nvPr>
            <p:ph type="dt" sz="half" idx="10"/>
          </p:nvPr>
        </p:nvSpPr>
        <p:spPr/>
        <p:txBody>
          <a:bodyPr/>
          <a:lstStyle/>
          <a:p>
            <a:fld id="{2959D55F-4141-4EC9-9C66-778220435864}" type="datetimeFigureOut">
              <a:rPr lang="en-US" smtClean="0"/>
              <a:t>5/26/25</a:t>
            </a:fld>
            <a:endParaRPr lang="en-US"/>
          </a:p>
        </p:txBody>
      </p:sp>
      <p:sp>
        <p:nvSpPr>
          <p:cNvPr id="6" name="Footer Placeholder 5">
            <a:extLst>
              <a:ext uri="{FF2B5EF4-FFF2-40B4-BE49-F238E27FC236}">
                <a16:creationId xmlns:a16="http://schemas.microsoft.com/office/drawing/2014/main" id="{8E49A9A8-3193-8741-27AD-E15366A277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01963D-CA81-1080-30A6-47D6825E770C}"/>
              </a:ext>
            </a:extLst>
          </p:cNvPr>
          <p:cNvSpPr>
            <a:spLocks noGrp="1"/>
          </p:cNvSpPr>
          <p:nvPr>
            <p:ph type="sldNum" sz="quarter" idx="12"/>
          </p:nvPr>
        </p:nvSpPr>
        <p:spPr/>
        <p:txBody>
          <a:bodyPr/>
          <a:lstStyle/>
          <a:p>
            <a:fld id="{ECD1C013-C838-4A8B-BF75-2F8232FF7A5C}" type="slidenum">
              <a:rPr lang="en-US" smtClean="0"/>
              <a:t>‹#›</a:t>
            </a:fld>
            <a:endParaRPr lang="en-US"/>
          </a:p>
        </p:txBody>
      </p:sp>
    </p:spTree>
    <p:extLst>
      <p:ext uri="{BB962C8B-B14F-4D97-AF65-F5344CB8AC3E}">
        <p14:creationId xmlns:p14="http://schemas.microsoft.com/office/powerpoint/2010/main" val="2346349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B470C1-EA7B-1BFA-BE08-3018DA42F5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9BC8A0-0076-B068-2FE4-69B01C9C35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3C46A6-15F9-ADE5-5080-BFC06D879F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59D55F-4141-4EC9-9C66-778220435864}" type="datetimeFigureOut">
              <a:rPr lang="en-US" smtClean="0"/>
              <a:t>5/26/25</a:t>
            </a:fld>
            <a:endParaRPr lang="en-US"/>
          </a:p>
        </p:txBody>
      </p:sp>
      <p:sp>
        <p:nvSpPr>
          <p:cNvPr id="5" name="Footer Placeholder 4">
            <a:extLst>
              <a:ext uri="{FF2B5EF4-FFF2-40B4-BE49-F238E27FC236}">
                <a16:creationId xmlns:a16="http://schemas.microsoft.com/office/drawing/2014/main" id="{2D82B383-6D5F-FD26-4ED9-A7378BDE1C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4C774C7-EDE4-3930-1548-3349359602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D1C013-C838-4A8B-BF75-2F8232FF7A5C}" type="slidenum">
              <a:rPr lang="en-US" smtClean="0"/>
              <a:t>‹#›</a:t>
            </a:fld>
            <a:endParaRPr lang="en-US"/>
          </a:p>
        </p:txBody>
      </p:sp>
    </p:spTree>
    <p:extLst>
      <p:ext uri="{BB962C8B-B14F-4D97-AF65-F5344CB8AC3E}">
        <p14:creationId xmlns:p14="http://schemas.microsoft.com/office/powerpoint/2010/main" val="102404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C54475-01E5-726E-EEC7-B3533022938D}"/>
              </a:ext>
            </a:extLst>
          </p:cNvPr>
          <p:cNvSpPr>
            <a:spLocks noGrp="1"/>
          </p:cNvSpPr>
          <p:nvPr>
            <p:ph type="ctrTitle"/>
          </p:nvPr>
        </p:nvSpPr>
        <p:spPr>
          <a:xfrm>
            <a:off x="-1" y="721922"/>
            <a:ext cx="6839713" cy="3191710"/>
          </a:xfrm>
        </p:spPr>
        <p:txBody>
          <a:bodyPr anchor="b">
            <a:normAutofit/>
          </a:bodyPr>
          <a:lstStyle/>
          <a:p>
            <a:r>
              <a:rPr lang="en-US" sz="4800" b="1" cap="none" dirty="0"/>
              <a:t>ORGANISATIONAL CULTURE IMPACT ON AI READINESS</a:t>
            </a:r>
            <a:endParaRPr lang="en-US" sz="4800" dirty="0"/>
          </a:p>
        </p:txBody>
      </p:sp>
      <p:sp>
        <p:nvSpPr>
          <p:cNvPr id="55" name="Rectangle 54">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AE914D94-1273-2CD1-5878-6C5C8F71F743}"/>
              </a:ext>
            </a:extLst>
          </p:cNvPr>
          <p:cNvSpPr>
            <a:spLocks noGrp="1"/>
          </p:cNvSpPr>
          <p:nvPr>
            <p:ph type="subTitle" idx="1"/>
          </p:nvPr>
        </p:nvSpPr>
        <p:spPr>
          <a:xfrm>
            <a:off x="2497016" y="5107049"/>
            <a:ext cx="6531630" cy="1750951"/>
          </a:xfrm>
        </p:spPr>
        <p:txBody>
          <a:bodyPr anchor="t">
            <a:normAutofit/>
          </a:bodyPr>
          <a:lstStyle/>
          <a:p>
            <a:pPr algn="l">
              <a:spcBef>
                <a:spcPts val="0"/>
              </a:spcBef>
            </a:pPr>
            <a:br>
              <a:rPr lang="en-US" sz="1300" dirty="0">
                <a:solidFill>
                  <a:srgbClr val="FFFFFF"/>
                </a:solidFill>
              </a:rPr>
            </a:br>
            <a:r>
              <a:rPr lang="en-US" sz="1600" b="1" dirty="0">
                <a:solidFill>
                  <a:srgbClr val="FFFFFF"/>
                </a:solidFill>
              </a:rPr>
              <a:t>YOLANDE </a:t>
            </a:r>
            <a:r>
              <a:rPr lang="en-US" sz="1600" b="1">
                <a:solidFill>
                  <a:srgbClr val="FFFFFF"/>
                </a:solidFill>
              </a:rPr>
              <a:t>YAYRA PELAGIE </a:t>
            </a:r>
            <a:r>
              <a:rPr lang="en-US" sz="1600" b="1" dirty="0">
                <a:solidFill>
                  <a:srgbClr val="FFFFFF"/>
                </a:solidFill>
              </a:rPr>
              <a:t>GAKE</a:t>
            </a:r>
            <a:br>
              <a:rPr lang="en-US" sz="1600" b="1" dirty="0">
                <a:solidFill>
                  <a:srgbClr val="FFFFFF"/>
                </a:solidFill>
              </a:rPr>
            </a:br>
            <a:r>
              <a:rPr lang="en-US" sz="1600" dirty="0">
                <a:solidFill>
                  <a:srgbClr val="FFFFFF"/>
                </a:solidFill>
              </a:rPr>
              <a:t>ASSISTANT DIRECTOR IIA</a:t>
            </a:r>
          </a:p>
          <a:p>
            <a:pPr algn="l">
              <a:spcBef>
                <a:spcPts val="0"/>
              </a:spcBef>
            </a:pPr>
            <a:r>
              <a:rPr lang="en-US" sz="1600" dirty="0">
                <a:solidFill>
                  <a:srgbClr val="FFFFFF"/>
                </a:solidFill>
              </a:rPr>
              <a:t>MINISTRY OF COMMUNICATION, DIGITAL TECHNOLOGY &amp; INNOVATIONS</a:t>
            </a:r>
            <a:br>
              <a:rPr lang="en-US" sz="1600" dirty="0">
                <a:solidFill>
                  <a:srgbClr val="FFFFFF"/>
                </a:solidFill>
              </a:rPr>
            </a:br>
            <a:r>
              <a:rPr lang="en-US" sz="1600" dirty="0">
                <a:solidFill>
                  <a:srgbClr val="FFFFFF"/>
                </a:solidFill>
              </a:rPr>
              <a:t>MASTERS IN ARTIFICIAL INTELLIGENCE (Maj. DIGITAL INNOVATION)</a:t>
            </a:r>
            <a:br>
              <a:rPr lang="en-US" sz="1600" dirty="0">
                <a:solidFill>
                  <a:srgbClr val="FFFFFF"/>
                </a:solidFill>
              </a:rPr>
            </a:br>
            <a:r>
              <a:rPr lang="en-US" sz="1600" dirty="0">
                <a:solidFill>
                  <a:srgbClr val="FFFFFF"/>
                </a:solidFill>
              </a:rPr>
              <a:t>SEPTEMBER 2023 – DECEMBER 2024</a:t>
            </a:r>
          </a:p>
        </p:txBody>
      </p:sp>
      <p:pic>
        <p:nvPicPr>
          <p:cNvPr id="7" name="Video 6" descr="People Discussing">
            <a:extLst>
              <a:ext uri="{FF2B5EF4-FFF2-40B4-BE49-F238E27FC236}">
                <a16:creationId xmlns:a16="http://schemas.microsoft.com/office/drawing/2014/main" id="{0C3CCD2E-C2DC-7CC6-3EE4-85A1402DFE3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6934345" y="1693693"/>
            <a:ext cx="5163022" cy="2895951"/>
          </a:xfrm>
          <a:prstGeom prst="rect">
            <a:avLst/>
          </a:prstGeom>
        </p:spPr>
      </p:pic>
      <p:sp>
        <p:nvSpPr>
          <p:cNvPr id="58" name="Rectangle 5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06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black text on a white background&#10;&#10;Description automatically generated">
            <a:extLst>
              <a:ext uri="{FF2B5EF4-FFF2-40B4-BE49-F238E27FC236}">
                <a16:creationId xmlns:a16="http://schemas.microsoft.com/office/drawing/2014/main" id="{A6D2DCD4-E315-5603-5E8A-2892C5D3BF0F}"/>
              </a:ext>
            </a:extLst>
          </p:cNvPr>
          <p:cNvPicPr>
            <a:picLocks noChangeAspect="1"/>
          </p:cNvPicPr>
          <p:nvPr/>
        </p:nvPicPr>
        <p:blipFill>
          <a:blip r:embed="rId2"/>
          <a:stretch>
            <a:fillRect/>
          </a:stretch>
        </p:blipFill>
        <p:spPr>
          <a:xfrm>
            <a:off x="0" y="1047313"/>
            <a:ext cx="7055221" cy="2736411"/>
          </a:xfrm>
          <a:prstGeom prst="rect">
            <a:avLst/>
          </a:prstGeom>
        </p:spPr>
      </p:pic>
      <p:pic>
        <p:nvPicPr>
          <p:cNvPr id="5" name="Picture 4" descr="A white and black text on a white background&#10;&#10;Description automatically generated">
            <a:extLst>
              <a:ext uri="{FF2B5EF4-FFF2-40B4-BE49-F238E27FC236}">
                <a16:creationId xmlns:a16="http://schemas.microsoft.com/office/drawing/2014/main" id="{877CC38F-C70E-3743-E537-90FF37842E71}"/>
              </a:ext>
            </a:extLst>
          </p:cNvPr>
          <p:cNvPicPr>
            <a:picLocks noChangeAspect="1"/>
          </p:cNvPicPr>
          <p:nvPr/>
        </p:nvPicPr>
        <p:blipFill>
          <a:blip r:embed="rId3"/>
          <a:stretch>
            <a:fillRect/>
          </a:stretch>
        </p:blipFill>
        <p:spPr>
          <a:xfrm>
            <a:off x="1" y="3988099"/>
            <a:ext cx="7047186" cy="2719199"/>
          </a:xfrm>
          <a:prstGeom prst="rect">
            <a:avLst/>
          </a:prstGeom>
        </p:spPr>
      </p:pic>
      <p:sp>
        <p:nvSpPr>
          <p:cNvPr id="10" name="Title 1">
            <a:extLst>
              <a:ext uri="{FF2B5EF4-FFF2-40B4-BE49-F238E27FC236}">
                <a16:creationId xmlns:a16="http://schemas.microsoft.com/office/drawing/2014/main" id="{E7F0955E-14CA-4505-8195-E43F54F01843}"/>
              </a:ext>
            </a:extLst>
          </p:cNvPr>
          <p:cNvSpPr txBox="1">
            <a:spLocks/>
          </p:cNvSpPr>
          <p:nvPr/>
        </p:nvSpPr>
        <p:spPr>
          <a:xfrm>
            <a:off x="418265" y="0"/>
            <a:ext cx="10515600" cy="8884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H" dirty="0"/>
              <a:t>Results</a:t>
            </a:r>
          </a:p>
        </p:txBody>
      </p:sp>
      <p:pic>
        <p:nvPicPr>
          <p:cNvPr id="6148" name="Picture 4">
            <a:extLst>
              <a:ext uri="{FF2B5EF4-FFF2-40B4-BE49-F238E27FC236}">
                <a16:creationId xmlns:a16="http://schemas.microsoft.com/office/drawing/2014/main" id="{6EE9671F-0961-25D8-0294-9A985DDD49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5800" y="1313575"/>
            <a:ext cx="5226648" cy="4913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344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5" name="Rectangle 24">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B28CBF-E5C4-6C51-366C-B9A24836810D}"/>
              </a:ext>
            </a:extLst>
          </p:cNvPr>
          <p:cNvSpPr>
            <a:spLocks noGrp="1"/>
          </p:cNvSpPr>
          <p:nvPr>
            <p:ph type="title"/>
          </p:nvPr>
        </p:nvSpPr>
        <p:spPr>
          <a:xfrm>
            <a:off x="762968" y="-90152"/>
            <a:ext cx="11091616" cy="764987"/>
          </a:xfrm>
        </p:spPr>
        <p:txBody>
          <a:bodyPr anchor="b">
            <a:normAutofit/>
          </a:bodyPr>
          <a:lstStyle/>
          <a:p>
            <a:r>
              <a:rPr lang="en-US" sz="4000" b="1" dirty="0"/>
              <a:t>Organisational Culture’s Influence on AI Readiness</a:t>
            </a:r>
          </a:p>
        </p:txBody>
      </p:sp>
      <p:sp>
        <p:nvSpPr>
          <p:cNvPr id="3" name="Content Placeholder 2">
            <a:extLst>
              <a:ext uri="{FF2B5EF4-FFF2-40B4-BE49-F238E27FC236}">
                <a16:creationId xmlns:a16="http://schemas.microsoft.com/office/drawing/2014/main" id="{58B188BF-6C1A-6035-7818-C96E955A8D39}"/>
              </a:ext>
            </a:extLst>
          </p:cNvPr>
          <p:cNvSpPr>
            <a:spLocks noGrp="1"/>
          </p:cNvSpPr>
          <p:nvPr>
            <p:ph idx="1"/>
          </p:nvPr>
        </p:nvSpPr>
        <p:spPr>
          <a:xfrm>
            <a:off x="579528" y="1100577"/>
            <a:ext cx="11091617" cy="5283594"/>
          </a:xfrm>
        </p:spPr>
        <p:txBody>
          <a:bodyPr anchor="ctr">
            <a:noAutofit/>
          </a:bodyPr>
          <a:lstStyle/>
          <a:p>
            <a:pPr algn="just"/>
            <a:r>
              <a:rPr lang="en-US" sz="2200" dirty="0">
                <a:cs typeface="Times New Roman" panose="02020603050405020304" pitchFamily="18" charset="0"/>
              </a:rPr>
              <a:t>Organisational culture has a strong positive influence on AI readiness. </a:t>
            </a:r>
          </a:p>
          <a:p>
            <a:pPr marL="0" indent="0" algn="just">
              <a:buNone/>
            </a:pPr>
            <a:endParaRPr lang="en-US" sz="2200" dirty="0">
              <a:cs typeface="Times New Roman" panose="02020603050405020304" pitchFamily="18" charset="0"/>
            </a:endParaRPr>
          </a:p>
          <a:p>
            <a:pPr algn="just"/>
            <a:r>
              <a:rPr lang="en-US" sz="2200" dirty="0">
                <a:cs typeface="Times New Roman" panose="02020603050405020304" pitchFamily="18" charset="0"/>
              </a:rPr>
              <a:t>A culture that promotes innovation and provides clarity about the future supports stronger AI integration (Parasuraman &amp; Colby, 2014).</a:t>
            </a:r>
          </a:p>
          <a:p>
            <a:pPr marL="0" indent="0" algn="just">
              <a:buNone/>
            </a:pPr>
            <a:endParaRPr lang="en-US" sz="2200" dirty="0">
              <a:cs typeface="Times New Roman" panose="02020603050405020304" pitchFamily="18" charset="0"/>
            </a:endParaRPr>
          </a:p>
          <a:p>
            <a:pPr algn="just"/>
            <a:r>
              <a:rPr lang="en-US" sz="2200" dirty="0">
                <a:cs typeface="Times New Roman" panose="02020603050405020304" pitchFamily="18" charset="0"/>
              </a:rPr>
              <a:t>Employees view the Ministry as progressive and strategically focused, with a clear direction that aligns personal roles with broader AI goals.</a:t>
            </a:r>
          </a:p>
          <a:p>
            <a:pPr marL="0" indent="0" algn="just">
              <a:buNone/>
            </a:pPr>
            <a:endParaRPr lang="en-US" sz="2200" dirty="0">
              <a:cs typeface="Times New Roman" panose="02020603050405020304" pitchFamily="18" charset="0"/>
            </a:endParaRPr>
          </a:p>
          <a:p>
            <a:pPr algn="just"/>
            <a:r>
              <a:rPr lang="en-US" sz="2200" dirty="0">
                <a:cs typeface="Times New Roman" panose="02020603050405020304" pitchFamily="18" charset="0"/>
              </a:rPr>
              <a:t>However, recognition for initiative and risk-taking is seen as lacking. This may discourage experimentation and reduce motivation to engage with AI tools (Caro-Gonzalez, 2024).</a:t>
            </a:r>
          </a:p>
          <a:p>
            <a:pPr marL="0" indent="0" algn="just">
              <a:buNone/>
            </a:pPr>
            <a:endParaRPr lang="en-US" sz="2200" dirty="0">
              <a:cs typeface="Times New Roman" panose="02020603050405020304" pitchFamily="18" charset="0"/>
            </a:endParaRPr>
          </a:p>
          <a:p>
            <a:pPr algn="just"/>
            <a:r>
              <a:rPr lang="en-US" sz="2200" dirty="0">
                <a:cs typeface="Times New Roman" panose="02020603050405020304" pitchFamily="18" charset="0"/>
              </a:rPr>
              <a:t>While some employees report good communication with leadership, responses vary across departments, suggesting inconsistencies that may affect collective readiness and alignment with strategic objectives.</a:t>
            </a:r>
          </a:p>
        </p:txBody>
      </p:sp>
    </p:spTree>
    <p:extLst>
      <p:ext uri="{BB962C8B-B14F-4D97-AF65-F5344CB8AC3E}">
        <p14:creationId xmlns:p14="http://schemas.microsoft.com/office/powerpoint/2010/main" val="2290329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1C39CD-B183-7272-4BEC-E183FA62B231}"/>
              </a:ext>
            </a:extLst>
          </p:cNvPr>
          <p:cNvSpPr>
            <a:spLocks noGrp="1"/>
          </p:cNvSpPr>
          <p:nvPr>
            <p:ph type="title"/>
          </p:nvPr>
        </p:nvSpPr>
        <p:spPr>
          <a:xfrm>
            <a:off x="853120" y="-91963"/>
            <a:ext cx="10216662" cy="1349671"/>
          </a:xfrm>
        </p:spPr>
        <p:txBody>
          <a:bodyPr anchor="b">
            <a:normAutofit fontScale="90000"/>
          </a:bodyPr>
          <a:lstStyle/>
          <a:p>
            <a:r>
              <a:rPr lang="en-US" sz="4000" b="1" dirty="0"/>
              <a:t>Employee Training Moderating OC on AI Readiness</a:t>
            </a:r>
            <a:br>
              <a:rPr lang="en-US" sz="4000" b="1" dirty="0"/>
            </a:br>
            <a:endParaRPr lang="en-US" sz="4000" b="1" dirty="0"/>
          </a:p>
        </p:txBody>
      </p:sp>
      <p:sp>
        <p:nvSpPr>
          <p:cNvPr id="3" name="Content Placeholder 2">
            <a:extLst>
              <a:ext uri="{FF2B5EF4-FFF2-40B4-BE49-F238E27FC236}">
                <a16:creationId xmlns:a16="http://schemas.microsoft.com/office/drawing/2014/main" id="{2A77D3C9-DA61-1F9E-4CFC-5A456B4C60EF}"/>
              </a:ext>
            </a:extLst>
          </p:cNvPr>
          <p:cNvSpPr>
            <a:spLocks noGrp="1"/>
          </p:cNvSpPr>
          <p:nvPr>
            <p:ph idx="1"/>
          </p:nvPr>
        </p:nvSpPr>
        <p:spPr>
          <a:xfrm>
            <a:off x="500744" y="930255"/>
            <a:ext cx="11365207" cy="5608999"/>
          </a:xfrm>
        </p:spPr>
        <p:txBody>
          <a:bodyPr anchor="ctr">
            <a:noAutofit/>
          </a:bodyPr>
          <a:lstStyle/>
          <a:p>
            <a:pPr algn="just">
              <a:spcBef>
                <a:spcPts val="0"/>
              </a:spcBef>
              <a:spcAft>
                <a:spcPts val="600"/>
              </a:spcAft>
            </a:pPr>
            <a:r>
              <a:rPr lang="en-US" sz="2000" dirty="0"/>
              <a:t>Employee training strengthens the positive relationship between organisational culture and AI readiness. Training provides the tools and confidence employees need to align with a culture that embraces digital transformation. Structured, continuous training is key for equipping employees with relevant skills and boosting readiness.</a:t>
            </a:r>
          </a:p>
          <a:p>
            <a:pPr marL="0" indent="0" algn="just">
              <a:spcBef>
                <a:spcPts val="0"/>
              </a:spcBef>
              <a:spcAft>
                <a:spcPts val="600"/>
              </a:spcAft>
              <a:buNone/>
            </a:pPr>
            <a:endParaRPr lang="en-US" sz="2000" dirty="0"/>
          </a:p>
          <a:p>
            <a:pPr algn="just">
              <a:spcBef>
                <a:spcPts val="0"/>
              </a:spcBef>
              <a:spcAft>
                <a:spcPts val="600"/>
              </a:spcAft>
            </a:pPr>
            <a:r>
              <a:rPr lang="en-US" sz="2000" dirty="0"/>
              <a:t>Training initiatives that are up-to-date and practically oriented allow employees to seamlessly integrate AI tools into their workflows. External learning opportunities, including workshops and collaborative sessions, expand knowledge and support AI adoption (Ajayi &amp; Udeh, 2024).</a:t>
            </a:r>
          </a:p>
          <a:p>
            <a:pPr marL="0" indent="0" algn="just">
              <a:spcBef>
                <a:spcPts val="0"/>
              </a:spcBef>
              <a:spcAft>
                <a:spcPts val="600"/>
              </a:spcAft>
              <a:buNone/>
            </a:pPr>
            <a:endParaRPr lang="en-US" sz="2000" dirty="0"/>
          </a:p>
          <a:p>
            <a:pPr algn="just">
              <a:spcBef>
                <a:spcPts val="0"/>
              </a:spcBef>
              <a:spcAft>
                <a:spcPts val="600"/>
              </a:spcAft>
            </a:pPr>
            <a:r>
              <a:rPr lang="en-US" sz="2000" dirty="0"/>
              <a:t>Respondents generally viewed training positively, indicating that training initiatives improve individual and team performance. Employees acknowledged the value of structured learning in preparing for technological change, reinforcing the importance of a learning-oriented culture.</a:t>
            </a:r>
          </a:p>
          <a:p>
            <a:pPr marL="0" indent="0" algn="just">
              <a:spcBef>
                <a:spcPts val="0"/>
              </a:spcBef>
              <a:spcAft>
                <a:spcPts val="600"/>
              </a:spcAft>
              <a:buNone/>
            </a:pPr>
            <a:endParaRPr lang="en-US" sz="2000" dirty="0"/>
          </a:p>
          <a:p>
            <a:pPr algn="just">
              <a:spcBef>
                <a:spcPts val="0"/>
              </a:spcBef>
              <a:spcAft>
                <a:spcPts val="600"/>
              </a:spcAft>
            </a:pPr>
            <a:r>
              <a:rPr lang="en-US" sz="2000" dirty="0"/>
              <a:t>Although training is viewed positively, moderate satisfaction with its evaluation mechanisms suggests a need for more robust, transparent, and relevant assessment systems. Employees also called for more AI-specific and practical training content, aligning with Jaiswal et al. (2023), who emphasize targeted upskilling in digital initiatives.</a:t>
            </a:r>
          </a:p>
        </p:txBody>
      </p:sp>
    </p:spTree>
    <p:extLst>
      <p:ext uri="{BB962C8B-B14F-4D97-AF65-F5344CB8AC3E}">
        <p14:creationId xmlns:p14="http://schemas.microsoft.com/office/powerpoint/2010/main" val="2768712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3EA47A-02A7-C72D-C73E-B7E8A10D0A0C}"/>
              </a:ext>
            </a:extLst>
          </p:cNvPr>
          <p:cNvSpPr>
            <a:spLocks noGrp="1"/>
          </p:cNvSpPr>
          <p:nvPr>
            <p:ph type="title"/>
          </p:nvPr>
        </p:nvSpPr>
        <p:spPr>
          <a:xfrm>
            <a:off x="941587" y="-21471"/>
            <a:ext cx="10377577" cy="990599"/>
          </a:xfrm>
        </p:spPr>
        <p:txBody>
          <a:bodyPr anchor="b">
            <a:normAutofit fontScale="90000"/>
          </a:bodyPr>
          <a:lstStyle/>
          <a:p>
            <a:r>
              <a:rPr lang="en-US" sz="4000" b="1" dirty="0"/>
              <a:t>Leadership Support moderation OC on AI Readiness</a:t>
            </a:r>
          </a:p>
        </p:txBody>
      </p:sp>
      <p:sp>
        <p:nvSpPr>
          <p:cNvPr id="3" name="Content Placeholder 2">
            <a:extLst>
              <a:ext uri="{FF2B5EF4-FFF2-40B4-BE49-F238E27FC236}">
                <a16:creationId xmlns:a16="http://schemas.microsoft.com/office/drawing/2014/main" id="{4E294BEB-C008-4D87-FA43-EB21C7BADFF7}"/>
              </a:ext>
            </a:extLst>
          </p:cNvPr>
          <p:cNvSpPr>
            <a:spLocks noGrp="1"/>
          </p:cNvSpPr>
          <p:nvPr>
            <p:ph idx="1"/>
          </p:nvPr>
        </p:nvSpPr>
        <p:spPr>
          <a:xfrm>
            <a:off x="853120" y="1243584"/>
            <a:ext cx="10285935" cy="4691497"/>
          </a:xfrm>
        </p:spPr>
        <p:txBody>
          <a:bodyPr anchor="ctr">
            <a:normAutofit/>
          </a:bodyPr>
          <a:lstStyle/>
          <a:p>
            <a:pPr algn="just"/>
            <a:r>
              <a:rPr lang="en-US" sz="2200" dirty="0"/>
              <a:t>Leadership support was found to not significantly moderate the relationship between organisational culture and AI readiness. This indicates that culture may operate independently of leadership influence in shaping AI readiness within the Ministry.</a:t>
            </a:r>
          </a:p>
          <a:p>
            <a:pPr marL="0" indent="0" algn="just">
              <a:buNone/>
            </a:pPr>
            <a:endParaRPr lang="en-US" sz="2200" dirty="0"/>
          </a:p>
          <a:p>
            <a:pPr algn="just"/>
            <a:r>
              <a:rPr lang="en-US" sz="2200" dirty="0"/>
              <a:t>Despite the lack of moderating impact, leadership plays a strong direct role in influencing AI readiness. Leaders promote readiness by championing digital transformation, allocating resources, and communicating strategic goals. These actions create an enabling environment for AI adoption (Ajayi &amp; Udeh, 2024; Bell et al., 2014).</a:t>
            </a:r>
          </a:p>
        </p:txBody>
      </p:sp>
    </p:spTree>
    <p:extLst>
      <p:ext uri="{BB962C8B-B14F-4D97-AF65-F5344CB8AC3E}">
        <p14:creationId xmlns:p14="http://schemas.microsoft.com/office/powerpoint/2010/main" val="1177975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0" name="Rectangle 19">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3167E9-3135-7852-797A-38E2CD05670F}"/>
              </a:ext>
            </a:extLst>
          </p:cNvPr>
          <p:cNvSpPr>
            <a:spLocks noGrp="1"/>
          </p:cNvSpPr>
          <p:nvPr>
            <p:ph type="title"/>
          </p:nvPr>
        </p:nvSpPr>
        <p:spPr>
          <a:xfrm>
            <a:off x="853120" y="-39478"/>
            <a:ext cx="10521695" cy="962398"/>
          </a:xfrm>
        </p:spPr>
        <p:txBody>
          <a:bodyPr anchor="b">
            <a:normAutofit/>
          </a:bodyPr>
          <a:lstStyle/>
          <a:p>
            <a:r>
              <a:rPr lang="en-US" sz="4000" b="1" dirty="0"/>
              <a:t>Recommendations for Enhancing AI Readiness</a:t>
            </a:r>
          </a:p>
        </p:txBody>
      </p:sp>
      <p:sp>
        <p:nvSpPr>
          <p:cNvPr id="3" name="Content Placeholder 2">
            <a:extLst>
              <a:ext uri="{FF2B5EF4-FFF2-40B4-BE49-F238E27FC236}">
                <a16:creationId xmlns:a16="http://schemas.microsoft.com/office/drawing/2014/main" id="{A7164014-A919-B08A-F975-B09D7D0A3852}"/>
              </a:ext>
            </a:extLst>
          </p:cNvPr>
          <p:cNvSpPr>
            <a:spLocks noGrp="1"/>
          </p:cNvSpPr>
          <p:nvPr>
            <p:ph idx="1"/>
          </p:nvPr>
        </p:nvSpPr>
        <p:spPr>
          <a:xfrm>
            <a:off x="853120" y="962398"/>
            <a:ext cx="10400096" cy="5421773"/>
          </a:xfrm>
        </p:spPr>
        <p:txBody>
          <a:bodyPr anchor="ctr">
            <a:normAutofit/>
          </a:bodyPr>
          <a:lstStyle/>
          <a:p>
            <a:pPr marL="0" indent="0">
              <a:spcBef>
                <a:spcPts val="0"/>
              </a:spcBef>
              <a:spcAft>
                <a:spcPts val="600"/>
              </a:spcAft>
              <a:buNone/>
            </a:pPr>
            <a:r>
              <a:rPr lang="en-US" sz="2200" b="1" dirty="0"/>
              <a:t> 1. Foster a Culture of Innovation and Collaboration</a:t>
            </a:r>
          </a:p>
          <a:p>
            <a:pPr marL="457200" indent="-457200">
              <a:spcBef>
                <a:spcPts val="0"/>
              </a:spcBef>
              <a:spcAft>
                <a:spcPts val="600"/>
              </a:spcAft>
              <a:buFont typeface="+mj-lt"/>
              <a:buAutoNum type="alphaLcPeriod"/>
            </a:pPr>
            <a:r>
              <a:rPr lang="en-US" sz="2200" dirty="0"/>
              <a:t>    Align AI goals with organisational vision and mission.</a:t>
            </a:r>
          </a:p>
          <a:p>
            <a:pPr marL="457200" indent="-457200">
              <a:spcBef>
                <a:spcPts val="0"/>
              </a:spcBef>
              <a:spcAft>
                <a:spcPts val="600"/>
              </a:spcAft>
              <a:buFont typeface="+mj-lt"/>
              <a:buAutoNum type="alphaLcPeriod"/>
            </a:pPr>
            <a:r>
              <a:rPr lang="en-US" sz="2200" dirty="0"/>
              <a:t>    Promote teamwork and cross-departmental collaboration.</a:t>
            </a:r>
          </a:p>
          <a:p>
            <a:pPr marL="457200" indent="-457200">
              <a:spcBef>
                <a:spcPts val="0"/>
              </a:spcBef>
              <a:spcAft>
                <a:spcPts val="600"/>
              </a:spcAft>
              <a:buFont typeface="+mj-lt"/>
              <a:buAutoNum type="alphaLcPeriod"/>
            </a:pPr>
            <a:r>
              <a:rPr lang="en-US" sz="2200" dirty="0"/>
              <a:t>    Develop recognition systems for AI-related initiatives.</a:t>
            </a:r>
          </a:p>
          <a:p>
            <a:pPr marL="0" indent="0">
              <a:spcBef>
                <a:spcPts val="0"/>
              </a:spcBef>
              <a:spcAft>
                <a:spcPts val="600"/>
              </a:spcAft>
              <a:buNone/>
            </a:pPr>
            <a:endParaRPr lang="en-US" sz="2200" dirty="0"/>
          </a:p>
          <a:p>
            <a:pPr marL="0" indent="0">
              <a:spcBef>
                <a:spcPts val="0"/>
              </a:spcBef>
              <a:spcAft>
                <a:spcPts val="600"/>
              </a:spcAft>
              <a:buNone/>
            </a:pPr>
            <a:r>
              <a:rPr lang="en-US" sz="2200" b="1" dirty="0"/>
              <a:t>2. Strengthen Employee Training and Development</a:t>
            </a:r>
          </a:p>
          <a:p>
            <a:pPr marL="457200" indent="-457200">
              <a:spcBef>
                <a:spcPts val="0"/>
              </a:spcBef>
              <a:spcAft>
                <a:spcPts val="600"/>
              </a:spcAft>
              <a:buFont typeface="+mj-lt"/>
              <a:buAutoNum type="alphaLcPeriod"/>
            </a:pPr>
            <a:r>
              <a:rPr lang="en-US" sz="2200" dirty="0"/>
              <a:t>    Implement regular, practical AI-specific training.</a:t>
            </a:r>
          </a:p>
          <a:p>
            <a:pPr marL="457200" indent="-457200">
              <a:spcBef>
                <a:spcPts val="0"/>
              </a:spcBef>
              <a:spcAft>
                <a:spcPts val="600"/>
              </a:spcAft>
              <a:buFont typeface="+mj-lt"/>
              <a:buAutoNum type="alphaLcPeriod"/>
            </a:pPr>
            <a:r>
              <a:rPr lang="en-US" sz="2200" dirty="0"/>
              <a:t>    Encourage participation in external workshops/seminars.</a:t>
            </a:r>
          </a:p>
          <a:p>
            <a:pPr marL="457200" indent="-457200">
              <a:spcBef>
                <a:spcPts val="0"/>
              </a:spcBef>
              <a:spcAft>
                <a:spcPts val="600"/>
              </a:spcAft>
              <a:buFont typeface="+mj-lt"/>
              <a:buAutoNum type="alphaLcPeriod"/>
            </a:pPr>
            <a:r>
              <a:rPr lang="en-US" sz="2200" dirty="0"/>
              <a:t>    Establish structured feedback and evaluation systems.</a:t>
            </a:r>
          </a:p>
          <a:p>
            <a:pPr marL="0" indent="0">
              <a:spcBef>
                <a:spcPts val="0"/>
              </a:spcBef>
              <a:spcAft>
                <a:spcPts val="600"/>
              </a:spcAft>
              <a:buNone/>
            </a:pPr>
            <a:endParaRPr lang="en-US" sz="2200" dirty="0"/>
          </a:p>
          <a:p>
            <a:pPr marL="0" indent="0">
              <a:spcBef>
                <a:spcPts val="0"/>
              </a:spcBef>
              <a:spcAft>
                <a:spcPts val="600"/>
              </a:spcAft>
              <a:buNone/>
            </a:pPr>
            <a:r>
              <a:rPr lang="en-US" sz="2200" b="1" dirty="0"/>
              <a:t>3. Enhance Leadership Support and Communication</a:t>
            </a:r>
          </a:p>
          <a:p>
            <a:pPr marL="457200" indent="-457200">
              <a:spcBef>
                <a:spcPts val="0"/>
              </a:spcBef>
              <a:spcAft>
                <a:spcPts val="600"/>
              </a:spcAft>
              <a:buFont typeface="+mj-lt"/>
              <a:buAutoNum type="alphaLcPeriod"/>
            </a:pPr>
            <a:r>
              <a:rPr lang="en-US" sz="2200" dirty="0"/>
              <a:t>    Ensure clear, consistent leadership messaging on AI.</a:t>
            </a:r>
          </a:p>
        </p:txBody>
      </p:sp>
    </p:spTree>
    <p:extLst>
      <p:ext uri="{BB962C8B-B14F-4D97-AF65-F5344CB8AC3E}">
        <p14:creationId xmlns:p14="http://schemas.microsoft.com/office/powerpoint/2010/main" val="1614077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9" name="Rectangle 18">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ECD6FB1-2CF9-F89D-D653-6C8655651053}"/>
              </a:ext>
            </a:extLst>
          </p:cNvPr>
          <p:cNvSpPr>
            <a:spLocks noGrp="1"/>
          </p:cNvSpPr>
          <p:nvPr>
            <p:ph type="title"/>
          </p:nvPr>
        </p:nvSpPr>
        <p:spPr>
          <a:xfrm>
            <a:off x="961242" y="-55488"/>
            <a:ext cx="10505873" cy="978407"/>
          </a:xfrm>
        </p:spPr>
        <p:txBody>
          <a:bodyPr anchor="b">
            <a:normAutofit/>
          </a:bodyPr>
          <a:lstStyle/>
          <a:p>
            <a:r>
              <a:rPr lang="en-US" sz="4000" b="1" dirty="0"/>
              <a:t>Recommendations for Enhancing AI Readiness</a:t>
            </a:r>
          </a:p>
        </p:txBody>
      </p:sp>
      <p:sp>
        <p:nvSpPr>
          <p:cNvPr id="5" name="Content Placeholder 4">
            <a:extLst>
              <a:ext uri="{FF2B5EF4-FFF2-40B4-BE49-F238E27FC236}">
                <a16:creationId xmlns:a16="http://schemas.microsoft.com/office/drawing/2014/main" id="{168B11E8-0A6D-DECB-534C-CD0F9C01333C}"/>
              </a:ext>
            </a:extLst>
          </p:cNvPr>
          <p:cNvSpPr>
            <a:spLocks noGrp="1"/>
          </p:cNvSpPr>
          <p:nvPr>
            <p:ph idx="1"/>
          </p:nvPr>
        </p:nvSpPr>
        <p:spPr>
          <a:xfrm>
            <a:off x="853120" y="1097280"/>
            <a:ext cx="10613995" cy="4974336"/>
          </a:xfrm>
        </p:spPr>
        <p:txBody>
          <a:bodyPr anchor="ctr">
            <a:normAutofit/>
          </a:bodyPr>
          <a:lstStyle/>
          <a:p>
            <a:pPr marL="0" indent="0">
              <a:buNone/>
            </a:pPr>
            <a:r>
              <a:rPr lang="en-US" sz="2200" b="1" dirty="0"/>
              <a:t>4. Address Resource and Infrastructure Gaps</a:t>
            </a:r>
          </a:p>
          <a:p>
            <a:pPr marL="457200" indent="-457200">
              <a:buFont typeface="+mj-lt"/>
              <a:buAutoNum type="alphaLcPeriod"/>
            </a:pPr>
            <a:r>
              <a:rPr lang="en-US" sz="2200" dirty="0"/>
              <a:t>    Invest in digital infrastructure and tools compatible with AI.</a:t>
            </a:r>
          </a:p>
          <a:p>
            <a:pPr marL="457200" indent="-457200">
              <a:buFont typeface="+mj-lt"/>
              <a:buAutoNum type="alphaLcPeriod"/>
            </a:pPr>
            <a:r>
              <a:rPr lang="en-US" sz="2200" dirty="0"/>
              <a:t>    Allocate sufficient financial, human, and technological resources.</a:t>
            </a:r>
          </a:p>
          <a:p>
            <a:pPr marL="457200" indent="-457200">
              <a:buFont typeface="+mj-lt"/>
              <a:buAutoNum type="alphaLcPeriod"/>
            </a:pPr>
            <a:r>
              <a:rPr lang="en-US" sz="2200" dirty="0"/>
              <a:t>    Leverage strategic partnerships with donors and private sector.</a:t>
            </a:r>
          </a:p>
          <a:p>
            <a:endParaRPr lang="en-US" sz="2200" dirty="0"/>
          </a:p>
          <a:p>
            <a:pPr marL="0" indent="0">
              <a:buNone/>
            </a:pPr>
            <a:r>
              <a:rPr lang="en-US" sz="2200" b="1" dirty="0"/>
              <a:t>5. Develop Ethical Guidelines for Responsible AI Use</a:t>
            </a:r>
          </a:p>
          <a:p>
            <a:pPr marL="457200" indent="-457200">
              <a:buFont typeface="+mj-lt"/>
              <a:buAutoNum type="alphaLcPeriod"/>
            </a:pPr>
            <a:r>
              <a:rPr lang="en-US" sz="2200" dirty="0"/>
              <a:t>    Establish clear policies ensuring fairness, transparency, and accountability.</a:t>
            </a:r>
          </a:p>
          <a:p>
            <a:pPr marL="457200" indent="-457200">
              <a:buFont typeface="+mj-lt"/>
              <a:buAutoNum type="alphaLcPeriod"/>
            </a:pPr>
            <a:r>
              <a:rPr lang="en-US" sz="2200" dirty="0"/>
              <a:t>    Form ethics committees and conduct regular audits.</a:t>
            </a:r>
          </a:p>
          <a:p>
            <a:pPr marL="457200" indent="-457200">
              <a:buFont typeface="+mj-lt"/>
              <a:buAutoNum type="alphaLcPeriod"/>
            </a:pPr>
            <a:r>
              <a:rPr lang="en-US" sz="2200" dirty="0"/>
              <a:t>    Promote responsible AI adoption to enhance trust.</a:t>
            </a:r>
          </a:p>
        </p:txBody>
      </p:sp>
    </p:spTree>
    <p:extLst>
      <p:ext uri="{BB962C8B-B14F-4D97-AF65-F5344CB8AC3E}">
        <p14:creationId xmlns:p14="http://schemas.microsoft.com/office/powerpoint/2010/main" val="827438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81FC82-6BC4-B492-FE76-7E6D1518ACD3}"/>
              </a:ext>
            </a:extLst>
          </p:cNvPr>
          <p:cNvSpPr>
            <a:spLocks noGrp="1"/>
          </p:cNvSpPr>
          <p:nvPr>
            <p:ph type="title"/>
          </p:nvPr>
        </p:nvSpPr>
        <p:spPr>
          <a:xfrm>
            <a:off x="962848" y="132453"/>
            <a:ext cx="9849751" cy="682752"/>
          </a:xfrm>
        </p:spPr>
        <p:txBody>
          <a:bodyPr anchor="b">
            <a:noAutofit/>
          </a:bodyPr>
          <a:lstStyle/>
          <a:p>
            <a:r>
              <a:rPr lang="en-US" sz="4000" b="1" dirty="0"/>
              <a:t>Challenges and Areas for Future Research</a:t>
            </a:r>
            <a:endParaRPr lang="en-US" sz="4000" dirty="0"/>
          </a:p>
        </p:txBody>
      </p:sp>
      <p:sp>
        <p:nvSpPr>
          <p:cNvPr id="3" name="Content Placeholder 2">
            <a:extLst>
              <a:ext uri="{FF2B5EF4-FFF2-40B4-BE49-F238E27FC236}">
                <a16:creationId xmlns:a16="http://schemas.microsoft.com/office/drawing/2014/main" id="{AB6F185D-D0CA-47A8-D4C9-221DB6094BA2}"/>
              </a:ext>
            </a:extLst>
          </p:cNvPr>
          <p:cNvSpPr>
            <a:spLocks noGrp="1"/>
          </p:cNvSpPr>
          <p:nvPr>
            <p:ph idx="1"/>
          </p:nvPr>
        </p:nvSpPr>
        <p:spPr>
          <a:xfrm>
            <a:off x="962848" y="1194816"/>
            <a:ext cx="10176207" cy="4949952"/>
          </a:xfrm>
        </p:spPr>
        <p:txBody>
          <a:bodyPr anchor="ctr">
            <a:normAutofit/>
          </a:bodyPr>
          <a:lstStyle/>
          <a:p>
            <a:pPr marL="0" indent="0">
              <a:buNone/>
            </a:pPr>
            <a:r>
              <a:rPr lang="en-US" sz="2200" b="1" dirty="0"/>
              <a:t>Challenges</a:t>
            </a:r>
            <a:endParaRPr lang="en-US" sz="2200" dirty="0"/>
          </a:p>
          <a:p>
            <a:pPr algn="just"/>
            <a:r>
              <a:rPr lang="en-US" sz="2200" dirty="0"/>
              <a:t>The timeframe for conducting the study was limited, which restricted extended engagement and data validation.</a:t>
            </a:r>
          </a:p>
          <a:p>
            <a:pPr algn="just"/>
            <a:r>
              <a:rPr lang="en-US" sz="2200" dirty="0"/>
              <a:t>Focus on  </a:t>
            </a:r>
            <a:r>
              <a:rPr lang="en-US" sz="2200" dirty="0" err="1"/>
              <a:t>MoCDTI</a:t>
            </a:r>
            <a:r>
              <a:rPr lang="en-US" sz="2200" dirty="0"/>
              <a:t> limits </a:t>
            </a:r>
            <a:r>
              <a:rPr lang="en-US" sz="2200" dirty="0" err="1"/>
              <a:t>generalisability</a:t>
            </a:r>
            <a:r>
              <a:rPr lang="en-US" sz="2200" dirty="0"/>
              <a:t> to other sectors or institutions.</a:t>
            </a:r>
          </a:p>
          <a:p>
            <a:pPr algn="just"/>
            <a:r>
              <a:rPr lang="en-US" sz="2200" dirty="0"/>
              <a:t>Use of digital platforms may exclude less tech-literate employees.</a:t>
            </a:r>
          </a:p>
          <a:p>
            <a:pPr algn="just"/>
            <a:r>
              <a:rPr lang="en-US" sz="2200" dirty="0"/>
              <a:t>Risk of social desirability bias may affect result accuracy.</a:t>
            </a:r>
          </a:p>
          <a:p>
            <a:pPr algn="just"/>
            <a:endParaRPr lang="en-US" sz="2200" dirty="0"/>
          </a:p>
          <a:p>
            <a:pPr marL="0" indent="0" algn="just">
              <a:buNone/>
            </a:pPr>
            <a:r>
              <a:rPr lang="en-US" sz="2200" b="1" dirty="0"/>
              <a:t>Future Research Directions</a:t>
            </a:r>
          </a:p>
          <a:p>
            <a:pPr algn="just"/>
            <a:r>
              <a:rPr lang="en-US" sz="2200" dirty="0"/>
              <a:t>Broaden the institutional scope to include multiple public sector organisations to improve representativeness.</a:t>
            </a:r>
          </a:p>
          <a:p>
            <a:endParaRPr lang="en-US" sz="2200" dirty="0"/>
          </a:p>
        </p:txBody>
      </p:sp>
    </p:spTree>
    <p:extLst>
      <p:ext uri="{BB962C8B-B14F-4D97-AF65-F5344CB8AC3E}">
        <p14:creationId xmlns:p14="http://schemas.microsoft.com/office/powerpoint/2010/main" val="1487650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C98F1B-26AE-FF8A-5336-0B53BF647FE8}"/>
              </a:ext>
            </a:extLst>
          </p:cNvPr>
          <p:cNvSpPr>
            <a:spLocks noGrp="1"/>
          </p:cNvSpPr>
          <p:nvPr>
            <p:ph type="title"/>
          </p:nvPr>
        </p:nvSpPr>
        <p:spPr>
          <a:xfrm>
            <a:off x="982174" y="-19947"/>
            <a:ext cx="9849751" cy="987551"/>
          </a:xfrm>
        </p:spPr>
        <p:txBody>
          <a:bodyPr anchor="b">
            <a:normAutofit/>
          </a:bodyPr>
          <a:lstStyle/>
          <a:p>
            <a:r>
              <a:rPr lang="en-US" sz="5400" b="1" dirty="0"/>
              <a:t>Conclusion</a:t>
            </a:r>
            <a:endParaRPr lang="en-US" sz="5400" dirty="0"/>
          </a:p>
        </p:txBody>
      </p:sp>
      <p:sp>
        <p:nvSpPr>
          <p:cNvPr id="3" name="Content Placeholder 2">
            <a:extLst>
              <a:ext uri="{FF2B5EF4-FFF2-40B4-BE49-F238E27FC236}">
                <a16:creationId xmlns:a16="http://schemas.microsoft.com/office/drawing/2014/main" id="{AA0FA514-AF2A-9315-83FB-2F6654D6851C}"/>
              </a:ext>
            </a:extLst>
          </p:cNvPr>
          <p:cNvSpPr>
            <a:spLocks noGrp="1"/>
          </p:cNvSpPr>
          <p:nvPr>
            <p:ph idx="1"/>
          </p:nvPr>
        </p:nvSpPr>
        <p:spPr>
          <a:xfrm>
            <a:off x="613154" y="962671"/>
            <a:ext cx="10587789" cy="5270517"/>
          </a:xfrm>
        </p:spPr>
        <p:txBody>
          <a:bodyPr anchor="ctr">
            <a:noAutofit/>
          </a:bodyPr>
          <a:lstStyle/>
          <a:p>
            <a:pPr marL="0" indent="0" algn="just">
              <a:buNone/>
            </a:pPr>
            <a:r>
              <a:rPr lang="en-US" sz="2200" dirty="0"/>
              <a:t>A culture that promotes innovation, teamwork, open communication, and shared vision is foundational for successful AI integration.</a:t>
            </a:r>
          </a:p>
          <a:p>
            <a:pPr marL="0" indent="0" algn="just">
              <a:buNone/>
            </a:pPr>
            <a:br>
              <a:rPr lang="en-US" sz="2200" dirty="0"/>
            </a:br>
            <a:r>
              <a:rPr lang="en-US" sz="2200" dirty="0"/>
              <a:t>Structured, hands-on AI training programs directly improve staff readiness and enhance the impact of a positive organisational culture. Leadership must still provide clear direction and resources.</a:t>
            </a:r>
          </a:p>
          <a:p>
            <a:pPr marL="0" indent="0" algn="just">
              <a:buNone/>
            </a:pPr>
            <a:br>
              <a:rPr lang="en-US" sz="2200" dirty="0"/>
            </a:br>
            <a:r>
              <a:rPr lang="en-US" sz="2200" dirty="0"/>
              <a:t>Supporting AI readiness improves public service delivery, operational efficiency, and contributes to Ghana’s broader digital transformation agenda.</a:t>
            </a:r>
          </a:p>
          <a:p>
            <a:pPr marL="0" indent="0" algn="just">
              <a:buNone/>
            </a:pPr>
            <a:br>
              <a:rPr lang="en-US" sz="2200" dirty="0"/>
            </a:br>
            <a:endParaRPr lang="en-US" sz="2200" dirty="0"/>
          </a:p>
        </p:txBody>
      </p:sp>
    </p:spTree>
    <p:extLst>
      <p:ext uri="{BB962C8B-B14F-4D97-AF65-F5344CB8AC3E}">
        <p14:creationId xmlns:p14="http://schemas.microsoft.com/office/powerpoint/2010/main" val="588079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9A1D07-4BD3-5AE5-4755-F9CA9E1FD318}"/>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b="1" kern="1200" dirty="0">
                <a:solidFill>
                  <a:schemeClr val="tx1"/>
                </a:solidFill>
                <a:latin typeface="+mj-lt"/>
                <a:ea typeface="+mj-ea"/>
                <a:cs typeface="+mj-cs"/>
              </a:rPr>
              <a:t>THANK YOU</a:t>
            </a:r>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24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5F755C-EA92-177B-D740-8BE99C507173}"/>
              </a:ext>
            </a:extLst>
          </p:cNvPr>
          <p:cNvSpPr>
            <a:spLocks noGrp="1"/>
          </p:cNvSpPr>
          <p:nvPr>
            <p:ph type="title"/>
          </p:nvPr>
        </p:nvSpPr>
        <p:spPr>
          <a:xfrm>
            <a:off x="621792" y="1161288"/>
            <a:ext cx="3602736" cy="4526280"/>
          </a:xfrm>
        </p:spPr>
        <p:txBody>
          <a:bodyPr>
            <a:normAutofit/>
          </a:bodyPr>
          <a:lstStyle/>
          <a:p>
            <a:r>
              <a:rPr lang="en-US" sz="4000" dirty="0"/>
              <a:t>Table of Content</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0" name="Content Placeholder 2">
            <a:extLst>
              <a:ext uri="{FF2B5EF4-FFF2-40B4-BE49-F238E27FC236}">
                <a16:creationId xmlns:a16="http://schemas.microsoft.com/office/drawing/2014/main" id="{C2A9B984-CB57-C262-1CC8-54D0F984FECE}"/>
              </a:ext>
            </a:extLst>
          </p:cNvPr>
          <p:cNvGraphicFramePr>
            <a:graphicFrameLocks noGrp="1"/>
          </p:cNvGraphicFramePr>
          <p:nvPr>
            <p:ph idx="1"/>
            <p:extLst>
              <p:ext uri="{D42A27DB-BD31-4B8C-83A1-F6EECF244321}">
                <p14:modId xmlns:p14="http://schemas.microsoft.com/office/powerpoint/2010/main" val="4076687117"/>
              </p:ext>
            </p:extLst>
          </p:nvPr>
        </p:nvGraphicFramePr>
        <p:xfrm>
          <a:off x="4846319" y="691661"/>
          <a:ext cx="7005712" cy="5849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3828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Isosceles Triangle 3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5C85DB-F8C9-F437-D0AC-D130BB4D0D24}"/>
              </a:ext>
            </a:extLst>
          </p:cNvPr>
          <p:cNvSpPr>
            <a:spLocks noGrp="1"/>
          </p:cNvSpPr>
          <p:nvPr>
            <p:ph type="title"/>
          </p:nvPr>
        </p:nvSpPr>
        <p:spPr>
          <a:xfrm>
            <a:off x="757980" y="-150023"/>
            <a:ext cx="10515600" cy="1325563"/>
          </a:xfrm>
        </p:spPr>
        <p:txBody>
          <a:bodyPr>
            <a:normAutofit/>
          </a:bodyPr>
          <a:lstStyle/>
          <a:p>
            <a:r>
              <a:rPr lang="en-US" sz="4000" b="1" dirty="0"/>
              <a:t>Background</a:t>
            </a:r>
            <a:endParaRPr lang="en-US" sz="4000" dirty="0"/>
          </a:p>
        </p:txBody>
      </p:sp>
      <p:graphicFrame>
        <p:nvGraphicFramePr>
          <p:cNvPr id="4" name="Content Placeholder 2">
            <a:extLst>
              <a:ext uri="{FF2B5EF4-FFF2-40B4-BE49-F238E27FC236}">
                <a16:creationId xmlns:a16="http://schemas.microsoft.com/office/drawing/2014/main" id="{8B645635-F660-E138-E82B-98B9B7611D7A}"/>
              </a:ext>
            </a:extLst>
          </p:cNvPr>
          <p:cNvGraphicFramePr>
            <a:graphicFrameLocks/>
          </p:cNvGraphicFramePr>
          <p:nvPr>
            <p:extLst>
              <p:ext uri="{D42A27DB-BD31-4B8C-83A1-F6EECF244321}">
                <p14:modId xmlns:p14="http://schemas.microsoft.com/office/powerpoint/2010/main" val="3227572690"/>
              </p:ext>
            </p:extLst>
          </p:nvPr>
        </p:nvGraphicFramePr>
        <p:xfrm>
          <a:off x="0" y="999744"/>
          <a:ext cx="12082272" cy="5766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1671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6" name="Rectangle 25">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47EECA-89F8-C097-DE99-A8A79321EBB6}"/>
              </a:ext>
            </a:extLst>
          </p:cNvPr>
          <p:cNvSpPr>
            <a:spLocks noGrp="1"/>
          </p:cNvSpPr>
          <p:nvPr>
            <p:ph type="title"/>
          </p:nvPr>
        </p:nvSpPr>
        <p:spPr>
          <a:xfrm>
            <a:off x="965971" y="-426752"/>
            <a:ext cx="9849751" cy="1349671"/>
          </a:xfrm>
        </p:spPr>
        <p:txBody>
          <a:bodyPr anchor="b">
            <a:normAutofit/>
          </a:bodyPr>
          <a:lstStyle/>
          <a:p>
            <a:r>
              <a:rPr lang="en-US" sz="4000" b="1" dirty="0"/>
              <a:t>Introduction</a:t>
            </a:r>
          </a:p>
        </p:txBody>
      </p:sp>
      <p:sp>
        <p:nvSpPr>
          <p:cNvPr id="3" name="Content Placeholder 2">
            <a:extLst>
              <a:ext uri="{FF2B5EF4-FFF2-40B4-BE49-F238E27FC236}">
                <a16:creationId xmlns:a16="http://schemas.microsoft.com/office/drawing/2014/main" id="{64A5C4D4-391C-F33C-5281-FE178E3B673E}"/>
              </a:ext>
            </a:extLst>
          </p:cNvPr>
          <p:cNvSpPr>
            <a:spLocks noGrp="1"/>
          </p:cNvSpPr>
          <p:nvPr>
            <p:ph idx="1"/>
          </p:nvPr>
        </p:nvSpPr>
        <p:spPr>
          <a:xfrm>
            <a:off x="853120" y="1135977"/>
            <a:ext cx="10173084" cy="4585410"/>
          </a:xfrm>
        </p:spPr>
        <p:txBody>
          <a:bodyPr anchor="ctr">
            <a:normAutofit/>
          </a:bodyPr>
          <a:lstStyle/>
          <a:p>
            <a:r>
              <a:rPr lang="en-US" sz="2200" dirty="0">
                <a:latin typeface="Times New Roman" panose="02020603050405020304" pitchFamily="18" charset="0"/>
                <a:cs typeface="Times New Roman" panose="02020603050405020304" pitchFamily="18" charset="0"/>
              </a:rPr>
              <a:t>Organisational culture is shared values, beliefs, and practices that shape employees’ readiness for technological change (Metwally et al., 2019).</a:t>
            </a:r>
          </a:p>
          <a:p>
            <a:pPr marL="0" indent="0">
              <a:buNone/>
            </a:pP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In the public sector, culture often mirrors societal values, influencing attitudes toward AI (</a:t>
            </a:r>
            <a:r>
              <a:rPr lang="en-US" sz="2200" dirty="0" err="1">
                <a:latin typeface="Times New Roman" panose="02020603050405020304" pitchFamily="18" charset="0"/>
                <a:cs typeface="Times New Roman" panose="02020603050405020304" pitchFamily="18" charset="0"/>
              </a:rPr>
              <a:t>Nuryanto</a:t>
            </a:r>
            <a:r>
              <a:rPr lang="en-US" sz="2200" dirty="0">
                <a:latin typeface="Times New Roman" panose="02020603050405020304" pitchFamily="18" charset="0"/>
                <a:cs typeface="Times New Roman" panose="02020603050405020304" pitchFamily="18" charset="0"/>
              </a:rPr>
              <a:t> et al., 2024). AI readiness includes infrastructure, skills, and cultural adaptability (Nortje &amp; Grobbelaar, 2020).</a:t>
            </a:r>
          </a:p>
          <a:p>
            <a:pPr marL="0" indent="0">
              <a:buNone/>
            </a:pPr>
            <a:endParaRPr lang="en-US" sz="2200" dirty="0">
              <a:latin typeface="Times New Roman" panose="02020603050405020304" pitchFamily="18" charset="0"/>
              <a:cs typeface="Times New Roman" panose="02020603050405020304" pitchFamily="18" charset="0"/>
            </a:endParaRPr>
          </a:p>
          <a:p>
            <a:r>
              <a:rPr lang="en-US" sz="2200" b="0" dirty="0">
                <a:latin typeface="Times New Roman" panose="02020603050405020304" pitchFamily="18" charset="0"/>
                <a:cs typeface="Times New Roman" panose="02020603050405020304" pitchFamily="18" charset="0"/>
              </a:rPr>
              <a:t>This includes preparing employees through training and development to build skills for engaging with AI, which is essential for long-term success (Neumann et al., 2022; Jaiswal et al., 2023; Luisa et al., 2019).</a:t>
            </a:r>
          </a:p>
        </p:txBody>
      </p:sp>
    </p:spTree>
    <p:extLst>
      <p:ext uri="{BB962C8B-B14F-4D97-AF65-F5344CB8AC3E}">
        <p14:creationId xmlns:p14="http://schemas.microsoft.com/office/powerpoint/2010/main" val="1405557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6" name="Rectangle 25">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0753E1-FB21-9CC3-B146-98732F8EA553}"/>
              </a:ext>
            </a:extLst>
          </p:cNvPr>
          <p:cNvSpPr>
            <a:spLocks noGrp="1"/>
          </p:cNvSpPr>
          <p:nvPr>
            <p:ph type="title"/>
          </p:nvPr>
        </p:nvSpPr>
        <p:spPr>
          <a:xfrm>
            <a:off x="853120" y="-524094"/>
            <a:ext cx="9849751" cy="1349671"/>
          </a:xfrm>
        </p:spPr>
        <p:txBody>
          <a:bodyPr anchor="b">
            <a:normAutofit/>
          </a:bodyPr>
          <a:lstStyle/>
          <a:p>
            <a:r>
              <a:rPr lang="en-US" sz="4000" b="1" dirty="0"/>
              <a:t>Introduction</a:t>
            </a:r>
          </a:p>
        </p:txBody>
      </p:sp>
      <p:sp>
        <p:nvSpPr>
          <p:cNvPr id="3" name="Content Placeholder 2">
            <a:extLst>
              <a:ext uri="{FF2B5EF4-FFF2-40B4-BE49-F238E27FC236}">
                <a16:creationId xmlns:a16="http://schemas.microsoft.com/office/drawing/2014/main" id="{694CF98E-EF0F-E9BC-C9E0-8699CCFA92FC}"/>
              </a:ext>
            </a:extLst>
          </p:cNvPr>
          <p:cNvSpPr>
            <a:spLocks noGrp="1"/>
          </p:cNvSpPr>
          <p:nvPr>
            <p:ph idx="1"/>
          </p:nvPr>
        </p:nvSpPr>
        <p:spPr>
          <a:xfrm>
            <a:off x="853120" y="997936"/>
            <a:ext cx="10285935" cy="4937145"/>
          </a:xfrm>
        </p:spPr>
        <p:txBody>
          <a:bodyPr anchor="ctr">
            <a:normAutofit/>
          </a:bodyPr>
          <a:lstStyle/>
          <a:p>
            <a:pPr marL="0" indent="0" algn="just">
              <a:buNone/>
            </a:pPr>
            <a:r>
              <a:rPr lang="en-US" sz="2200" b="1" dirty="0">
                <a:latin typeface="Times New Roman" panose="02020603050405020304" pitchFamily="18" charset="0"/>
                <a:cs typeface="Times New Roman" panose="02020603050405020304" pitchFamily="18" charset="0"/>
              </a:rPr>
              <a:t>Problem Statement</a:t>
            </a:r>
          </a:p>
          <a:p>
            <a:pPr algn="just"/>
            <a:r>
              <a:rPr lang="en-US" sz="2200" dirty="0">
                <a:latin typeface="Times New Roman" panose="02020603050405020304" pitchFamily="18" charset="0"/>
                <a:cs typeface="Times New Roman" panose="02020603050405020304" pitchFamily="18" charset="0"/>
              </a:rPr>
              <a:t>Despite Ghana's ongoing AI initiatives, the country ranks 141st in the Oxford Government AI Readiness Index 2023, with a low score of 32.58% (Hankins et al., 2023). This ranking highlights critical barriers to AI readiness, particularly within the public sector.</a:t>
            </a:r>
          </a:p>
          <a:p>
            <a:pPr marL="0" indent="0" algn="just">
              <a:buNone/>
            </a:pPr>
            <a:endParaRPr lang="en-US" sz="2200" dirty="0">
              <a:latin typeface="Times New Roman" panose="02020603050405020304" pitchFamily="18" charset="0"/>
              <a:cs typeface="Times New Roman" panose="02020603050405020304" pitchFamily="18" charset="0"/>
            </a:endParaRPr>
          </a:p>
          <a:p>
            <a:pPr marL="0" indent="0" algn="just">
              <a:buNone/>
            </a:pPr>
            <a:r>
              <a:rPr lang="en-US" sz="2200" b="1" dirty="0">
                <a:latin typeface="Times New Roman" panose="02020603050405020304" pitchFamily="18" charset="0"/>
                <a:cs typeface="Times New Roman" panose="02020603050405020304" pitchFamily="18" charset="0"/>
              </a:rPr>
              <a:t>Objective</a:t>
            </a:r>
          </a:p>
          <a:p>
            <a:pPr algn="just"/>
            <a:r>
              <a:rPr lang="en-US" sz="2200" dirty="0">
                <a:latin typeface="Times New Roman" panose="02020603050405020304" pitchFamily="18" charset="0"/>
                <a:cs typeface="Times New Roman" panose="02020603050405020304" pitchFamily="18" charset="0"/>
              </a:rPr>
              <a:t>This study explores how organisational culture, training, and leadership impact AI readiness at </a:t>
            </a:r>
            <a:r>
              <a:rPr lang="en-US" sz="2200" dirty="0" err="1">
                <a:latin typeface="Times New Roman" panose="02020603050405020304" pitchFamily="18" charset="0"/>
                <a:cs typeface="Times New Roman" panose="02020603050405020304" pitchFamily="18" charset="0"/>
              </a:rPr>
              <a:t>MoCDTI</a:t>
            </a:r>
            <a:r>
              <a:rPr lang="en-US" sz="2200" dirty="0">
                <a:latin typeface="Times New Roman" panose="02020603050405020304" pitchFamily="18" charset="0"/>
                <a:cs typeface="Times New Roman" panose="02020603050405020304" pitchFamily="18" charset="0"/>
              </a:rPr>
              <a:t>.</a:t>
            </a:r>
          </a:p>
          <a:p>
            <a:pPr algn="just"/>
            <a:endParaRPr lang="en-US" sz="2200" dirty="0">
              <a:latin typeface="Times New Roman" panose="02020603050405020304" pitchFamily="18" charset="0"/>
              <a:cs typeface="Times New Roman" panose="02020603050405020304" pitchFamily="18" charset="0"/>
            </a:endParaRPr>
          </a:p>
          <a:p>
            <a:pPr marL="0" indent="0" algn="just">
              <a:buNone/>
            </a:pPr>
            <a:endParaRPr lang="en-US" sz="2200" dirty="0">
              <a:latin typeface="Times New Roman" panose="02020603050405020304" pitchFamily="18" charset="0"/>
              <a:cs typeface="Times New Roman" panose="02020603050405020304" pitchFamily="18" charset="0"/>
            </a:endParaRPr>
          </a:p>
          <a:p>
            <a:pPr algn="just"/>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9472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6B77E2-C877-3C91-94F3-BD70759A0002}"/>
              </a:ext>
            </a:extLst>
          </p:cNvPr>
          <p:cNvSpPr>
            <a:spLocks noGrp="1"/>
          </p:cNvSpPr>
          <p:nvPr>
            <p:ph type="title"/>
          </p:nvPr>
        </p:nvSpPr>
        <p:spPr>
          <a:xfrm>
            <a:off x="1043631" y="809898"/>
            <a:ext cx="10173010" cy="1554480"/>
          </a:xfrm>
        </p:spPr>
        <p:txBody>
          <a:bodyPr anchor="ctr">
            <a:normAutofit/>
          </a:bodyPr>
          <a:lstStyle/>
          <a:p>
            <a:r>
              <a:rPr lang="en-US" sz="4800" b="1">
                <a:cs typeface="Arial" panose="020B0604020202020204" pitchFamily="34" charset="0"/>
              </a:rPr>
              <a:t>Research Questions</a:t>
            </a:r>
            <a:endParaRPr lang="en-GH" sz="4800"/>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0DE50873-3806-6F66-3C7F-715C6044F66C}"/>
              </a:ext>
            </a:extLst>
          </p:cNvPr>
          <p:cNvGraphicFramePr>
            <a:graphicFrameLocks noGrp="1"/>
          </p:cNvGraphicFramePr>
          <p:nvPr>
            <p:ph idx="1"/>
            <p:extLst>
              <p:ext uri="{D42A27DB-BD31-4B8C-83A1-F6EECF244321}">
                <p14:modId xmlns:p14="http://schemas.microsoft.com/office/powerpoint/2010/main" val="3819895534"/>
              </p:ext>
            </p:extLst>
          </p:nvPr>
        </p:nvGraphicFramePr>
        <p:xfrm>
          <a:off x="904602" y="2673927"/>
          <a:ext cx="10378440" cy="3553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3216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F79C29-D221-DBCC-99B8-027B27A920F1}"/>
              </a:ext>
            </a:extLst>
          </p:cNvPr>
          <p:cNvSpPr>
            <a:spLocks noGrp="1"/>
          </p:cNvSpPr>
          <p:nvPr>
            <p:ph type="title"/>
          </p:nvPr>
        </p:nvSpPr>
        <p:spPr>
          <a:xfrm>
            <a:off x="982174" y="1"/>
            <a:ext cx="9849751" cy="1311442"/>
          </a:xfrm>
        </p:spPr>
        <p:txBody>
          <a:bodyPr anchor="b">
            <a:normAutofit/>
          </a:bodyPr>
          <a:lstStyle/>
          <a:p>
            <a:r>
              <a:rPr lang="en-US" sz="4000" b="1" dirty="0"/>
              <a:t>Data Collection Overview</a:t>
            </a:r>
            <a:br>
              <a:rPr lang="en-US" sz="4000" b="1" dirty="0"/>
            </a:br>
            <a:endParaRPr lang="en-US" sz="4000" dirty="0"/>
          </a:p>
        </p:txBody>
      </p:sp>
      <p:sp>
        <p:nvSpPr>
          <p:cNvPr id="3" name="Content Placeholder 2">
            <a:extLst>
              <a:ext uri="{FF2B5EF4-FFF2-40B4-BE49-F238E27FC236}">
                <a16:creationId xmlns:a16="http://schemas.microsoft.com/office/drawing/2014/main" id="{450E54B1-1BE2-822C-7939-3D8E7BCAFCB2}"/>
              </a:ext>
            </a:extLst>
          </p:cNvPr>
          <p:cNvSpPr>
            <a:spLocks noGrp="1"/>
          </p:cNvSpPr>
          <p:nvPr>
            <p:ph idx="1"/>
          </p:nvPr>
        </p:nvSpPr>
        <p:spPr>
          <a:xfrm>
            <a:off x="853120" y="1403418"/>
            <a:ext cx="10360312" cy="3824375"/>
          </a:xfrm>
        </p:spPr>
        <p:txBody>
          <a:bodyPr anchor="ctr">
            <a:normAutofit/>
          </a:bodyPr>
          <a:lstStyle/>
          <a:p>
            <a:r>
              <a:rPr lang="en-US" sz="2200" dirty="0"/>
              <a:t>A structured Google Form questionnaire was designed to assess organisational culture and AI readiness.</a:t>
            </a:r>
          </a:p>
          <a:p>
            <a:pPr marL="0" indent="0">
              <a:buNone/>
            </a:pPr>
            <a:endParaRPr lang="en-US" sz="2200" dirty="0"/>
          </a:p>
          <a:p>
            <a:pPr>
              <a:buFont typeface="Arial" panose="020B0604020202020204" pitchFamily="34" charset="0"/>
              <a:buChar char="•"/>
            </a:pPr>
            <a:r>
              <a:rPr lang="en-US" sz="2200" dirty="0"/>
              <a:t>The questionnaire was shared through the official email and WhatsApp page of the Ministry.</a:t>
            </a:r>
          </a:p>
          <a:p>
            <a:pPr marL="0" indent="0">
              <a:buNone/>
            </a:pPr>
            <a:endParaRPr lang="en-US" sz="2200" dirty="0"/>
          </a:p>
          <a:p>
            <a:pPr>
              <a:buFont typeface="Arial" panose="020B0604020202020204" pitchFamily="34" charset="0"/>
              <a:buChar char="•"/>
            </a:pPr>
            <a:r>
              <a:rPr lang="en-US" sz="2200" dirty="0"/>
              <a:t>A total of </a:t>
            </a:r>
            <a:r>
              <a:rPr lang="en-US" sz="2200" b="1" dirty="0"/>
              <a:t>96 valid responses</a:t>
            </a:r>
            <a:r>
              <a:rPr lang="en-US" sz="2200" dirty="0"/>
              <a:t> were received from the Ministry and its Agencies.</a:t>
            </a:r>
          </a:p>
          <a:p>
            <a:endParaRPr lang="en-US" sz="2200" dirty="0"/>
          </a:p>
        </p:txBody>
      </p:sp>
    </p:spTree>
    <p:extLst>
      <p:ext uri="{BB962C8B-B14F-4D97-AF65-F5344CB8AC3E}">
        <p14:creationId xmlns:p14="http://schemas.microsoft.com/office/powerpoint/2010/main" val="1986091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839C-CEE3-7731-C8D5-94254A0F9DFE}"/>
              </a:ext>
            </a:extLst>
          </p:cNvPr>
          <p:cNvSpPr>
            <a:spLocks noGrp="1"/>
          </p:cNvSpPr>
          <p:nvPr>
            <p:ph type="title"/>
          </p:nvPr>
        </p:nvSpPr>
        <p:spPr/>
        <p:txBody>
          <a:bodyPr/>
          <a:lstStyle/>
          <a:p>
            <a:r>
              <a:rPr lang="en-GH" dirty="0"/>
              <a:t>  </a:t>
            </a:r>
          </a:p>
        </p:txBody>
      </p:sp>
      <p:pic>
        <p:nvPicPr>
          <p:cNvPr id="3" name="Content Placeholder 4">
            <a:extLst>
              <a:ext uri="{FF2B5EF4-FFF2-40B4-BE49-F238E27FC236}">
                <a16:creationId xmlns:a16="http://schemas.microsoft.com/office/drawing/2014/main" id="{5F65DB67-DEA2-E2D1-154F-1AE90358046C}"/>
              </a:ext>
            </a:extLst>
          </p:cNvPr>
          <p:cNvPicPr>
            <a:picLocks noChangeAspect="1"/>
          </p:cNvPicPr>
          <p:nvPr/>
        </p:nvPicPr>
        <p:blipFill>
          <a:blip r:embed="rId2"/>
          <a:stretch>
            <a:fillRect/>
          </a:stretch>
        </p:blipFill>
        <p:spPr>
          <a:xfrm>
            <a:off x="110837" y="1250233"/>
            <a:ext cx="5908344" cy="5337071"/>
          </a:xfrm>
          <a:prstGeom prst="rect">
            <a:avLst/>
          </a:prstGeom>
        </p:spPr>
      </p:pic>
      <p:pic>
        <p:nvPicPr>
          <p:cNvPr id="4" name="Content Placeholder 5" descr="A table of information with text&#10;&#10;Description automatically generated with medium confidence">
            <a:extLst>
              <a:ext uri="{FF2B5EF4-FFF2-40B4-BE49-F238E27FC236}">
                <a16:creationId xmlns:a16="http://schemas.microsoft.com/office/drawing/2014/main" id="{8159B942-C93F-9DBB-DACB-79BF4517FF90}"/>
              </a:ext>
            </a:extLst>
          </p:cNvPr>
          <p:cNvPicPr>
            <a:picLocks noChangeAspect="1"/>
          </p:cNvPicPr>
          <p:nvPr/>
        </p:nvPicPr>
        <p:blipFill>
          <a:blip r:embed="rId3"/>
          <a:srcRect l="3802" t="2130" r="6020"/>
          <a:stretch/>
        </p:blipFill>
        <p:spPr>
          <a:xfrm>
            <a:off x="6151418" y="1363342"/>
            <a:ext cx="6040582" cy="5383822"/>
          </a:xfrm>
          <a:prstGeom prst="rect">
            <a:avLst/>
          </a:prstGeom>
        </p:spPr>
      </p:pic>
      <p:sp>
        <p:nvSpPr>
          <p:cNvPr id="5" name="TextBox 4">
            <a:extLst>
              <a:ext uri="{FF2B5EF4-FFF2-40B4-BE49-F238E27FC236}">
                <a16:creationId xmlns:a16="http://schemas.microsoft.com/office/drawing/2014/main" id="{9BB2884A-7697-384D-FE32-2809ED9D6D65}"/>
              </a:ext>
            </a:extLst>
          </p:cNvPr>
          <p:cNvSpPr txBox="1"/>
          <p:nvPr/>
        </p:nvSpPr>
        <p:spPr>
          <a:xfrm>
            <a:off x="387927" y="96982"/>
            <a:ext cx="10266218" cy="707886"/>
          </a:xfrm>
          <a:prstGeom prst="rect">
            <a:avLst/>
          </a:prstGeom>
          <a:noFill/>
        </p:spPr>
        <p:txBody>
          <a:bodyPr wrap="square" rtlCol="0">
            <a:spAutoFit/>
          </a:bodyPr>
          <a:lstStyle/>
          <a:p>
            <a:r>
              <a:rPr lang="en-GH" sz="4000" dirty="0"/>
              <a:t>Results </a:t>
            </a:r>
          </a:p>
        </p:txBody>
      </p:sp>
      <p:sp>
        <p:nvSpPr>
          <p:cNvPr id="6" name="TextBox 5">
            <a:extLst>
              <a:ext uri="{FF2B5EF4-FFF2-40B4-BE49-F238E27FC236}">
                <a16:creationId xmlns:a16="http://schemas.microsoft.com/office/drawing/2014/main" id="{E54A0BAD-176E-ED5A-7926-A49D4952F57B}"/>
              </a:ext>
            </a:extLst>
          </p:cNvPr>
          <p:cNvSpPr txBox="1"/>
          <p:nvPr/>
        </p:nvSpPr>
        <p:spPr>
          <a:xfrm>
            <a:off x="4178300" y="621784"/>
            <a:ext cx="2552700" cy="369332"/>
          </a:xfrm>
          <a:prstGeom prst="rect">
            <a:avLst/>
          </a:prstGeom>
          <a:noFill/>
        </p:spPr>
        <p:txBody>
          <a:bodyPr wrap="square">
            <a:spAutoFit/>
          </a:bodyPr>
          <a:lstStyle/>
          <a:p>
            <a:r>
              <a:rPr lang="en-GH" b="1" dirty="0">
                <a:latin typeface="Arial" panose="020B0604020202020204" pitchFamily="34" charset="0"/>
                <a:cs typeface="Arial" panose="020B0604020202020204" pitchFamily="34" charset="0"/>
              </a:rPr>
              <a:t>Descriptive Analysis</a:t>
            </a:r>
          </a:p>
        </p:txBody>
      </p:sp>
    </p:spTree>
    <p:extLst>
      <p:ext uri="{BB962C8B-B14F-4D97-AF65-F5344CB8AC3E}">
        <p14:creationId xmlns:p14="http://schemas.microsoft.com/office/powerpoint/2010/main" val="420370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8F36-C750-11B1-E70E-F3F32F450ACD}"/>
              </a:ext>
            </a:extLst>
          </p:cNvPr>
          <p:cNvSpPr>
            <a:spLocks noGrp="1"/>
          </p:cNvSpPr>
          <p:nvPr>
            <p:ph type="title"/>
          </p:nvPr>
        </p:nvSpPr>
        <p:spPr>
          <a:xfrm>
            <a:off x="434030" y="-194788"/>
            <a:ext cx="10515600" cy="1026061"/>
          </a:xfrm>
        </p:spPr>
        <p:txBody>
          <a:bodyPr/>
          <a:lstStyle/>
          <a:p>
            <a:r>
              <a:rPr lang="en-GH" dirty="0"/>
              <a:t>Results</a:t>
            </a:r>
          </a:p>
        </p:txBody>
      </p:sp>
      <p:pic>
        <p:nvPicPr>
          <p:cNvPr id="14" name="Picture 13" descr="A white and black text on a white background&#10;&#10;Description automatically generated">
            <a:extLst>
              <a:ext uri="{FF2B5EF4-FFF2-40B4-BE49-F238E27FC236}">
                <a16:creationId xmlns:a16="http://schemas.microsoft.com/office/drawing/2014/main" id="{CE308C9A-4AAC-F7BB-6241-6294EEC7161D}"/>
              </a:ext>
            </a:extLst>
          </p:cNvPr>
          <p:cNvPicPr>
            <a:picLocks noChangeAspect="1"/>
          </p:cNvPicPr>
          <p:nvPr/>
        </p:nvPicPr>
        <p:blipFill>
          <a:blip r:embed="rId2"/>
          <a:stretch>
            <a:fillRect/>
          </a:stretch>
        </p:blipFill>
        <p:spPr>
          <a:xfrm>
            <a:off x="0" y="945016"/>
            <a:ext cx="7041372" cy="2504766"/>
          </a:xfrm>
          <a:prstGeom prst="rect">
            <a:avLst/>
          </a:prstGeom>
        </p:spPr>
      </p:pic>
      <p:pic>
        <p:nvPicPr>
          <p:cNvPr id="16" name="Picture 15" descr="A white sheet with black text&#10;&#10;Description automatically generated">
            <a:extLst>
              <a:ext uri="{FF2B5EF4-FFF2-40B4-BE49-F238E27FC236}">
                <a16:creationId xmlns:a16="http://schemas.microsoft.com/office/drawing/2014/main" id="{07807B32-8CD7-4AA5-0DCE-7A96A75F99BB}"/>
              </a:ext>
            </a:extLst>
          </p:cNvPr>
          <p:cNvPicPr>
            <a:picLocks noChangeAspect="1"/>
          </p:cNvPicPr>
          <p:nvPr/>
        </p:nvPicPr>
        <p:blipFill>
          <a:blip r:embed="rId3"/>
          <a:stretch>
            <a:fillRect/>
          </a:stretch>
        </p:blipFill>
        <p:spPr>
          <a:xfrm>
            <a:off x="0" y="3826699"/>
            <a:ext cx="6995351" cy="2740715"/>
          </a:xfrm>
          <a:prstGeom prst="rect">
            <a:avLst/>
          </a:prstGeom>
        </p:spPr>
      </p:pic>
      <p:pic>
        <p:nvPicPr>
          <p:cNvPr id="5124" name="Picture 4">
            <a:extLst>
              <a:ext uri="{FF2B5EF4-FFF2-40B4-BE49-F238E27FC236}">
                <a16:creationId xmlns:a16="http://schemas.microsoft.com/office/drawing/2014/main" id="{06608E9B-52E5-FC33-C9AF-40A752BFD3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6455" y="1283635"/>
            <a:ext cx="5185545" cy="5148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7610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2646</TotalTime>
  <Words>1232</Words>
  <Application>Microsoft Macintosh PowerPoint</Application>
  <PresentationFormat>Widescreen</PresentationFormat>
  <Paragraphs>112</Paragraphs>
  <Slides>18</Slides>
  <Notes>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Aptos Display</vt:lpstr>
      <vt:lpstr>Arial</vt:lpstr>
      <vt:lpstr>Calibri</vt:lpstr>
      <vt:lpstr>Times</vt:lpstr>
      <vt:lpstr>Times New Roman</vt:lpstr>
      <vt:lpstr>Office Theme</vt:lpstr>
      <vt:lpstr>ORGANISATIONAL CULTURE IMPACT ON AI READINESS</vt:lpstr>
      <vt:lpstr>Table of Content</vt:lpstr>
      <vt:lpstr>Background</vt:lpstr>
      <vt:lpstr>Introduction</vt:lpstr>
      <vt:lpstr>Introduction</vt:lpstr>
      <vt:lpstr>Research Questions</vt:lpstr>
      <vt:lpstr>Data Collection Overview </vt:lpstr>
      <vt:lpstr>  </vt:lpstr>
      <vt:lpstr>Results</vt:lpstr>
      <vt:lpstr>PowerPoint Presentation</vt:lpstr>
      <vt:lpstr>Organisational Culture’s Influence on AI Readiness</vt:lpstr>
      <vt:lpstr>Employee Training Moderating OC on AI Readiness </vt:lpstr>
      <vt:lpstr>Leadership Support moderation OC on AI Readiness</vt:lpstr>
      <vt:lpstr>Recommendations for Enhancing AI Readiness</vt:lpstr>
      <vt:lpstr>Recommendations for Enhancing AI Readiness</vt:lpstr>
      <vt:lpstr>Challenges and Areas for Future Research</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Yolande Yayra Gake</dc:creator>
  <cp:lastModifiedBy>욜란데</cp:lastModifiedBy>
  <cp:revision>7</cp:revision>
  <dcterms:created xsi:type="dcterms:W3CDTF">2025-05-20T12:56:20Z</dcterms:created>
  <dcterms:modified xsi:type="dcterms:W3CDTF">2025-05-27T13:14:06Z</dcterms:modified>
</cp:coreProperties>
</file>