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69" r:id="rId15"/>
    <p:sldId id="274" r:id="rId16"/>
    <p:sldId id="287" r:id="rId17"/>
    <p:sldId id="282" r:id="rId18"/>
    <p:sldId id="267" r:id="rId19"/>
    <p:sldId id="268" r:id="rId20"/>
    <p:sldId id="273" r:id="rId21"/>
    <p:sldId id="270" r:id="rId22"/>
    <p:sldId id="281" r:id="rId23"/>
    <p:sldId id="275" r:id="rId24"/>
    <p:sldId id="276" r:id="rId25"/>
    <p:sldId id="277" r:id="rId26"/>
    <p:sldId id="278" r:id="rId27"/>
    <p:sldId id="279" r:id="rId28"/>
    <p:sldId id="280" r:id="rId29"/>
    <p:sldId id="283" r:id="rId30"/>
    <p:sldId id="284" r:id="rId31"/>
    <p:sldId id="285" r:id="rId32"/>
    <p:sldId id="286"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11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ty Addey" userId="d172e2a618917c60" providerId="LiveId" clId="{920E28BF-696A-4385-BEB7-B34E247DD6E0}"/>
    <pc:docChg chg="modSld">
      <pc:chgData name="Charity Addey" userId="d172e2a618917c60" providerId="LiveId" clId="{920E28BF-696A-4385-BEB7-B34E247DD6E0}" dt="2023-05-21T21:07:06.298" v="1"/>
      <pc:docMkLst>
        <pc:docMk/>
      </pc:docMkLst>
      <pc:sldChg chg="modAnim">
        <pc:chgData name="Charity Addey" userId="d172e2a618917c60" providerId="LiveId" clId="{920E28BF-696A-4385-BEB7-B34E247DD6E0}" dt="2023-05-21T21:07:06.298" v="1"/>
        <pc:sldMkLst>
          <pc:docMk/>
          <pc:sldMk cId="311232178" sldId="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96602363491188"/>
          <c:y val="4.3084953363880366E-2"/>
          <c:w val="0.68766354389546636"/>
          <c:h val="0.87435387673956266"/>
        </c:manualLayout>
      </c:layout>
      <c:bar3DChart>
        <c:barDir val="bar"/>
        <c:grouping val="clustered"/>
        <c:varyColors val="0"/>
        <c:ser>
          <c:idx val="0"/>
          <c:order val="0"/>
          <c:spPr>
            <a:solidFill>
              <a:srgbClr val="002060"/>
            </a:solidFill>
            <a:ln>
              <a:solidFill>
                <a:srgbClr val="002060"/>
              </a:solidFill>
            </a:ln>
            <a:effectLst/>
            <a:sp3d>
              <a:contourClr>
                <a:srgbClr val="002060"/>
              </a:contourClr>
            </a:sp3d>
          </c:spPr>
          <c:invertIfNegative val="0"/>
          <c:dPt>
            <c:idx val="10"/>
            <c:invertIfNegative val="0"/>
            <c:bubble3D val="0"/>
            <c:spPr>
              <a:solidFill>
                <a:schemeClr val="accent2">
                  <a:lumMod val="75000"/>
                </a:schemeClr>
              </a:solidFill>
              <a:ln>
                <a:solidFill>
                  <a:srgbClr val="002060"/>
                </a:solidFill>
              </a:ln>
              <a:effectLst/>
              <a:sp3d>
                <a:contourClr>
                  <a:srgbClr val="002060"/>
                </a:contourClr>
              </a:sp3d>
            </c:spPr>
            <c:extLst>
              <c:ext xmlns:c16="http://schemas.microsoft.com/office/drawing/2014/chart" uri="{C3380CC4-5D6E-409C-BE32-E72D297353CC}">
                <c16:uniqueId val="{00000001-D073-4A94-9DEE-972D8924BC78}"/>
              </c:ext>
            </c:extLst>
          </c:dPt>
          <c:dPt>
            <c:idx val="11"/>
            <c:invertIfNegative val="0"/>
            <c:bubble3D val="0"/>
            <c:spPr>
              <a:solidFill>
                <a:schemeClr val="accent2">
                  <a:lumMod val="75000"/>
                </a:schemeClr>
              </a:solidFill>
              <a:ln>
                <a:solidFill>
                  <a:srgbClr val="002060"/>
                </a:solidFill>
              </a:ln>
              <a:effectLst/>
              <a:sp3d>
                <a:contourClr>
                  <a:srgbClr val="002060"/>
                </a:contourClr>
              </a:sp3d>
            </c:spPr>
            <c:extLst>
              <c:ext xmlns:c16="http://schemas.microsoft.com/office/drawing/2014/chart" uri="{C3380CC4-5D6E-409C-BE32-E72D297353CC}">
                <c16:uniqueId val="{00000003-D073-4A94-9DEE-972D8924BC78}"/>
              </c:ext>
            </c:extLst>
          </c:dPt>
          <c:dPt>
            <c:idx val="12"/>
            <c:invertIfNegative val="0"/>
            <c:bubble3D val="0"/>
            <c:spPr>
              <a:solidFill>
                <a:schemeClr val="accent2">
                  <a:lumMod val="75000"/>
                </a:schemeClr>
              </a:solidFill>
              <a:ln>
                <a:solidFill>
                  <a:srgbClr val="002060"/>
                </a:solidFill>
              </a:ln>
              <a:effectLst/>
              <a:sp3d>
                <a:contourClr>
                  <a:srgbClr val="002060"/>
                </a:contourClr>
              </a:sp3d>
            </c:spPr>
            <c:extLst>
              <c:ext xmlns:c16="http://schemas.microsoft.com/office/drawing/2014/chart" uri="{C3380CC4-5D6E-409C-BE32-E72D297353CC}">
                <c16:uniqueId val="{00000005-D073-4A94-9DEE-972D8924BC78}"/>
              </c:ext>
            </c:extLst>
          </c:dPt>
          <c:dPt>
            <c:idx val="13"/>
            <c:invertIfNegative val="0"/>
            <c:bubble3D val="0"/>
            <c:spPr>
              <a:solidFill>
                <a:schemeClr val="accent2">
                  <a:lumMod val="75000"/>
                </a:schemeClr>
              </a:solidFill>
              <a:ln>
                <a:solidFill>
                  <a:srgbClr val="002060"/>
                </a:solidFill>
              </a:ln>
              <a:effectLst/>
              <a:sp3d>
                <a:contourClr>
                  <a:srgbClr val="002060"/>
                </a:contourClr>
              </a:sp3d>
            </c:spPr>
            <c:extLst>
              <c:ext xmlns:c16="http://schemas.microsoft.com/office/drawing/2014/chart" uri="{C3380CC4-5D6E-409C-BE32-E72D297353CC}">
                <c16:uniqueId val="{00000007-D073-4A94-9DEE-972D8924BC78}"/>
              </c:ext>
            </c:extLst>
          </c:dPt>
          <c:dPt>
            <c:idx val="14"/>
            <c:invertIfNegative val="0"/>
            <c:bubble3D val="0"/>
            <c:spPr>
              <a:solidFill>
                <a:schemeClr val="accent2">
                  <a:lumMod val="75000"/>
                </a:schemeClr>
              </a:solidFill>
              <a:ln>
                <a:solidFill>
                  <a:srgbClr val="002060"/>
                </a:solidFill>
              </a:ln>
              <a:effectLst/>
              <a:sp3d>
                <a:contourClr>
                  <a:srgbClr val="002060"/>
                </a:contourClr>
              </a:sp3d>
            </c:spPr>
            <c:extLst>
              <c:ext xmlns:c16="http://schemas.microsoft.com/office/drawing/2014/chart" uri="{C3380CC4-5D6E-409C-BE32-E72D297353CC}">
                <c16:uniqueId val="{00000009-D073-4A94-9DEE-972D8924BC78}"/>
              </c:ext>
            </c:extLst>
          </c:dPt>
          <c:cat>
            <c:strRef>
              <c:f>Sheet1!$A$5:$A$19</c:f>
              <c:strCache>
                <c:ptCount val="15"/>
                <c:pt idx="0">
                  <c:v>Level of Education</c:v>
                </c:pt>
                <c:pt idx="1">
                  <c:v>PhD</c:v>
                </c:pt>
                <c:pt idx="2">
                  <c:v>Master’s Degree</c:v>
                </c:pt>
                <c:pt idx="3">
                  <c:v>Bachelor's Degree</c:v>
                </c:pt>
                <c:pt idx="4">
                  <c:v>HND</c:v>
                </c:pt>
                <c:pt idx="5">
                  <c:v>Diploma</c:v>
                </c:pt>
                <c:pt idx="6">
                  <c:v>SHS</c:v>
                </c:pt>
                <c:pt idx="7">
                  <c:v>Others</c:v>
                </c:pt>
                <c:pt idx="9">
                  <c:v>Position in the Organizer</c:v>
                </c:pt>
                <c:pt idx="10">
                  <c:v>Junior level Officer</c:v>
                </c:pt>
                <c:pt idx="11">
                  <c:v>Middle level Officer</c:v>
                </c:pt>
                <c:pt idx="12">
                  <c:v>Senior level Officer</c:v>
                </c:pt>
                <c:pt idx="13">
                  <c:v>Management member</c:v>
                </c:pt>
                <c:pt idx="14">
                  <c:v>No position</c:v>
                </c:pt>
              </c:strCache>
            </c:strRef>
          </c:cat>
          <c:val>
            <c:numRef>
              <c:f>Sheet1!$B$5:$B$19</c:f>
              <c:numCache>
                <c:formatCode>General</c:formatCode>
                <c:ptCount val="15"/>
                <c:pt idx="1">
                  <c:v>61</c:v>
                </c:pt>
                <c:pt idx="2">
                  <c:v>87</c:v>
                </c:pt>
                <c:pt idx="3">
                  <c:v>96</c:v>
                </c:pt>
                <c:pt idx="4">
                  <c:v>25</c:v>
                </c:pt>
                <c:pt idx="5">
                  <c:v>22</c:v>
                </c:pt>
                <c:pt idx="6">
                  <c:v>6</c:v>
                </c:pt>
                <c:pt idx="7">
                  <c:v>3</c:v>
                </c:pt>
                <c:pt idx="10">
                  <c:v>82</c:v>
                </c:pt>
                <c:pt idx="11">
                  <c:v>28</c:v>
                </c:pt>
                <c:pt idx="12">
                  <c:v>147</c:v>
                </c:pt>
                <c:pt idx="13">
                  <c:v>32</c:v>
                </c:pt>
                <c:pt idx="14">
                  <c:v>11</c:v>
                </c:pt>
              </c:numCache>
            </c:numRef>
          </c:val>
          <c:extLst>
            <c:ext xmlns:c16="http://schemas.microsoft.com/office/drawing/2014/chart" uri="{C3380CC4-5D6E-409C-BE32-E72D297353CC}">
              <c16:uniqueId val="{0000000A-D073-4A94-9DEE-972D8924BC78}"/>
            </c:ext>
          </c:extLst>
        </c:ser>
        <c:dLbls>
          <c:showLegendKey val="0"/>
          <c:showVal val="0"/>
          <c:showCatName val="0"/>
          <c:showSerName val="0"/>
          <c:showPercent val="0"/>
          <c:showBubbleSize val="0"/>
        </c:dLbls>
        <c:gapWidth val="150"/>
        <c:shape val="box"/>
        <c:axId val="552661880"/>
        <c:axId val="552662664"/>
        <c:axId val="0"/>
      </c:bar3DChart>
      <c:catAx>
        <c:axId val="552661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52662664"/>
        <c:crosses val="autoZero"/>
        <c:auto val="1"/>
        <c:lblAlgn val="ctr"/>
        <c:lblOffset val="100"/>
        <c:noMultiLvlLbl val="0"/>
      </c:catAx>
      <c:valAx>
        <c:axId val="552662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52661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Sheet1!$A$22</c:f>
              <c:strCache>
                <c:ptCount val="1"/>
                <c:pt idx="0">
                  <c:v>Yes</c:v>
                </c:pt>
              </c:strCache>
            </c:strRef>
          </c:tx>
          <c:spPr>
            <a:solidFill>
              <a:srgbClr val="CC5D12"/>
            </a:solidFill>
            <a:ln>
              <a:noFill/>
            </a:ln>
            <a:effectLst/>
            <a:sp3d/>
          </c:spPr>
          <c:invertIfNegative val="0"/>
          <c:cat>
            <c:strRef>
              <c:f>Sheet1!$B$21:$F$21</c:f>
              <c:strCache>
                <c:ptCount val="5"/>
                <c:pt idx="0">
                  <c:v>Expert</c:v>
                </c:pt>
                <c:pt idx="1">
                  <c:v>Excellent</c:v>
                </c:pt>
                <c:pt idx="2">
                  <c:v>Intermediate</c:v>
                </c:pt>
                <c:pt idx="3">
                  <c:v>Basic</c:v>
                </c:pt>
                <c:pt idx="4">
                  <c:v>Others</c:v>
                </c:pt>
              </c:strCache>
            </c:strRef>
          </c:cat>
          <c:val>
            <c:numRef>
              <c:f>Sheet1!$B$22:$F$22</c:f>
              <c:numCache>
                <c:formatCode>General</c:formatCode>
                <c:ptCount val="5"/>
                <c:pt idx="0">
                  <c:v>32</c:v>
                </c:pt>
                <c:pt idx="1">
                  <c:v>9</c:v>
                </c:pt>
                <c:pt idx="2">
                  <c:v>10</c:v>
                </c:pt>
                <c:pt idx="3">
                  <c:v>23</c:v>
                </c:pt>
                <c:pt idx="4">
                  <c:v>37</c:v>
                </c:pt>
              </c:numCache>
            </c:numRef>
          </c:val>
          <c:extLst>
            <c:ext xmlns:c16="http://schemas.microsoft.com/office/drawing/2014/chart" uri="{C3380CC4-5D6E-409C-BE32-E72D297353CC}">
              <c16:uniqueId val="{00000000-18B5-4521-910D-2D8B56D74D4F}"/>
            </c:ext>
          </c:extLst>
        </c:ser>
        <c:ser>
          <c:idx val="1"/>
          <c:order val="1"/>
          <c:tx>
            <c:strRef>
              <c:f>Sheet1!$A$23</c:f>
              <c:strCache>
                <c:ptCount val="1"/>
                <c:pt idx="0">
                  <c:v>No</c:v>
                </c:pt>
              </c:strCache>
            </c:strRef>
          </c:tx>
          <c:spPr>
            <a:solidFill>
              <a:srgbClr val="002060"/>
            </a:solidFill>
            <a:ln>
              <a:noFill/>
            </a:ln>
            <a:effectLst/>
            <a:sp3d/>
          </c:spPr>
          <c:invertIfNegative val="0"/>
          <c:dPt>
            <c:idx val="0"/>
            <c:invertIfNegative val="0"/>
            <c:bubble3D val="0"/>
            <c:spPr>
              <a:solidFill>
                <a:srgbClr val="002060"/>
              </a:solidFill>
              <a:ln>
                <a:noFill/>
              </a:ln>
              <a:effectLst/>
              <a:sp3d/>
            </c:spPr>
            <c:extLst>
              <c:ext xmlns:c16="http://schemas.microsoft.com/office/drawing/2014/chart" uri="{C3380CC4-5D6E-409C-BE32-E72D297353CC}">
                <c16:uniqueId val="{00000002-18B5-4521-910D-2D8B56D74D4F}"/>
              </c:ext>
            </c:extLst>
          </c:dPt>
          <c:dPt>
            <c:idx val="1"/>
            <c:invertIfNegative val="0"/>
            <c:bubble3D val="0"/>
            <c:spPr>
              <a:solidFill>
                <a:srgbClr val="002060"/>
              </a:solidFill>
              <a:ln>
                <a:noFill/>
              </a:ln>
              <a:effectLst/>
              <a:sp3d/>
            </c:spPr>
            <c:extLst>
              <c:ext xmlns:c16="http://schemas.microsoft.com/office/drawing/2014/chart" uri="{C3380CC4-5D6E-409C-BE32-E72D297353CC}">
                <c16:uniqueId val="{00000004-18B5-4521-910D-2D8B56D74D4F}"/>
              </c:ext>
            </c:extLst>
          </c:dPt>
          <c:dPt>
            <c:idx val="2"/>
            <c:invertIfNegative val="0"/>
            <c:bubble3D val="0"/>
            <c:spPr>
              <a:solidFill>
                <a:srgbClr val="002060"/>
              </a:solidFill>
              <a:ln>
                <a:noFill/>
              </a:ln>
              <a:effectLst/>
              <a:sp3d/>
            </c:spPr>
            <c:extLst>
              <c:ext xmlns:c16="http://schemas.microsoft.com/office/drawing/2014/chart" uri="{C3380CC4-5D6E-409C-BE32-E72D297353CC}">
                <c16:uniqueId val="{00000006-18B5-4521-910D-2D8B56D74D4F}"/>
              </c:ext>
            </c:extLst>
          </c:dPt>
          <c:dPt>
            <c:idx val="3"/>
            <c:invertIfNegative val="0"/>
            <c:bubble3D val="0"/>
            <c:spPr>
              <a:solidFill>
                <a:srgbClr val="002060"/>
              </a:solidFill>
              <a:ln>
                <a:noFill/>
              </a:ln>
              <a:effectLst/>
              <a:sp3d/>
            </c:spPr>
            <c:extLst>
              <c:ext xmlns:c16="http://schemas.microsoft.com/office/drawing/2014/chart" uri="{C3380CC4-5D6E-409C-BE32-E72D297353CC}">
                <c16:uniqueId val="{00000008-18B5-4521-910D-2D8B56D74D4F}"/>
              </c:ext>
            </c:extLst>
          </c:dPt>
          <c:dPt>
            <c:idx val="4"/>
            <c:invertIfNegative val="0"/>
            <c:bubble3D val="0"/>
            <c:spPr>
              <a:solidFill>
                <a:srgbClr val="002060"/>
              </a:solidFill>
              <a:ln>
                <a:noFill/>
              </a:ln>
              <a:effectLst/>
              <a:sp3d/>
            </c:spPr>
            <c:extLst>
              <c:ext xmlns:c16="http://schemas.microsoft.com/office/drawing/2014/chart" uri="{C3380CC4-5D6E-409C-BE32-E72D297353CC}">
                <c16:uniqueId val="{0000000A-18B5-4521-910D-2D8B56D74D4F}"/>
              </c:ext>
            </c:extLst>
          </c:dPt>
          <c:cat>
            <c:strRef>
              <c:f>Sheet1!$B$21:$F$21</c:f>
              <c:strCache>
                <c:ptCount val="5"/>
                <c:pt idx="0">
                  <c:v>Expert</c:v>
                </c:pt>
                <c:pt idx="1">
                  <c:v>Excellent</c:v>
                </c:pt>
                <c:pt idx="2">
                  <c:v>Intermediate</c:v>
                </c:pt>
                <c:pt idx="3">
                  <c:v>Basic</c:v>
                </c:pt>
                <c:pt idx="4">
                  <c:v>Others</c:v>
                </c:pt>
              </c:strCache>
            </c:strRef>
          </c:cat>
          <c:val>
            <c:numRef>
              <c:f>Sheet1!$B$23:$F$23</c:f>
              <c:numCache>
                <c:formatCode>General</c:formatCode>
                <c:ptCount val="5"/>
                <c:pt idx="0">
                  <c:v>16</c:v>
                </c:pt>
                <c:pt idx="1">
                  <c:v>40</c:v>
                </c:pt>
                <c:pt idx="2">
                  <c:v>38</c:v>
                </c:pt>
                <c:pt idx="3">
                  <c:v>45</c:v>
                </c:pt>
                <c:pt idx="4">
                  <c:v>50</c:v>
                </c:pt>
              </c:numCache>
            </c:numRef>
          </c:val>
          <c:extLst>
            <c:ext xmlns:c16="http://schemas.microsoft.com/office/drawing/2014/chart" uri="{C3380CC4-5D6E-409C-BE32-E72D297353CC}">
              <c16:uniqueId val="{0000000B-18B5-4521-910D-2D8B56D74D4F}"/>
            </c:ext>
          </c:extLst>
        </c:ser>
        <c:dLbls>
          <c:showLegendKey val="0"/>
          <c:showVal val="0"/>
          <c:showCatName val="0"/>
          <c:showSerName val="0"/>
          <c:showPercent val="0"/>
          <c:showBubbleSize val="0"/>
        </c:dLbls>
        <c:gapWidth val="150"/>
        <c:shape val="box"/>
        <c:axId val="552663056"/>
        <c:axId val="552664624"/>
        <c:axId val="0"/>
      </c:bar3DChart>
      <c:catAx>
        <c:axId val="552663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52664624"/>
        <c:crosses val="autoZero"/>
        <c:auto val="1"/>
        <c:lblAlgn val="ctr"/>
        <c:lblOffset val="100"/>
        <c:noMultiLvlLbl val="0"/>
      </c:catAx>
      <c:valAx>
        <c:axId val="552664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52663056"/>
        <c:crosses val="autoZero"/>
        <c:crossBetween val="between"/>
      </c:valAx>
      <c:spPr>
        <a:noFill/>
        <a:ln>
          <a:noFill/>
        </a:ln>
        <a:effectLst/>
      </c:spPr>
    </c:plotArea>
    <c:legend>
      <c:legendPos val="b"/>
      <c:layout>
        <c:manualLayout>
          <c:xMode val="edge"/>
          <c:yMode val="edge"/>
          <c:x val="0.45041816174464883"/>
          <c:y val="0.93071853302709184"/>
          <c:w val="0.13519610226819639"/>
          <c:h val="5.9401818958676675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image" Target="../media/image59.jpeg"/><Relationship Id="rId4" Type="http://schemas.openxmlformats.org/officeDocument/2006/relationships/image" Target="../media/image62.jpeg"/></Relationships>
</file>

<file path=ppt/diagrams/_rels/data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image" Target="../media/image59.jpeg"/><Relationship Id="rId4" Type="http://schemas.openxmlformats.org/officeDocument/2006/relationships/image" Target="../media/image62.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40800-FD12-4E03-B40B-7FEB1B8979FF}"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668EAF0-D6E3-4E3E-BF0F-9C29569F3D04}">
      <dgm:prSet custT="1"/>
      <dgm:spPr/>
      <dgm:t>
        <a:bodyPr/>
        <a:lstStyle/>
        <a:p>
          <a:pPr algn="just"/>
          <a:r>
            <a:rPr lang="en-US" sz="1400" baseline="0" dirty="0">
              <a:latin typeface="Times New Roman" panose="02020603050405020304" pitchFamily="18" charset="0"/>
              <a:cs typeface="Times New Roman" panose="02020603050405020304" pitchFamily="18" charset="0"/>
            </a:rPr>
            <a:t>The Master’s in Public Administration program in Public Administration aimed to strengthen the capacity of civil servants and local government officials by providing participants with an integrative educational program with a balanced curriculum. These enhanced managerial skills and analytical policy expertise. </a:t>
          </a:r>
          <a:endParaRPr lang="en-US" sz="1400" dirty="0">
            <a:latin typeface="Times New Roman" panose="02020603050405020304" pitchFamily="18" charset="0"/>
            <a:cs typeface="Times New Roman" panose="02020603050405020304" pitchFamily="18" charset="0"/>
          </a:endParaRPr>
        </a:p>
      </dgm:t>
    </dgm:pt>
    <dgm:pt modelId="{5A70C920-34B3-4E51-AB17-67837CB601F0}" type="parTrans" cxnId="{40CF26D6-1F5E-4798-8CE6-C74283A1B155}">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161FFF35-3E86-4927-8DA3-E68FF6DA2148}" type="sibTrans" cxnId="{40CF26D6-1F5E-4798-8CE6-C74283A1B155}">
      <dgm:prSet custT="1"/>
      <dgm:spPr/>
      <dgm:t>
        <a:bodyPr/>
        <a:lstStyle/>
        <a:p>
          <a:pPr algn="just"/>
          <a:endParaRPr lang="en-US" sz="1200">
            <a:latin typeface="Times New Roman" panose="02020603050405020304" pitchFamily="18" charset="0"/>
            <a:cs typeface="Times New Roman" panose="02020603050405020304" pitchFamily="18" charset="0"/>
          </a:endParaRPr>
        </a:p>
      </dgm:t>
    </dgm:pt>
    <dgm:pt modelId="{BEDAC08E-85DB-4FFF-8717-1FFD7AF31FEA}">
      <dgm:prSet custT="1"/>
      <dgm:spPr/>
      <dgm:t>
        <a:bodyPr/>
        <a:lstStyle/>
        <a:p>
          <a:pPr algn="just"/>
          <a:r>
            <a:rPr lang="en-US" sz="1600" baseline="0" dirty="0">
              <a:latin typeface="Times New Roman" panose="02020603050405020304" pitchFamily="18" charset="0"/>
              <a:cs typeface="Times New Roman" panose="02020603050405020304" pitchFamily="18" charset="0"/>
            </a:rPr>
            <a:t>To develop skills, expertise, and flexibility required to be capable government leaders and professionals.</a:t>
          </a:r>
          <a:endParaRPr lang="en-US" sz="1600" dirty="0">
            <a:latin typeface="Times New Roman" panose="02020603050405020304" pitchFamily="18" charset="0"/>
            <a:cs typeface="Times New Roman" panose="02020603050405020304" pitchFamily="18" charset="0"/>
          </a:endParaRPr>
        </a:p>
      </dgm:t>
    </dgm:pt>
    <dgm:pt modelId="{A807832D-D2BA-44D5-9809-96032DABFAFA}" type="parTrans" cxnId="{74233C0E-8FC5-4752-8C09-0A22E8FCA385}">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37118FA2-B2F8-439C-90F5-36BB0B7D5302}" type="sibTrans" cxnId="{74233C0E-8FC5-4752-8C09-0A22E8FCA385}">
      <dgm:prSet custT="1"/>
      <dgm:spPr/>
      <dgm:t>
        <a:bodyPr/>
        <a:lstStyle/>
        <a:p>
          <a:pPr algn="just"/>
          <a:endParaRPr lang="en-US" sz="1200">
            <a:latin typeface="Times New Roman" panose="02020603050405020304" pitchFamily="18" charset="0"/>
            <a:cs typeface="Times New Roman" panose="02020603050405020304" pitchFamily="18" charset="0"/>
          </a:endParaRPr>
        </a:p>
      </dgm:t>
    </dgm:pt>
    <dgm:pt modelId="{8254C92C-BEBA-4F26-BC4C-B72FC7DD15F7}">
      <dgm:prSet custT="1"/>
      <dgm:spPr/>
      <dgm:t>
        <a:bodyPr/>
        <a:lstStyle/>
        <a:p>
          <a:pPr algn="just"/>
          <a:r>
            <a:rPr lang="en-US" sz="1800" baseline="0" dirty="0">
              <a:latin typeface="Times New Roman" panose="02020603050405020304" pitchFamily="18" charset="0"/>
              <a:cs typeface="Times New Roman" panose="02020603050405020304" pitchFamily="18" charset="0"/>
            </a:rPr>
            <a:t>To secure analytical skills to devise concrete solutions to unique and complex problems facing cities, rural areas, and others. </a:t>
          </a:r>
          <a:endParaRPr lang="en-US" sz="1800" dirty="0">
            <a:latin typeface="Times New Roman" panose="02020603050405020304" pitchFamily="18" charset="0"/>
            <a:cs typeface="Times New Roman" panose="02020603050405020304" pitchFamily="18" charset="0"/>
          </a:endParaRPr>
        </a:p>
      </dgm:t>
    </dgm:pt>
    <dgm:pt modelId="{756458F5-FA59-4681-83FF-506619B730C2}" type="parTrans" cxnId="{282652E1-317F-418D-A414-25BA239270D4}">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7FC0FE98-D293-4C89-9136-6A0514D6BE85}" type="sibTrans" cxnId="{282652E1-317F-418D-A414-25BA239270D4}">
      <dgm:prSet custT="1"/>
      <dgm:spPr/>
      <dgm:t>
        <a:bodyPr/>
        <a:lstStyle/>
        <a:p>
          <a:pPr algn="just"/>
          <a:endParaRPr lang="en-US" sz="1200">
            <a:latin typeface="Times New Roman" panose="02020603050405020304" pitchFamily="18" charset="0"/>
            <a:cs typeface="Times New Roman" panose="02020603050405020304" pitchFamily="18" charset="0"/>
          </a:endParaRPr>
        </a:p>
      </dgm:t>
    </dgm:pt>
    <dgm:pt modelId="{92722651-6461-4BDE-A8C1-CA74EF3303C4}">
      <dgm:prSet custT="1"/>
      <dgm:spPr/>
      <dgm:t>
        <a:bodyPr/>
        <a:lstStyle/>
        <a:p>
          <a:pPr algn="just"/>
          <a:r>
            <a:rPr lang="en-US" sz="2000" baseline="0">
              <a:latin typeface="Times New Roman" panose="02020603050405020304" pitchFamily="18" charset="0"/>
              <a:cs typeface="Times New Roman" panose="02020603050405020304" pitchFamily="18" charset="0"/>
            </a:rPr>
            <a:t>To apply theoretical learning to practice.</a:t>
          </a:r>
          <a:endParaRPr lang="en-US" sz="2000">
            <a:latin typeface="Times New Roman" panose="02020603050405020304" pitchFamily="18" charset="0"/>
            <a:cs typeface="Times New Roman" panose="02020603050405020304" pitchFamily="18" charset="0"/>
          </a:endParaRPr>
        </a:p>
      </dgm:t>
    </dgm:pt>
    <dgm:pt modelId="{EAAD8916-77BC-4340-83D0-9ED1F27D07C9}" type="parTrans" cxnId="{BB791F75-B06E-419F-B69D-1803CBE96D61}">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BD9E3DDC-91C3-4AC5-8284-D3185C4EAD38}" type="sibTrans" cxnId="{BB791F75-B06E-419F-B69D-1803CBE96D61}">
      <dgm:prSet custT="1"/>
      <dgm:spPr/>
      <dgm:t>
        <a:bodyPr/>
        <a:lstStyle/>
        <a:p>
          <a:pPr algn="just"/>
          <a:endParaRPr lang="en-US" sz="1200">
            <a:latin typeface="Times New Roman" panose="02020603050405020304" pitchFamily="18" charset="0"/>
            <a:cs typeface="Times New Roman" panose="02020603050405020304" pitchFamily="18" charset="0"/>
          </a:endParaRPr>
        </a:p>
      </dgm:t>
    </dgm:pt>
    <dgm:pt modelId="{3CABE03C-53CC-467D-8C36-E10F0EC7F1E1}">
      <dgm:prSet custT="1"/>
      <dgm:spPr/>
      <dgm:t>
        <a:bodyPr/>
        <a:lstStyle/>
        <a:p>
          <a:pPr algn="just"/>
          <a:r>
            <a:rPr lang="en-US" sz="1400" baseline="0" dirty="0">
              <a:latin typeface="Times New Roman" panose="02020603050405020304" pitchFamily="18" charset="0"/>
              <a:cs typeface="Times New Roman" panose="02020603050405020304" pitchFamily="18" charset="0"/>
            </a:rPr>
            <a:t>To share Korea’s successful experience and expertise in strengthening local governance with many developing countries around the world, in the hope that this can enhance their ability to further their expertise in the areas of economic development and better quality of life at the local level; and </a:t>
          </a:r>
          <a:endParaRPr lang="en-US" sz="1400" dirty="0">
            <a:latin typeface="Times New Roman" panose="02020603050405020304" pitchFamily="18" charset="0"/>
            <a:cs typeface="Times New Roman" panose="02020603050405020304" pitchFamily="18" charset="0"/>
          </a:endParaRPr>
        </a:p>
      </dgm:t>
    </dgm:pt>
    <dgm:pt modelId="{42E672B0-42DE-4EAC-9CBF-75AEE1DCFE65}" type="parTrans" cxnId="{A8FAA935-676F-4B3F-AD50-05F2C13B77A5}">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4B4B97DD-A8B0-4B11-973B-8075A6B0E710}" type="sibTrans" cxnId="{A8FAA935-676F-4B3F-AD50-05F2C13B77A5}">
      <dgm:prSet custT="1"/>
      <dgm:spPr/>
      <dgm:t>
        <a:bodyPr/>
        <a:lstStyle/>
        <a:p>
          <a:pPr algn="just"/>
          <a:endParaRPr lang="en-US" sz="1200">
            <a:latin typeface="Times New Roman" panose="02020603050405020304" pitchFamily="18" charset="0"/>
            <a:cs typeface="Times New Roman" panose="02020603050405020304" pitchFamily="18" charset="0"/>
          </a:endParaRPr>
        </a:p>
      </dgm:t>
    </dgm:pt>
    <dgm:pt modelId="{378565E9-B752-4D84-8465-34CC799A1BCD}">
      <dgm:prSet custT="1"/>
      <dgm:spPr/>
      <dgm:t>
        <a:bodyPr/>
        <a:lstStyle/>
        <a:p>
          <a:pPr algn="just"/>
          <a:r>
            <a:rPr lang="en-US" sz="1600" baseline="0" dirty="0">
              <a:latin typeface="Times New Roman" panose="02020603050405020304" pitchFamily="18" charset="0"/>
              <a:cs typeface="Times New Roman" panose="02020603050405020304" pitchFamily="18" charset="0"/>
            </a:rPr>
            <a:t>To conduct academic research in order to raise understanding of local government administration/management as well as to improve public administration and public policies.</a:t>
          </a:r>
          <a:endParaRPr lang="en-US" sz="1600" dirty="0">
            <a:latin typeface="Times New Roman" panose="02020603050405020304" pitchFamily="18" charset="0"/>
            <a:cs typeface="Times New Roman" panose="02020603050405020304" pitchFamily="18" charset="0"/>
          </a:endParaRPr>
        </a:p>
      </dgm:t>
    </dgm:pt>
    <dgm:pt modelId="{D5120E1F-5EB5-4FD6-A00B-4BD4C9655050}" type="parTrans" cxnId="{6FC3FEAE-C75B-4CDE-9442-CE28FE808866}">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56F0E820-3679-4863-BD9B-DA8DB133E64C}" type="sibTrans" cxnId="{6FC3FEAE-C75B-4CDE-9442-CE28FE808866}">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74A6D413-35E1-42C2-8F24-9B6D3097FEE8}" type="pres">
      <dgm:prSet presAssocID="{39140800-FD12-4E03-B40B-7FEB1B8979FF}" presName="Name0" presStyleCnt="0">
        <dgm:presLayoutVars>
          <dgm:dir/>
          <dgm:resizeHandles val="exact"/>
        </dgm:presLayoutVars>
      </dgm:prSet>
      <dgm:spPr/>
    </dgm:pt>
    <dgm:pt modelId="{AC665724-B66B-411D-B0C7-7442EB90F87E}" type="pres">
      <dgm:prSet presAssocID="{4668EAF0-D6E3-4E3E-BF0F-9C29569F3D04}" presName="node" presStyleLbl="node1" presStyleIdx="0" presStyleCnt="6" custScaleY="125553">
        <dgm:presLayoutVars>
          <dgm:bulletEnabled val="1"/>
        </dgm:presLayoutVars>
      </dgm:prSet>
      <dgm:spPr/>
    </dgm:pt>
    <dgm:pt modelId="{820E6ABC-339A-440B-AD70-53C019F55620}" type="pres">
      <dgm:prSet presAssocID="{161FFF35-3E86-4927-8DA3-E68FF6DA2148}" presName="sibTrans" presStyleLbl="sibTrans1D1" presStyleIdx="0" presStyleCnt="5"/>
      <dgm:spPr/>
    </dgm:pt>
    <dgm:pt modelId="{A3F4EE04-6655-4066-8910-FB42501D39D5}" type="pres">
      <dgm:prSet presAssocID="{161FFF35-3E86-4927-8DA3-E68FF6DA2148}" presName="connectorText" presStyleLbl="sibTrans1D1" presStyleIdx="0" presStyleCnt="5"/>
      <dgm:spPr/>
    </dgm:pt>
    <dgm:pt modelId="{F616C590-3536-4CF2-85F4-1691C9D355BC}" type="pres">
      <dgm:prSet presAssocID="{BEDAC08E-85DB-4FFF-8717-1FFD7AF31FEA}" presName="node" presStyleLbl="node1" presStyleIdx="1" presStyleCnt="6">
        <dgm:presLayoutVars>
          <dgm:bulletEnabled val="1"/>
        </dgm:presLayoutVars>
      </dgm:prSet>
      <dgm:spPr/>
    </dgm:pt>
    <dgm:pt modelId="{F1758100-F9C9-4F17-A4D1-DABFD554DD96}" type="pres">
      <dgm:prSet presAssocID="{37118FA2-B2F8-439C-90F5-36BB0B7D5302}" presName="sibTrans" presStyleLbl="sibTrans1D1" presStyleIdx="1" presStyleCnt="5"/>
      <dgm:spPr/>
    </dgm:pt>
    <dgm:pt modelId="{FFF24B49-F9A0-42D2-BE13-E65A146C2F20}" type="pres">
      <dgm:prSet presAssocID="{37118FA2-B2F8-439C-90F5-36BB0B7D5302}" presName="connectorText" presStyleLbl="sibTrans1D1" presStyleIdx="1" presStyleCnt="5"/>
      <dgm:spPr/>
    </dgm:pt>
    <dgm:pt modelId="{8E3A1FD3-2558-430A-8D0E-6CA60A369D5D}" type="pres">
      <dgm:prSet presAssocID="{8254C92C-BEBA-4F26-BC4C-B72FC7DD15F7}" presName="node" presStyleLbl="node1" presStyleIdx="2" presStyleCnt="6">
        <dgm:presLayoutVars>
          <dgm:bulletEnabled val="1"/>
        </dgm:presLayoutVars>
      </dgm:prSet>
      <dgm:spPr/>
    </dgm:pt>
    <dgm:pt modelId="{1C02B411-A313-45CF-98E7-9B0CC3006F68}" type="pres">
      <dgm:prSet presAssocID="{7FC0FE98-D293-4C89-9136-6A0514D6BE85}" presName="sibTrans" presStyleLbl="sibTrans1D1" presStyleIdx="2" presStyleCnt="5"/>
      <dgm:spPr/>
    </dgm:pt>
    <dgm:pt modelId="{D6CEF43F-2F41-4CD3-B71A-594550E75409}" type="pres">
      <dgm:prSet presAssocID="{7FC0FE98-D293-4C89-9136-6A0514D6BE85}" presName="connectorText" presStyleLbl="sibTrans1D1" presStyleIdx="2" presStyleCnt="5"/>
      <dgm:spPr/>
    </dgm:pt>
    <dgm:pt modelId="{75E8BF56-B104-4D6D-A801-25D19ADF8540}" type="pres">
      <dgm:prSet presAssocID="{92722651-6461-4BDE-A8C1-CA74EF3303C4}" presName="node" presStyleLbl="node1" presStyleIdx="3" presStyleCnt="6">
        <dgm:presLayoutVars>
          <dgm:bulletEnabled val="1"/>
        </dgm:presLayoutVars>
      </dgm:prSet>
      <dgm:spPr/>
    </dgm:pt>
    <dgm:pt modelId="{CA7C5E32-D673-4A76-9451-48758714A45E}" type="pres">
      <dgm:prSet presAssocID="{BD9E3DDC-91C3-4AC5-8284-D3185C4EAD38}" presName="sibTrans" presStyleLbl="sibTrans1D1" presStyleIdx="3" presStyleCnt="5"/>
      <dgm:spPr/>
    </dgm:pt>
    <dgm:pt modelId="{9A89B605-3CA7-47DE-9C8E-B045CB07221E}" type="pres">
      <dgm:prSet presAssocID="{BD9E3DDC-91C3-4AC5-8284-D3185C4EAD38}" presName="connectorText" presStyleLbl="sibTrans1D1" presStyleIdx="3" presStyleCnt="5"/>
      <dgm:spPr/>
    </dgm:pt>
    <dgm:pt modelId="{CAAA6CEA-7EE2-4664-A0FF-92FC7FFD644E}" type="pres">
      <dgm:prSet presAssocID="{3CABE03C-53CC-467D-8C36-E10F0EC7F1E1}" presName="node" presStyleLbl="node1" presStyleIdx="4" presStyleCnt="6" custScaleY="111453">
        <dgm:presLayoutVars>
          <dgm:bulletEnabled val="1"/>
        </dgm:presLayoutVars>
      </dgm:prSet>
      <dgm:spPr/>
    </dgm:pt>
    <dgm:pt modelId="{C5E9EDB8-3287-4D22-9A4A-1D99061DB23E}" type="pres">
      <dgm:prSet presAssocID="{4B4B97DD-A8B0-4B11-973B-8075A6B0E710}" presName="sibTrans" presStyleLbl="sibTrans1D1" presStyleIdx="4" presStyleCnt="5"/>
      <dgm:spPr/>
    </dgm:pt>
    <dgm:pt modelId="{EDFAFE3F-9857-43F8-996E-F04866B39230}" type="pres">
      <dgm:prSet presAssocID="{4B4B97DD-A8B0-4B11-973B-8075A6B0E710}" presName="connectorText" presStyleLbl="sibTrans1D1" presStyleIdx="4" presStyleCnt="5"/>
      <dgm:spPr/>
    </dgm:pt>
    <dgm:pt modelId="{12C8A5AE-5D3C-4BBD-B8AD-C31DD75A9FC3}" type="pres">
      <dgm:prSet presAssocID="{378565E9-B752-4D84-8465-34CC799A1BCD}" presName="node" presStyleLbl="node1" presStyleIdx="5" presStyleCnt="6">
        <dgm:presLayoutVars>
          <dgm:bulletEnabled val="1"/>
        </dgm:presLayoutVars>
      </dgm:prSet>
      <dgm:spPr/>
    </dgm:pt>
  </dgm:ptLst>
  <dgm:cxnLst>
    <dgm:cxn modelId="{1D728305-4747-492C-855C-F4E54234A121}" type="presOf" srcId="{4668EAF0-D6E3-4E3E-BF0F-9C29569F3D04}" destId="{AC665724-B66B-411D-B0C7-7442EB90F87E}" srcOrd="0" destOrd="0" presId="urn:microsoft.com/office/officeart/2016/7/layout/RepeatingBendingProcessNew"/>
    <dgm:cxn modelId="{74233C0E-8FC5-4752-8C09-0A22E8FCA385}" srcId="{39140800-FD12-4E03-B40B-7FEB1B8979FF}" destId="{BEDAC08E-85DB-4FFF-8717-1FFD7AF31FEA}" srcOrd="1" destOrd="0" parTransId="{A807832D-D2BA-44D5-9809-96032DABFAFA}" sibTransId="{37118FA2-B2F8-439C-90F5-36BB0B7D5302}"/>
    <dgm:cxn modelId="{579EB014-8FB7-4C04-B23B-D8FA1FBAB3EE}" type="presOf" srcId="{7FC0FE98-D293-4C89-9136-6A0514D6BE85}" destId="{1C02B411-A313-45CF-98E7-9B0CC3006F68}" srcOrd="0" destOrd="0" presId="urn:microsoft.com/office/officeart/2016/7/layout/RepeatingBendingProcessNew"/>
    <dgm:cxn modelId="{30E39B1B-9477-4991-82BF-C51ED75D9BA3}" type="presOf" srcId="{37118FA2-B2F8-439C-90F5-36BB0B7D5302}" destId="{FFF24B49-F9A0-42D2-BE13-E65A146C2F20}" srcOrd="1" destOrd="0" presId="urn:microsoft.com/office/officeart/2016/7/layout/RepeatingBendingProcessNew"/>
    <dgm:cxn modelId="{392E5C2B-9A8B-479D-992B-4EE101C50BAC}" type="presOf" srcId="{8254C92C-BEBA-4F26-BC4C-B72FC7DD15F7}" destId="{8E3A1FD3-2558-430A-8D0E-6CA60A369D5D}" srcOrd="0" destOrd="0" presId="urn:microsoft.com/office/officeart/2016/7/layout/RepeatingBendingProcessNew"/>
    <dgm:cxn modelId="{A8FAA935-676F-4B3F-AD50-05F2C13B77A5}" srcId="{39140800-FD12-4E03-B40B-7FEB1B8979FF}" destId="{3CABE03C-53CC-467D-8C36-E10F0EC7F1E1}" srcOrd="4" destOrd="0" parTransId="{42E672B0-42DE-4EAC-9CBF-75AEE1DCFE65}" sibTransId="{4B4B97DD-A8B0-4B11-973B-8075A6B0E710}"/>
    <dgm:cxn modelId="{4AF9664A-D2DC-445D-8426-7FC3BC0677BF}" type="presOf" srcId="{378565E9-B752-4D84-8465-34CC799A1BCD}" destId="{12C8A5AE-5D3C-4BBD-B8AD-C31DD75A9FC3}" srcOrd="0" destOrd="0" presId="urn:microsoft.com/office/officeart/2016/7/layout/RepeatingBendingProcessNew"/>
    <dgm:cxn modelId="{66EC7E6A-D0EF-4994-A556-F37B450283F3}" type="presOf" srcId="{BD9E3DDC-91C3-4AC5-8284-D3185C4EAD38}" destId="{CA7C5E32-D673-4A76-9451-48758714A45E}" srcOrd="0" destOrd="0" presId="urn:microsoft.com/office/officeart/2016/7/layout/RepeatingBendingProcessNew"/>
    <dgm:cxn modelId="{FE2C2D70-584C-4EC4-A9C6-829C5DCB505B}" type="presOf" srcId="{BEDAC08E-85DB-4FFF-8717-1FFD7AF31FEA}" destId="{F616C590-3536-4CF2-85F4-1691C9D355BC}" srcOrd="0" destOrd="0" presId="urn:microsoft.com/office/officeart/2016/7/layout/RepeatingBendingProcessNew"/>
    <dgm:cxn modelId="{8232F674-BA55-4DB7-B3F8-28720CCF88FB}" type="presOf" srcId="{4B4B97DD-A8B0-4B11-973B-8075A6B0E710}" destId="{EDFAFE3F-9857-43F8-996E-F04866B39230}" srcOrd="1" destOrd="0" presId="urn:microsoft.com/office/officeart/2016/7/layout/RepeatingBendingProcessNew"/>
    <dgm:cxn modelId="{BB791F75-B06E-419F-B69D-1803CBE96D61}" srcId="{39140800-FD12-4E03-B40B-7FEB1B8979FF}" destId="{92722651-6461-4BDE-A8C1-CA74EF3303C4}" srcOrd="3" destOrd="0" parTransId="{EAAD8916-77BC-4340-83D0-9ED1F27D07C9}" sibTransId="{BD9E3DDC-91C3-4AC5-8284-D3185C4EAD38}"/>
    <dgm:cxn modelId="{F6D0BA98-0963-4EA8-B850-6C48ACC9343B}" type="presOf" srcId="{39140800-FD12-4E03-B40B-7FEB1B8979FF}" destId="{74A6D413-35E1-42C2-8F24-9B6D3097FEE8}" srcOrd="0" destOrd="0" presId="urn:microsoft.com/office/officeart/2016/7/layout/RepeatingBendingProcessNew"/>
    <dgm:cxn modelId="{71FAB4A2-0A79-441E-83F1-7CF6CDE72D78}" type="presOf" srcId="{37118FA2-B2F8-439C-90F5-36BB0B7D5302}" destId="{F1758100-F9C9-4F17-A4D1-DABFD554DD96}" srcOrd="0" destOrd="0" presId="urn:microsoft.com/office/officeart/2016/7/layout/RepeatingBendingProcessNew"/>
    <dgm:cxn modelId="{6FC3FEAE-C75B-4CDE-9442-CE28FE808866}" srcId="{39140800-FD12-4E03-B40B-7FEB1B8979FF}" destId="{378565E9-B752-4D84-8465-34CC799A1BCD}" srcOrd="5" destOrd="0" parTransId="{D5120E1F-5EB5-4FD6-A00B-4BD4C9655050}" sibTransId="{56F0E820-3679-4863-BD9B-DA8DB133E64C}"/>
    <dgm:cxn modelId="{B5B966C5-04A1-4E81-B5F5-64C7C42F9C40}" type="presOf" srcId="{161FFF35-3E86-4927-8DA3-E68FF6DA2148}" destId="{A3F4EE04-6655-4066-8910-FB42501D39D5}" srcOrd="1" destOrd="0" presId="urn:microsoft.com/office/officeart/2016/7/layout/RepeatingBendingProcessNew"/>
    <dgm:cxn modelId="{2326F6CA-2735-4398-849B-116E5640BDE9}" type="presOf" srcId="{3CABE03C-53CC-467D-8C36-E10F0EC7F1E1}" destId="{CAAA6CEA-7EE2-4664-A0FF-92FC7FFD644E}" srcOrd="0" destOrd="0" presId="urn:microsoft.com/office/officeart/2016/7/layout/RepeatingBendingProcessNew"/>
    <dgm:cxn modelId="{40CF26D6-1F5E-4798-8CE6-C74283A1B155}" srcId="{39140800-FD12-4E03-B40B-7FEB1B8979FF}" destId="{4668EAF0-D6E3-4E3E-BF0F-9C29569F3D04}" srcOrd="0" destOrd="0" parTransId="{5A70C920-34B3-4E51-AB17-67837CB601F0}" sibTransId="{161FFF35-3E86-4927-8DA3-E68FF6DA2148}"/>
    <dgm:cxn modelId="{538028D9-52DF-4AC0-957A-970F91651AEE}" type="presOf" srcId="{92722651-6461-4BDE-A8C1-CA74EF3303C4}" destId="{75E8BF56-B104-4D6D-A801-25D19ADF8540}" srcOrd="0" destOrd="0" presId="urn:microsoft.com/office/officeart/2016/7/layout/RepeatingBendingProcessNew"/>
    <dgm:cxn modelId="{603179E0-340A-4925-9742-3E0A4614FC23}" type="presOf" srcId="{BD9E3DDC-91C3-4AC5-8284-D3185C4EAD38}" destId="{9A89B605-3CA7-47DE-9C8E-B045CB07221E}" srcOrd="1" destOrd="0" presId="urn:microsoft.com/office/officeart/2016/7/layout/RepeatingBendingProcessNew"/>
    <dgm:cxn modelId="{282652E1-317F-418D-A414-25BA239270D4}" srcId="{39140800-FD12-4E03-B40B-7FEB1B8979FF}" destId="{8254C92C-BEBA-4F26-BC4C-B72FC7DD15F7}" srcOrd="2" destOrd="0" parTransId="{756458F5-FA59-4681-83FF-506619B730C2}" sibTransId="{7FC0FE98-D293-4C89-9136-6A0514D6BE85}"/>
    <dgm:cxn modelId="{A4F617EE-FE29-418D-A804-25BC40C2ECCE}" type="presOf" srcId="{161FFF35-3E86-4927-8DA3-E68FF6DA2148}" destId="{820E6ABC-339A-440B-AD70-53C019F55620}" srcOrd="0" destOrd="0" presId="urn:microsoft.com/office/officeart/2016/7/layout/RepeatingBendingProcessNew"/>
    <dgm:cxn modelId="{3811F3F8-07CA-49AE-BBCA-732A652155F0}" type="presOf" srcId="{7FC0FE98-D293-4C89-9136-6A0514D6BE85}" destId="{D6CEF43F-2F41-4CD3-B71A-594550E75409}" srcOrd="1" destOrd="0" presId="urn:microsoft.com/office/officeart/2016/7/layout/RepeatingBendingProcessNew"/>
    <dgm:cxn modelId="{F5349AFE-A0E4-4AC7-9BE2-2E19FE3E94EF}" type="presOf" srcId="{4B4B97DD-A8B0-4B11-973B-8075A6B0E710}" destId="{C5E9EDB8-3287-4D22-9A4A-1D99061DB23E}" srcOrd="0" destOrd="0" presId="urn:microsoft.com/office/officeart/2016/7/layout/RepeatingBendingProcessNew"/>
    <dgm:cxn modelId="{802DFEFE-7573-4335-ADD0-0C60DD54E980}" type="presParOf" srcId="{74A6D413-35E1-42C2-8F24-9B6D3097FEE8}" destId="{AC665724-B66B-411D-B0C7-7442EB90F87E}" srcOrd="0" destOrd="0" presId="urn:microsoft.com/office/officeart/2016/7/layout/RepeatingBendingProcessNew"/>
    <dgm:cxn modelId="{3E47EABC-04BB-470B-A24A-29CCC04DA344}" type="presParOf" srcId="{74A6D413-35E1-42C2-8F24-9B6D3097FEE8}" destId="{820E6ABC-339A-440B-AD70-53C019F55620}" srcOrd="1" destOrd="0" presId="urn:microsoft.com/office/officeart/2016/7/layout/RepeatingBendingProcessNew"/>
    <dgm:cxn modelId="{5DA9E1FA-6BF5-483D-B674-6EDFCE0506AA}" type="presParOf" srcId="{820E6ABC-339A-440B-AD70-53C019F55620}" destId="{A3F4EE04-6655-4066-8910-FB42501D39D5}" srcOrd="0" destOrd="0" presId="urn:microsoft.com/office/officeart/2016/7/layout/RepeatingBendingProcessNew"/>
    <dgm:cxn modelId="{BEAC5B4A-09CC-4D5B-8B58-DA81223843D6}" type="presParOf" srcId="{74A6D413-35E1-42C2-8F24-9B6D3097FEE8}" destId="{F616C590-3536-4CF2-85F4-1691C9D355BC}" srcOrd="2" destOrd="0" presId="urn:microsoft.com/office/officeart/2016/7/layout/RepeatingBendingProcessNew"/>
    <dgm:cxn modelId="{CF49DC4F-4519-4C58-94B0-A35EBA4494A4}" type="presParOf" srcId="{74A6D413-35E1-42C2-8F24-9B6D3097FEE8}" destId="{F1758100-F9C9-4F17-A4D1-DABFD554DD96}" srcOrd="3" destOrd="0" presId="urn:microsoft.com/office/officeart/2016/7/layout/RepeatingBendingProcessNew"/>
    <dgm:cxn modelId="{D0FA0CC1-9503-41E1-9294-A88212659C3E}" type="presParOf" srcId="{F1758100-F9C9-4F17-A4D1-DABFD554DD96}" destId="{FFF24B49-F9A0-42D2-BE13-E65A146C2F20}" srcOrd="0" destOrd="0" presId="urn:microsoft.com/office/officeart/2016/7/layout/RepeatingBendingProcessNew"/>
    <dgm:cxn modelId="{1AF524F5-01AB-4BC6-A86B-D7EEC3441D0B}" type="presParOf" srcId="{74A6D413-35E1-42C2-8F24-9B6D3097FEE8}" destId="{8E3A1FD3-2558-430A-8D0E-6CA60A369D5D}" srcOrd="4" destOrd="0" presId="urn:microsoft.com/office/officeart/2016/7/layout/RepeatingBendingProcessNew"/>
    <dgm:cxn modelId="{CABA86B2-D91C-4809-A4EB-15938F5EAF8B}" type="presParOf" srcId="{74A6D413-35E1-42C2-8F24-9B6D3097FEE8}" destId="{1C02B411-A313-45CF-98E7-9B0CC3006F68}" srcOrd="5" destOrd="0" presId="urn:microsoft.com/office/officeart/2016/7/layout/RepeatingBendingProcessNew"/>
    <dgm:cxn modelId="{4E934A3B-1B46-435C-B475-1F75ECB16EFB}" type="presParOf" srcId="{1C02B411-A313-45CF-98E7-9B0CC3006F68}" destId="{D6CEF43F-2F41-4CD3-B71A-594550E75409}" srcOrd="0" destOrd="0" presId="urn:microsoft.com/office/officeart/2016/7/layout/RepeatingBendingProcessNew"/>
    <dgm:cxn modelId="{352A96FC-9001-45B7-9AD1-E4E195A6AD61}" type="presParOf" srcId="{74A6D413-35E1-42C2-8F24-9B6D3097FEE8}" destId="{75E8BF56-B104-4D6D-A801-25D19ADF8540}" srcOrd="6" destOrd="0" presId="urn:microsoft.com/office/officeart/2016/7/layout/RepeatingBendingProcessNew"/>
    <dgm:cxn modelId="{AFDF14C3-0580-4BFD-9BF6-F457F2877620}" type="presParOf" srcId="{74A6D413-35E1-42C2-8F24-9B6D3097FEE8}" destId="{CA7C5E32-D673-4A76-9451-48758714A45E}" srcOrd="7" destOrd="0" presId="urn:microsoft.com/office/officeart/2016/7/layout/RepeatingBendingProcessNew"/>
    <dgm:cxn modelId="{C23C80EE-C13E-44ED-A6F8-9658D96C04B5}" type="presParOf" srcId="{CA7C5E32-D673-4A76-9451-48758714A45E}" destId="{9A89B605-3CA7-47DE-9C8E-B045CB07221E}" srcOrd="0" destOrd="0" presId="urn:microsoft.com/office/officeart/2016/7/layout/RepeatingBendingProcessNew"/>
    <dgm:cxn modelId="{81E26B90-E622-4EE4-ACD6-4A6989A8F82E}" type="presParOf" srcId="{74A6D413-35E1-42C2-8F24-9B6D3097FEE8}" destId="{CAAA6CEA-7EE2-4664-A0FF-92FC7FFD644E}" srcOrd="8" destOrd="0" presId="urn:microsoft.com/office/officeart/2016/7/layout/RepeatingBendingProcessNew"/>
    <dgm:cxn modelId="{C97C25CC-9433-4FA1-A0C4-C1A267E7BEC9}" type="presParOf" srcId="{74A6D413-35E1-42C2-8F24-9B6D3097FEE8}" destId="{C5E9EDB8-3287-4D22-9A4A-1D99061DB23E}" srcOrd="9" destOrd="0" presId="urn:microsoft.com/office/officeart/2016/7/layout/RepeatingBendingProcessNew"/>
    <dgm:cxn modelId="{01A5B9C5-58E2-4198-8442-68D9AB12E5A1}" type="presParOf" srcId="{C5E9EDB8-3287-4D22-9A4A-1D99061DB23E}" destId="{EDFAFE3F-9857-43F8-996E-F04866B39230}" srcOrd="0" destOrd="0" presId="urn:microsoft.com/office/officeart/2016/7/layout/RepeatingBendingProcessNew"/>
    <dgm:cxn modelId="{813E1914-F852-428C-AF10-F6ED51E74527}" type="presParOf" srcId="{74A6D413-35E1-42C2-8F24-9B6D3097FEE8}" destId="{12C8A5AE-5D3C-4BBD-B8AD-C31DD75A9FC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72044C-CC3B-40F1-94E8-E6C8B45499A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8EB950A-D21D-4521-AF7A-6DE51FE3D59D}">
      <dgm:prSet custT="1"/>
      <dgm:spPr/>
      <dgm:t>
        <a:bodyPr/>
        <a:lstStyle/>
        <a:p>
          <a:pPr algn="just"/>
          <a:r>
            <a:rPr lang="en-US" sz="2800" b="1" i="1" baseline="0" dirty="0">
              <a:latin typeface="Times New Roman" panose="02020603050405020304" pitchFamily="18" charset="0"/>
              <a:cs typeface="Times New Roman" panose="02020603050405020304" pitchFamily="18" charset="0"/>
            </a:rPr>
            <a:t>Civil Service survey on Covid-19 Impact</a:t>
          </a:r>
          <a:endParaRPr lang="en-US" sz="2800" b="1" i="1" dirty="0">
            <a:latin typeface="Times New Roman" panose="02020603050405020304" pitchFamily="18" charset="0"/>
            <a:cs typeface="Times New Roman" panose="02020603050405020304" pitchFamily="18" charset="0"/>
          </a:endParaRPr>
        </a:p>
      </dgm:t>
    </dgm:pt>
    <dgm:pt modelId="{6161B8CF-3EEA-467F-90D9-558DDD630A10}" type="parTrans" cxnId="{355438FD-DDF1-4B71-B466-86351AD7A9E6}">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8D3DA6F3-11F7-4C34-A652-A17E338F8025}" type="sibTrans" cxnId="{355438FD-DDF1-4B71-B466-86351AD7A9E6}">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B5CD6671-27C3-489F-A2FD-A2197BD1A43A}">
      <dgm:prSet custT="1"/>
      <dgm:spPr/>
      <dgm:t>
        <a:bodyPr/>
        <a:lstStyle/>
        <a:p>
          <a:pPr algn="just"/>
          <a:r>
            <a:rPr lang="en-US" sz="2000" baseline="0" dirty="0">
              <a:latin typeface="Times New Roman" panose="02020603050405020304" pitchFamily="18" charset="0"/>
              <a:cs typeface="Times New Roman" panose="02020603050405020304" pitchFamily="18" charset="0"/>
            </a:rPr>
            <a:t>According to the survey conducted by “Ghana survey on public service response to COVID-19” (GSPSRC-19, 2020) on resilience of public sectors in Ghana, its findings were that, of the 191 surveyed civil servants, 28% of them are in managerial positions. In OHCS, this is 18%. </a:t>
          </a:r>
          <a:endParaRPr lang="en-US" sz="2000" dirty="0">
            <a:latin typeface="Times New Roman" panose="02020603050405020304" pitchFamily="18" charset="0"/>
            <a:cs typeface="Times New Roman" panose="02020603050405020304" pitchFamily="18" charset="0"/>
          </a:endParaRPr>
        </a:p>
      </dgm:t>
    </dgm:pt>
    <dgm:pt modelId="{5F074E44-B9F4-47BF-9CDD-61361EE2BE17}" type="parTrans" cxnId="{2A4E3A91-D3BC-41F6-8236-5124748B7F3F}">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A9B08935-E0FA-47A6-B0EF-E70492FC7366}" type="sibTrans" cxnId="{2A4E3A91-D3BC-41F6-8236-5124748B7F3F}">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38FB80B5-D972-40C7-A716-923E88E78C32}">
      <dgm:prSet custT="1"/>
      <dgm:spPr/>
      <dgm:t>
        <a:bodyPr/>
        <a:lstStyle/>
        <a:p>
          <a:pPr algn="just"/>
          <a:r>
            <a:rPr lang="en-US" sz="2000" baseline="0" dirty="0">
              <a:latin typeface="Times New Roman" panose="02020603050405020304" pitchFamily="18" charset="0"/>
              <a:cs typeface="Times New Roman" panose="02020603050405020304" pitchFamily="18" charset="0"/>
            </a:rPr>
            <a:t>Looking at basic demographics 92% of surveyed officials are working full-time, and only 5% of officials are currently working part-time. 48% of respondents are women, and the average age of surveyed officials is between 30 and 39 years old. </a:t>
          </a:r>
          <a:endParaRPr lang="en-US" sz="2000" dirty="0">
            <a:latin typeface="Times New Roman" panose="02020603050405020304" pitchFamily="18" charset="0"/>
            <a:cs typeface="Times New Roman" panose="02020603050405020304" pitchFamily="18" charset="0"/>
          </a:endParaRPr>
        </a:p>
      </dgm:t>
    </dgm:pt>
    <dgm:pt modelId="{03132E69-FC67-48C3-A606-F7D475EA0DDF}" type="parTrans" cxnId="{6CA3EA77-F778-4865-8058-59D01A8837B2}">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38986714-D62C-4EC4-8EBE-FEA0DA877F67}" type="sibTrans" cxnId="{6CA3EA77-F778-4865-8058-59D01A8837B2}">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98C1F7EB-E023-4CFA-9338-93D97DBC304B}">
      <dgm:prSet custT="1"/>
      <dgm:spPr/>
      <dgm:t>
        <a:bodyPr/>
        <a:lstStyle/>
        <a:p>
          <a:pPr algn="just"/>
          <a:r>
            <a:rPr lang="en-US" sz="2000" baseline="0">
              <a:latin typeface="Times New Roman" panose="02020603050405020304" pitchFamily="18" charset="0"/>
              <a:cs typeface="Times New Roman" panose="02020603050405020304" pitchFamily="18" charset="0"/>
            </a:rPr>
            <a:t>The survey outcome were that, 60% of managers surveyed stated that their organization had instituted flexible working hours, while 27% of managers said that their organization adopted mandatory home-based working. Only 13% of managers said that civil servants in their organization are working exclusively from the office.      </a:t>
          </a:r>
          <a:endParaRPr lang="en-US" sz="2000">
            <a:latin typeface="Times New Roman" panose="02020603050405020304" pitchFamily="18" charset="0"/>
            <a:cs typeface="Times New Roman" panose="02020603050405020304" pitchFamily="18" charset="0"/>
          </a:endParaRPr>
        </a:p>
      </dgm:t>
    </dgm:pt>
    <dgm:pt modelId="{5D1224CC-1A99-48F1-BFCF-EF2055D951C8}" type="parTrans" cxnId="{03194A82-2205-4A1B-8A39-777EEE04E211}">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981AE655-F638-458C-B3DD-1B5D8E0A76C1}" type="sibTrans" cxnId="{03194A82-2205-4A1B-8A39-777EEE04E211}">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6EE9A85C-3F18-4F50-820C-C7A4F4E45644}" type="pres">
      <dgm:prSet presAssocID="{8A72044C-CC3B-40F1-94E8-E6C8B45499A6}" presName="vert0" presStyleCnt="0">
        <dgm:presLayoutVars>
          <dgm:dir/>
          <dgm:animOne val="branch"/>
          <dgm:animLvl val="lvl"/>
        </dgm:presLayoutVars>
      </dgm:prSet>
      <dgm:spPr/>
    </dgm:pt>
    <dgm:pt modelId="{5D024F6D-044D-41F2-BB53-21E1E8017A2C}" type="pres">
      <dgm:prSet presAssocID="{D8EB950A-D21D-4521-AF7A-6DE51FE3D59D}" presName="thickLine" presStyleLbl="alignNode1" presStyleIdx="0" presStyleCnt="4"/>
      <dgm:spPr/>
    </dgm:pt>
    <dgm:pt modelId="{B1B2F51F-AB40-41CF-94CD-A7ED2090C0EF}" type="pres">
      <dgm:prSet presAssocID="{D8EB950A-D21D-4521-AF7A-6DE51FE3D59D}" presName="horz1" presStyleCnt="0"/>
      <dgm:spPr/>
    </dgm:pt>
    <dgm:pt modelId="{C06E790E-D392-47C6-A8B8-77AE6EB474B4}" type="pres">
      <dgm:prSet presAssocID="{D8EB950A-D21D-4521-AF7A-6DE51FE3D59D}" presName="tx1" presStyleLbl="revTx" presStyleIdx="0" presStyleCnt="4"/>
      <dgm:spPr/>
    </dgm:pt>
    <dgm:pt modelId="{F85B7B38-7B33-403E-A5BF-7896979DE376}" type="pres">
      <dgm:prSet presAssocID="{D8EB950A-D21D-4521-AF7A-6DE51FE3D59D}" presName="vert1" presStyleCnt="0"/>
      <dgm:spPr/>
    </dgm:pt>
    <dgm:pt modelId="{16B543D4-A821-4E59-A139-8DD69A9DE026}" type="pres">
      <dgm:prSet presAssocID="{B5CD6671-27C3-489F-A2FD-A2197BD1A43A}" presName="thickLine" presStyleLbl="alignNode1" presStyleIdx="1" presStyleCnt="4"/>
      <dgm:spPr/>
    </dgm:pt>
    <dgm:pt modelId="{E894CBA6-DC4F-4E1B-9425-46B84E7BB8FF}" type="pres">
      <dgm:prSet presAssocID="{B5CD6671-27C3-489F-A2FD-A2197BD1A43A}" presName="horz1" presStyleCnt="0"/>
      <dgm:spPr/>
    </dgm:pt>
    <dgm:pt modelId="{E54EC98F-73AE-4485-966E-DE1F1B947D9A}" type="pres">
      <dgm:prSet presAssocID="{B5CD6671-27C3-489F-A2FD-A2197BD1A43A}" presName="tx1" presStyleLbl="revTx" presStyleIdx="1" presStyleCnt="4"/>
      <dgm:spPr/>
    </dgm:pt>
    <dgm:pt modelId="{6EEC1CAF-8130-4636-B1EA-E556C8178BC7}" type="pres">
      <dgm:prSet presAssocID="{B5CD6671-27C3-489F-A2FD-A2197BD1A43A}" presName="vert1" presStyleCnt="0"/>
      <dgm:spPr/>
    </dgm:pt>
    <dgm:pt modelId="{C9807AAA-2641-481C-8010-FD19BDA5A3BB}" type="pres">
      <dgm:prSet presAssocID="{38FB80B5-D972-40C7-A716-923E88E78C32}" presName="thickLine" presStyleLbl="alignNode1" presStyleIdx="2" presStyleCnt="4"/>
      <dgm:spPr/>
    </dgm:pt>
    <dgm:pt modelId="{FFF33793-2597-4B03-B694-C8663CF4957D}" type="pres">
      <dgm:prSet presAssocID="{38FB80B5-D972-40C7-A716-923E88E78C32}" presName="horz1" presStyleCnt="0"/>
      <dgm:spPr/>
    </dgm:pt>
    <dgm:pt modelId="{9E43B6FC-AE99-4498-83DF-B87B235B8675}" type="pres">
      <dgm:prSet presAssocID="{38FB80B5-D972-40C7-A716-923E88E78C32}" presName="tx1" presStyleLbl="revTx" presStyleIdx="2" presStyleCnt="4"/>
      <dgm:spPr/>
    </dgm:pt>
    <dgm:pt modelId="{BFF1AC7E-7ED4-4B57-A835-2ACD00331D42}" type="pres">
      <dgm:prSet presAssocID="{38FB80B5-D972-40C7-A716-923E88E78C32}" presName="vert1" presStyleCnt="0"/>
      <dgm:spPr/>
    </dgm:pt>
    <dgm:pt modelId="{BC27F1A7-D61A-4793-B7B3-5F30F74FC0CB}" type="pres">
      <dgm:prSet presAssocID="{98C1F7EB-E023-4CFA-9338-93D97DBC304B}" presName="thickLine" presStyleLbl="alignNode1" presStyleIdx="3" presStyleCnt="4"/>
      <dgm:spPr/>
    </dgm:pt>
    <dgm:pt modelId="{D94F9756-7C2C-4640-AA35-FFDCA84BC250}" type="pres">
      <dgm:prSet presAssocID="{98C1F7EB-E023-4CFA-9338-93D97DBC304B}" presName="horz1" presStyleCnt="0"/>
      <dgm:spPr/>
    </dgm:pt>
    <dgm:pt modelId="{E6BB1E6B-DBCF-433D-B26E-F91DB0F45A2A}" type="pres">
      <dgm:prSet presAssocID="{98C1F7EB-E023-4CFA-9338-93D97DBC304B}" presName="tx1" presStyleLbl="revTx" presStyleIdx="3" presStyleCnt="4"/>
      <dgm:spPr/>
    </dgm:pt>
    <dgm:pt modelId="{2B3BFA01-C243-4272-8E01-9B8F79AD028D}" type="pres">
      <dgm:prSet presAssocID="{98C1F7EB-E023-4CFA-9338-93D97DBC304B}" presName="vert1" presStyleCnt="0"/>
      <dgm:spPr/>
    </dgm:pt>
  </dgm:ptLst>
  <dgm:cxnLst>
    <dgm:cxn modelId="{FA90EF36-66C1-4DDF-9F73-793B9E59EC27}" type="presOf" srcId="{8A72044C-CC3B-40F1-94E8-E6C8B45499A6}" destId="{6EE9A85C-3F18-4F50-820C-C7A4F4E45644}" srcOrd="0" destOrd="0" presId="urn:microsoft.com/office/officeart/2008/layout/LinedList"/>
    <dgm:cxn modelId="{6CA3EA77-F778-4865-8058-59D01A8837B2}" srcId="{8A72044C-CC3B-40F1-94E8-E6C8B45499A6}" destId="{38FB80B5-D972-40C7-A716-923E88E78C32}" srcOrd="2" destOrd="0" parTransId="{03132E69-FC67-48C3-A606-F7D475EA0DDF}" sibTransId="{38986714-D62C-4EC4-8EBE-FEA0DA877F67}"/>
    <dgm:cxn modelId="{570DB97F-6BF7-4743-B392-A6C869CF1EBA}" type="presOf" srcId="{D8EB950A-D21D-4521-AF7A-6DE51FE3D59D}" destId="{C06E790E-D392-47C6-A8B8-77AE6EB474B4}" srcOrd="0" destOrd="0" presId="urn:microsoft.com/office/officeart/2008/layout/LinedList"/>
    <dgm:cxn modelId="{03194A82-2205-4A1B-8A39-777EEE04E211}" srcId="{8A72044C-CC3B-40F1-94E8-E6C8B45499A6}" destId="{98C1F7EB-E023-4CFA-9338-93D97DBC304B}" srcOrd="3" destOrd="0" parTransId="{5D1224CC-1A99-48F1-BFCF-EF2055D951C8}" sibTransId="{981AE655-F638-458C-B3DD-1B5D8E0A76C1}"/>
    <dgm:cxn modelId="{2A4E3A91-D3BC-41F6-8236-5124748B7F3F}" srcId="{8A72044C-CC3B-40F1-94E8-E6C8B45499A6}" destId="{B5CD6671-27C3-489F-A2FD-A2197BD1A43A}" srcOrd="1" destOrd="0" parTransId="{5F074E44-B9F4-47BF-9CDD-61361EE2BE17}" sibTransId="{A9B08935-E0FA-47A6-B0EF-E70492FC7366}"/>
    <dgm:cxn modelId="{7912DCDB-D150-4D8D-B7DD-C2D95E7E54EB}" type="presOf" srcId="{38FB80B5-D972-40C7-A716-923E88E78C32}" destId="{9E43B6FC-AE99-4498-83DF-B87B235B8675}" srcOrd="0" destOrd="0" presId="urn:microsoft.com/office/officeart/2008/layout/LinedList"/>
    <dgm:cxn modelId="{A8FA12EC-114F-42E8-BA12-2A08A48B927A}" type="presOf" srcId="{B5CD6671-27C3-489F-A2FD-A2197BD1A43A}" destId="{E54EC98F-73AE-4485-966E-DE1F1B947D9A}" srcOrd="0" destOrd="0" presId="urn:microsoft.com/office/officeart/2008/layout/LinedList"/>
    <dgm:cxn modelId="{F5F812F0-7382-4A99-95D1-A67E81E25DDF}" type="presOf" srcId="{98C1F7EB-E023-4CFA-9338-93D97DBC304B}" destId="{E6BB1E6B-DBCF-433D-B26E-F91DB0F45A2A}" srcOrd="0" destOrd="0" presId="urn:microsoft.com/office/officeart/2008/layout/LinedList"/>
    <dgm:cxn modelId="{355438FD-DDF1-4B71-B466-86351AD7A9E6}" srcId="{8A72044C-CC3B-40F1-94E8-E6C8B45499A6}" destId="{D8EB950A-D21D-4521-AF7A-6DE51FE3D59D}" srcOrd="0" destOrd="0" parTransId="{6161B8CF-3EEA-467F-90D9-558DDD630A10}" sibTransId="{8D3DA6F3-11F7-4C34-A652-A17E338F8025}"/>
    <dgm:cxn modelId="{A16263C7-DC29-4199-B33F-40DC3CFB52CA}" type="presParOf" srcId="{6EE9A85C-3F18-4F50-820C-C7A4F4E45644}" destId="{5D024F6D-044D-41F2-BB53-21E1E8017A2C}" srcOrd="0" destOrd="0" presId="urn:microsoft.com/office/officeart/2008/layout/LinedList"/>
    <dgm:cxn modelId="{A32C7671-50A2-474C-8106-B0B34A626455}" type="presParOf" srcId="{6EE9A85C-3F18-4F50-820C-C7A4F4E45644}" destId="{B1B2F51F-AB40-41CF-94CD-A7ED2090C0EF}" srcOrd="1" destOrd="0" presId="urn:microsoft.com/office/officeart/2008/layout/LinedList"/>
    <dgm:cxn modelId="{C1970AC8-BA07-4EF2-9731-6A43D4ED39B8}" type="presParOf" srcId="{B1B2F51F-AB40-41CF-94CD-A7ED2090C0EF}" destId="{C06E790E-D392-47C6-A8B8-77AE6EB474B4}" srcOrd="0" destOrd="0" presId="urn:microsoft.com/office/officeart/2008/layout/LinedList"/>
    <dgm:cxn modelId="{14253C66-F3F0-41D5-A0AC-55F672CA64AA}" type="presParOf" srcId="{B1B2F51F-AB40-41CF-94CD-A7ED2090C0EF}" destId="{F85B7B38-7B33-403E-A5BF-7896979DE376}" srcOrd="1" destOrd="0" presId="urn:microsoft.com/office/officeart/2008/layout/LinedList"/>
    <dgm:cxn modelId="{747D2C52-7FA3-4DB2-A339-32877F831D09}" type="presParOf" srcId="{6EE9A85C-3F18-4F50-820C-C7A4F4E45644}" destId="{16B543D4-A821-4E59-A139-8DD69A9DE026}" srcOrd="2" destOrd="0" presId="urn:microsoft.com/office/officeart/2008/layout/LinedList"/>
    <dgm:cxn modelId="{63576473-FA4E-4A5D-810F-BD7137A9EEF1}" type="presParOf" srcId="{6EE9A85C-3F18-4F50-820C-C7A4F4E45644}" destId="{E894CBA6-DC4F-4E1B-9425-46B84E7BB8FF}" srcOrd="3" destOrd="0" presId="urn:microsoft.com/office/officeart/2008/layout/LinedList"/>
    <dgm:cxn modelId="{7836C637-EA91-4449-BF53-FF17E044E637}" type="presParOf" srcId="{E894CBA6-DC4F-4E1B-9425-46B84E7BB8FF}" destId="{E54EC98F-73AE-4485-966E-DE1F1B947D9A}" srcOrd="0" destOrd="0" presId="urn:microsoft.com/office/officeart/2008/layout/LinedList"/>
    <dgm:cxn modelId="{4E4AFB15-212C-4ADB-A8B3-5F5DBC26FF73}" type="presParOf" srcId="{E894CBA6-DC4F-4E1B-9425-46B84E7BB8FF}" destId="{6EEC1CAF-8130-4636-B1EA-E556C8178BC7}" srcOrd="1" destOrd="0" presId="urn:microsoft.com/office/officeart/2008/layout/LinedList"/>
    <dgm:cxn modelId="{D4FE73D1-CFE4-4132-BCC0-C50B0F1F92E2}" type="presParOf" srcId="{6EE9A85C-3F18-4F50-820C-C7A4F4E45644}" destId="{C9807AAA-2641-481C-8010-FD19BDA5A3BB}" srcOrd="4" destOrd="0" presId="urn:microsoft.com/office/officeart/2008/layout/LinedList"/>
    <dgm:cxn modelId="{C988D6AB-B1F8-4BFB-AEB0-969366F2FD86}" type="presParOf" srcId="{6EE9A85C-3F18-4F50-820C-C7A4F4E45644}" destId="{FFF33793-2597-4B03-B694-C8663CF4957D}" srcOrd="5" destOrd="0" presId="urn:microsoft.com/office/officeart/2008/layout/LinedList"/>
    <dgm:cxn modelId="{2FA13D10-49D7-4574-B4DC-01AF4E07CF26}" type="presParOf" srcId="{FFF33793-2597-4B03-B694-C8663CF4957D}" destId="{9E43B6FC-AE99-4498-83DF-B87B235B8675}" srcOrd="0" destOrd="0" presId="urn:microsoft.com/office/officeart/2008/layout/LinedList"/>
    <dgm:cxn modelId="{03191E2D-D097-4133-ADE4-135198C1723B}" type="presParOf" srcId="{FFF33793-2597-4B03-B694-C8663CF4957D}" destId="{BFF1AC7E-7ED4-4B57-A835-2ACD00331D42}" srcOrd="1" destOrd="0" presId="urn:microsoft.com/office/officeart/2008/layout/LinedList"/>
    <dgm:cxn modelId="{28399403-6687-4A48-A503-A36A9A3BA44C}" type="presParOf" srcId="{6EE9A85C-3F18-4F50-820C-C7A4F4E45644}" destId="{BC27F1A7-D61A-4793-B7B3-5F30F74FC0CB}" srcOrd="6" destOrd="0" presId="urn:microsoft.com/office/officeart/2008/layout/LinedList"/>
    <dgm:cxn modelId="{FDB10B3F-7265-4027-8434-BB6974EE5593}" type="presParOf" srcId="{6EE9A85C-3F18-4F50-820C-C7A4F4E45644}" destId="{D94F9756-7C2C-4640-AA35-FFDCA84BC250}" srcOrd="7" destOrd="0" presId="urn:microsoft.com/office/officeart/2008/layout/LinedList"/>
    <dgm:cxn modelId="{5FB88150-623F-483E-AC84-ED1F56700952}" type="presParOf" srcId="{D94F9756-7C2C-4640-AA35-FFDCA84BC250}" destId="{E6BB1E6B-DBCF-433D-B26E-F91DB0F45A2A}" srcOrd="0" destOrd="0" presId="urn:microsoft.com/office/officeart/2008/layout/LinedList"/>
    <dgm:cxn modelId="{B2FA62BE-1F4C-4A24-A2CC-DB808207D9EB}" type="presParOf" srcId="{D94F9756-7C2C-4640-AA35-FFDCA84BC250}" destId="{2B3BFA01-C243-4272-8E01-9B8F79AD02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632B84-07F4-4DC7-A4D5-F79CD0330C8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D6A4C31-C325-4A99-9075-DCF249CCABAA}">
      <dgm:prSet custT="1"/>
      <dgm:spPr/>
      <dgm:t>
        <a:bodyPr/>
        <a:lstStyle/>
        <a:p>
          <a:pPr algn="just"/>
          <a:r>
            <a:rPr lang="en-US" sz="1600">
              <a:latin typeface="Times New Roman" panose="02020603050405020304" pitchFamily="18" charset="0"/>
              <a:cs typeface="Times New Roman" panose="02020603050405020304" pitchFamily="18" charset="0"/>
            </a:rPr>
            <a:t>South Korea is well experienced/advanced in controlling pandemics which Ghana can learn few procedures at their advantage.</a:t>
          </a:r>
        </a:p>
      </dgm:t>
    </dgm:pt>
    <dgm:pt modelId="{D7E26D61-6B5A-4265-8B98-3B646D6CBB4C}" type="parTrans" cxnId="{9F6BDFFA-75FD-426C-B6AF-3157FBF9B085}">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44499324-3453-480D-A5E3-D1CB567A56FC}" type="sibTrans" cxnId="{9F6BDFFA-75FD-426C-B6AF-3157FBF9B085}">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9FE8FFA9-5C51-4452-BB41-0D010401C508}">
      <dgm:prSet custT="1"/>
      <dgm:spPr/>
      <dgm:t>
        <a:bodyPr/>
        <a:lstStyle/>
        <a:p>
          <a:pPr algn="just"/>
          <a:r>
            <a:rPr lang="en-US" sz="1600" dirty="0">
              <a:latin typeface="Times New Roman" panose="02020603050405020304" pitchFamily="18" charset="0"/>
              <a:cs typeface="Times New Roman" panose="02020603050405020304" pitchFamily="18" charset="0"/>
            </a:rPr>
            <a:t>Combination of the scientific and technological innovation and economic wealth that have been accumulated in the society made breakthrough to open a new civilization called industrial society.  The Civil Service is not at that level yet.</a:t>
          </a:r>
        </a:p>
      </dgm:t>
    </dgm:pt>
    <dgm:pt modelId="{1D506FD4-0B00-46B4-B605-1A15F7B46F54}" type="parTrans" cxnId="{E1906B9A-8E39-4AC1-93AF-D2C78F9A6EA3}">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9CFE6FCE-BB58-491A-B96D-F3FD2E3F1EDC}" type="sibTrans" cxnId="{E1906B9A-8E39-4AC1-93AF-D2C78F9A6EA3}">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E8859450-AC78-44BA-A741-FB6F8C156E99}">
      <dgm:prSet custT="1"/>
      <dgm:spPr/>
      <dgm:t>
        <a:bodyPr/>
        <a:lstStyle/>
        <a:p>
          <a:pPr algn="just"/>
          <a:r>
            <a:rPr lang="en-US" sz="1600">
              <a:latin typeface="Times New Roman" panose="02020603050405020304" pitchFamily="18" charset="0"/>
              <a:cs typeface="Times New Roman" panose="02020603050405020304" pitchFamily="18" charset="0"/>
            </a:rPr>
            <a:t>Modernization of industrial society means to dominate the nature with the power humans and machine that is practiced in the Asia countries for development than Civil Service Ghana.</a:t>
          </a:r>
        </a:p>
      </dgm:t>
    </dgm:pt>
    <dgm:pt modelId="{328BDFFF-8355-4EA2-9624-88FB2EA57DD8}" type="parTrans" cxnId="{9BC45605-FB37-4AA7-9D91-2A66E83FC284}">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3BDD30CF-6BD0-49BE-A51F-92DD84BF89B5}" type="sibTrans" cxnId="{9BC45605-FB37-4AA7-9D91-2A66E83FC284}">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2E1D39C4-A17C-4E38-95F4-5827742BC78E}">
      <dgm:prSet custT="1"/>
      <dgm:spPr/>
      <dgm:t>
        <a:bodyPr/>
        <a:lstStyle/>
        <a:p>
          <a:pPr algn="just"/>
          <a:r>
            <a:rPr lang="en-US" sz="1600" dirty="0">
              <a:latin typeface="Times New Roman" panose="02020603050405020304" pitchFamily="18" charset="0"/>
              <a:cs typeface="Times New Roman" panose="02020603050405020304" pitchFamily="18" charset="0"/>
            </a:rPr>
            <a:t>Societal transformation is based on transition of knowledge by educating and training in ICT, South Korea is more advance in these specialization than Ghana and resourceful for development.</a:t>
          </a:r>
        </a:p>
      </dgm:t>
    </dgm:pt>
    <dgm:pt modelId="{CBBDAC95-CBF5-4B07-A89F-6A09A08D8ECC}" type="parTrans" cxnId="{68A3BC30-E828-4FAE-9957-0D0ED33204DE}">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C51B3739-B1C6-4C74-8CD0-BF18CED7C339}" type="sibTrans" cxnId="{68A3BC30-E828-4FAE-9957-0D0ED33204DE}">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29170EF2-26A6-472A-A276-E585823C7099}">
      <dgm:prSet custT="1"/>
      <dgm:spPr/>
      <dgm:t>
        <a:bodyPr/>
        <a:lstStyle/>
        <a:p>
          <a:pPr algn="just"/>
          <a:r>
            <a:rPr lang="en-US" sz="1600">
              <a:latin typeface="Times New Roman" panose="02020603050405020304" pitchFamily="18" charset="0"/>
              <a:cs typeface="Times New Roman" panose="02020603050405020304" pitchFamily="18" charset="0"/>
            </a:rPr>
            <a:t>Saemaul Undong spirit of Diligence, Self-help and Cooperation can be implemented in Ghana for Community Development.</a:t>
          </a:r>
        </a:p>
      </dgm:t>
    </dgm:pt>
    <dgm:pt modelId="{F84D2CB7-24A6-479A-99CF-063FC2421F44}" type="parTrans" cxnId="{B577C12A-0BE2-4319-BEF3-C95D3CBB100C}">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A26F802B-6CC8-4BEC-928F-CB15AAAD9FAE}" type="sibTrans" cxnId="{B577C12A-0BE2-4319-BEF3-C95D3CBB100C}">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438CBB5C-3F2C-4211-AC5E-C50CE8F48F51}">
      <dgm:prSet custT="1"/>
      <dgm:spPr/>
      <dgm:t>
        <a:bodyPr/>
        <a:lstStyle/>
        <a:p>
          <a:pPr algn="just"/>
          <a:r>
            <a:rPr lang="en-US" sz="1600">
              <a:latin typeface="Times New Roman" panose="02020603050405020304" pitchFamily="18" charset="0"/>
              <a:cs typeface="Times New Roman" panose="02020603050405020304" pitchFamily="18" charset="0"/>
            </a:rPr>
            <a:t>Waste Segregation can be intensified in Ghana for resourceful use of waste and management as the advance countries.</a:t>
          </a:r>
        </a:p>
      </dgm:t>
    </dgm:pt>
    <dgm:pt modelId="{0D51CED5-3F5B-4B61-AD74-03ED375F0AAC}" type="parTrans" cxnId="{3BACC223-C2D7-400A-8C77-BF76B57A31FF}">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453A160C-4A24-40A4-953F-077736174CED}" type="sibTrans" cxnId="{3BACC223-C2D7-400A-8C77-BF76B57A31FF}">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7F3E9F1C-663A-4463-B29A-60DD0CEBFBD7}" type="pres">
      <dgm:prSet presAssocID="{18632B84-07F4-4DC7-A4D5-F79CD0330C80}" presName="diagram" presStyleCnt="0">
        <dgm:presLayoutVars>
          <dgm:dir/>
          <dgm:resizeHandles val="exact"/>
        </dgm:presLayoutVars>
      </dgm:prSet>
      <dgm:spPr/>
    </dgm:pt>
    <dgm:pt modelId="{EF1305A6-37A2-4E6A-916A-41BC7FE9EC8B}" type="pres">
      <dgm:prSet presAssocID="{ED6A4C31-C325-4A99-9075-DCF249CCABAA}" presName="node" presStyleLbl="node1" presStyleIdx="0" presStyleCnt="6">
        <dgm:presLayoutVars>
          <dgm:bulletEnabled val="1"/>
        </dgm:presLayoutVars>
      </dgm:prSet>
      <dgm:spPr/>
    </dgm:pt>
    <dgm:pt modelId="{9877717B-0E02-41A8-9843-310FC60421AD}" type="pres">
      <dgm:prSet presAssocID="{44499324-3453-480D-A5E3-D1CB567A56FC}" presName="sibTrans" presStyleCnt="0"/>
      <dgm:spPr/>
    </dgm:pt>
    <dgm:pt modelId="{61D7CECA-DF94-4634-9F27-207601564096}" type="pres">
      <dgm:prSet presAssocID="{9FE8FFA9-5C51-4452-BB41-0D010401C508}" presName="node" presStyleLbl="node1" presStyleIdx="1" presStyleCnt="6" custScaleY="96376">
        <dgm:presLayoutVars>
          <dgm:bulletEnabled val="1"/>
        </dgm:presLayoutVars>
      </dgm:prSet>
      <dgm:spPr/>
    </dgm:pt>
    <dgm:pt modelId="{BEA4149F-54EB-4F92-B4A7-7A5D50CB1EFB}" type="pres">
      <dgm:prSet presAssocID="{9CFE6FCE-BB58-491A-B96D-F3FD2E3F1EDC}" presName="sibTrans" presStyleCnt="0"/>
      <dgm:spPr/>
    </dgm:pt>
    <dgm:pt modelId="{526A2904-F417-4AE2-921E-4A80B7254E06}" type="pres">
      <dgm:prSet presAssocID="{E8859450-AC78-44BA-A741-FB6F8C156E99}" presName="node" presStyleLbl="node1" presStyleIdx="2" presStyleCnt="6">
        <dgm:presLayoutVars>
          <dgm:bulletEnabled val="1"/>
        </dgm:presLayoutVars>
      </dgm:prSet>
      <dgm:spPr/>
    </dgm:pt>
    <dgm:pt modelId="{11427875-B2E9-46EF-BA2A-2AB9A16F786C}" type="pres">
      <dgm:prSet presAssocID="{3BDD30CF-6BD0-49BE-A51F-92DD84BF89B5}" presName="sibTrans" presStyleCnt="0"/>
      <dgm:spPr/>
    </dgm:pt>
    <dgm:pt modelId="{AE374AA2-9618-4E47-8119-6CEBBFC85AB2}" type="pres">
      <dgm:prSet presAssocID="{2E1D39C4-A17C-4E38-95F4-5827742BC78E}" presName="node" presStyleLbl="node1" presStyleIdx="3" presStyleCnt="6">
        <dgm:presLayoutVars>
          <dgm:bulletEnabled val="1"/>
        </dgm:presLayoutVars>
      </dgm:prSet>
      <dgm:spPr/>
    </dgm:pt>
    <dgm:pt modelId="{87EFF75B-4C9B-49D1-BB94-606AFCCDE116}" type="pres">
      <dgm:prSet presAssocID="{C51B3739-B1C6-4C74-8CD0-BF18CED7C339}" presName="sibTrans" presStyleCnt="0"/>
      <dgm:spPr/>
    </dgm:pt>
    <dgm:pt modelId="{F3DF7B27-DC86-4BFE-AF4A-BF4A57352A04}" type="pres">
      <dgm:prSet presAssocID="{29170EF2-26A6-472A-A276-E585823C7099}" presName="node" presStyleLbl="node1" presStyleIdx="4" presStyleCnt="6">
        <dgm:presLayoutVars>
          <dgm:bulletEnabled val="1"/>
        </dgm:presLayoutVars>
      </dgm:prSet>
      <dgm:spPr/>
    </dgm:pt>
    <dgm:pt modelId="{4CA8ADDB-CB0B-45B2-8ECE-F1B727D2F6FB}" type="pres">
      <dgm:prSet presAssocID="{A26F802B-6CC8-4BEC-928F-CB15AAAD9FAE}" presName="sibTrans" presStyleCnt="0"/>
      <dgm:spPr/>
    </dgm:pt>
    <dgm:pt modelId="{A6C74691-0079-4EED-A69F-041306FB6E46}" type="pres">
      <dgm:prSet presAssocID="{438CBB5C-3F2C-4211-AC5E-C50CE8F48F51}" presName="node" presStyleLbl="node1" presStyleIdx="5" presStyleCnt="6">
        <dgm:presLayoutVars>
          <dgm:bulletEnabled val="1"/>
        </dgm:presLayoutVars>
      </dgm:prSet>
      <dgm:spPr/>
    </dgm:pt>
  </dgm:ptLst>
  <dgm:cxnLst>
    <dgm:cxn modelId="{9BC45605-FB37-4AA7-9D91-2A66E83FC284}" srcId="{18632B84-07F4-4DC7-A4D5-F79CD0330C80}" destId="{E8859450-AC78-44BA-A741-FB6F8C156E99}" srcOrd="2" destOrd="0" parTransId="{328BDFFF-8355-4EA2-9624-88FB2EA57DD8}" sibTransId="{3BDD30CF-6BD0-49BE-A51F-92DD84BF89B5}"/>
    <dgm:cxn modelId="{3BACC223-C2D7-400A-8C77-BF76B57A31FF}" srcId="{18632B84-07F4-4DC7-A4D5-F79CD0330C80}" destId="{438CBB5C-3F2C-4211-AC5E-C50CE8F48F51}" srcOrd="5" destOrd="0" parTransId="{0D51CED5-3F5B-4B61-AD74-03ED375F0AAC}" sibTransId="{453A160C-4A24-40A4-953F-077736174CED}"/>
    <dgm:cxn modelId="{B577C12A-0BE2-4319-BEF3-C95D3CBB100C}" srcId="{18632B84-07F4-4DC7-A4D5-F79CD0330C80}" destId="{29170EF2-26A6-472A-A276-E585823C7099}" srcOrd="4" destOrd="0" parTransId="{F84D2CB7-24A6-479A-99CF-063FC2421F44}" sibTransId="{A26F802B-6CC8-4BEC-928F-CB15AAAD9FAE}"/>
    <dgm:cxn modelId="{68A3BC30-E828-4FAE-9957-0D0ED33204DE}" srcId="{18632B84-07F4-4DC7-A4D5-F79CD0330C80}" destId="{2E1D39C4-A17C-4E38-95F4-5827742BC78E}" srcOrd="3" destOrd="0" parTransId="{CBBDAC95-CBF5-4B07-A89F-6A09A08D8ECC}" sibTransId="{C51B3739-B1C6-4C74-8CD0-BF18CED7C339}"/>
    <dgm:cxn modelId="{0270DD85-C029-45EA-A942-93649EF8AC4D}" type="presOf" srcId="{2E1D39C4-A17C-4E38-95F4-5827742BC78E}" destId="{AE374AA2-9618-4E47-8119-6CEBBFC85AB2}" srcOrd="0" destOrd="0" presId="urn:microsoft.com/office/officeart/2005/8/layout/default"/>
    <dgm:cxn modelId="{E1906B9A-8E39-4AC1-93AF-D2C78F9A6EA3}" srcId="{18632B84-07F4-4DC7-A4D5-F79CD0330C80}" destId="{9FE8FFA9-5C51-4452-BB41-0D010401C508}" srcOrd="1" destOrd="0" parTransId="{1D506FD4-0B00-46B4-B605-1A15F7B46F54}" sibTransId="{9CFE6FCE-BB58-491A-B96D-F3FD2E3F1EDC}"/>
    <dgm:cxn modelId="{C2330CAF-E0BD-48F2-A9FE-E5F931E51F58}" type="presOf" srcId="{18632B84-07F4-4DC7-A4D5-F79CD0330C80}" destId="{7F3E9F1C-663A-4463-B29A-60DD0CEBFBD7}" srcOrd="0" destOrd="0" presId="urn:microsoft.com/office/officeart/2005/8/layout/default"/>
    <dgm:cxn modelId="{F7327BDD-6C9A-41C3-9BDE-D87CEDB2CAE7}" type="presOf" srcId="{E8859450-AC78-44BA-A741-FB6F8C156E99}" destId="{526A2904-F417-4AE2-921E-4A80B7254E06}" srcOrd="0" destOrd="0" presId="urn:microsoft.com/office/officeart/2005/8/layout/default"/>
    <dgm:cxn modelId="{C2F245DF-EF6F-47C5-81BA-1064C9825290}" type="presOf" srcId="{29170EF2-26A6-472A-A276-E585823C7099}" destId="{F3DF7B27-DC86-4BFE-AF4A-BF4A57352A04}" srcOrd="0" destOrd="0" presId="urn:microsoft.com/office/officeart/2005/8/layout/default"/>
    <dgm:cxn modelId="{8F263EF0-FC1C-4C25-BC94-D0ED744BD6BD}" type="presOf" srcId="{9FE8FFA9-5C51-4452-BB41-0D010401C508}" destId="{61D7CECA-DF94-4634-9F27-207601564096}" srcOrd="0" destOrd="0" presId="urn:microsoft.com/office/officeart/2005/8/layout/default"/>
    <dgm:cxn modelId="{12AF11F5-BC1B-4B9F-91EA-196C95E9BF04}" type="presOf" srcId="{ED6A4C31-C325-4A99-9075-DCF249CCABAA}" destId="{EF1305A6-37A2-4E6A-916A-41BC7FE9EC8B}" srcOrd="0" destOrd="0" presId="urn:microsoft.com/office/officeart/2005/8/layout/default"/>
    <dgm:cxn modelId="{32E656FA-DD9B-4F9D-A748-9B11E47A17C0}" type="presOf" srcId="{438CBB5C-3F2C-4211-AC5E-C50CE8F48F51}" destId="{A6C74691-0079-4EED-A69F-041306FB6E46}" srcOrd="0" destOrd="0" presId="urn:microsoft.com/office/officeart/2005/8/layout/default"/>
    <dgm:cxn modelId="{9F6BDFFA-75FD-426C-B6AF-3157FBF9B085}" srcId="{18632B84-07F4-4DC7-A4D5-F79CD0330C80}" destId="{ED6A4C31-C325-4A99-9075-DCF249CCABAA}" srcOrd="0" destOrd="0" parTransId="{D7E26D61-6B5A-4265-8B98-3B646D6CBB4C}" sibTransId="{44499324-3453-480D-A5E3-D1CB567A56FC}"/>
    <dgm:cxn modelId="{30B429A0-D51C-4CC2-930B-3D6EED880A32}" type="presParOf" srcId="{7F3E9F1C-663A-4463-B29A-60DD0CEBFBD7}" destId="{EF1305A6-37A2-4E6A-916A-41BC7FE9EC8B}" srcOrd="0" destOrd="0" presId="urn:microsoft.com/office/officeart/2005/8/layout/default"/>
    <dgm:cxn modelId="{8584E285-81DA-45C3-A9CE-FA30C2F57887}" type="presParOf" srcId="{7F3E9F1C-663A-4463-B29A-60DD0CEBFBD7}" destId="{9877717B-0E02-41A8-9843-310FC60421AD}" srcOrd="1" destOrd="0" presId="urn:microsoft.com/office/officeart/2005/8/layout/default"/>
    <dgm:cxn modelId="{93DE7A17-2DC5-44B6-BE7F-F3DDA4FD6B22}" type="presParOf" srcId="{7F3E9F1C-663A-4463-B29A-60DD0CEBFBD7}" destId="{61D7CECA-DF94-4634-9F27-207601564096}" srcOrd="2" destOrd="0" presId="urn:microsoft.com/office/officeart/2005/8/layout/default"/>
    <dgm:cxn modelId="{A71D27F3-AACD-4A87-99AE-506BA480E76D}" type="presParOf" srcId="{7F3E9F1C-663A-4463-B29A-60DD0CEBFBD7}" destId="{BEA4149F-54EB-4F92-B4A7-7A5D50CB1EFB}" srcOrd="3" destOrd="0" presId="urn:microsoft.com/office/officeart/2005/8/layout/default"/>
    <dgm:cxn modelId="{70512F47-5986-4901-B0B2-B2498F217A9B}" type="presParOf" srcId="{7F3E9F1C-663A-4463-B29A-60DD0CEBFBD7}" destId="{526A2904-F417-4AE2-921E-4A80B7254E06}" srcOrd="4" destOrd="0" presId="urn:microsoft.com/office/officeart/2005/8/layout/default"/>
    <dgm:cxn modelId="{A64A416D-32F7-4D25-8ED2-7DFB0333B256}" type="presParOf" srcId="{7F3E9F1C-663A-4463-B29A-60DD0CEBFBD7}" destId="{11427875-B2E9-46EF-BA2A-2AB9A16F786C}" srcOrd="5" destOrd="0" presId="urn:microsoft.com/office/officeart/2005/8/layout/default"/>
    <dgm:cxn modelId="{C1185713-71CA-4E44-A4FB-F0A93BD81586}" type="presParOf" srcId="{7F3E9F1C-663A-4463-B29A-60DD0CEBFBD7}" destId="{AE374AA2-9618-4E47-8119-6CEBBFC85AB2}" srcOrd="6" destOrd="0" presId="urn:microsoft.com/office/officeart/2005/8/layout/default"/>
    <dgm:cxn modelId="{98129091-2129-4F6A-9E82-4A52B592FD14}" type="presParOf" srcId="{7F3E9F1C-663A-4463-B29A-60DD0CEBFBD7}" destId="{87EFF75B-4C9B-49D1-BB94-606AFCCDE116}" srcOrd="7" destOrd="0" presId="urn:microsoft.com/office/officeart/2005/8/layout/default"/>
    <dgm:cxn modelId="{E5E856C1-A770-4681-9EB9-680CE86ACAAF}" type="presParOf" srcId="{7F3E9F1C-663A-4463-B29A-60DD0CEBFBD7}" destId="{F3DF7B27-DC86-4BFE-AF4A-BF4A57352A04}" srcOrd="8" destOrd="0" presId="urn:microsoft.com/office/officeart/2005/8/layout/default"/>
    <dgm:cxn modelId="{34E17F1F-4A49-40EC-BE4C-02B119533979}" type="presParOf" srcId="{7F3E9F1C-663A-4463-B29A-60DD0CEBFBD7}" destId="{4CA8ADDB-CB0B-45B2-8ECE-F1B727D2F6FB}" srcOrd="9" destOrd="0" presId="urn:microsoft.com/office/officeart/2005/8/layout/default"/>
    <dgm:cxn modelId="{F906ED81-A36C-4B30-9F25-C37960DD9C13}" type="presParOf" srcId="{7F3E9F1C-663A-4463-B29A-60DD0CEBFBD7}" destId="{A6C74691-0079-4EED-A69F-041306FB6E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5E1431-72B1-4A2D-95E6-5CFD071A290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FD020AB-5E20-4866-B71E-F91B5EE09712}">
      <dgm:prSet custT="1"/>
      <dgm:spPr/>
      <dgm:t>
        <a:bodyPr/>
        <a:lstStyle/>
        <a:p>
          <a:pPr algn="just"/>
          <a:r>
            <a:rPr lang="en-US" sz="1400">
              <a:latin typeface="Times New Roman" panose="02020603050405020304" pitchFamily="18" charset="0"/>
              <a:cs typeface="Times New Roman" panose="02020603050405020304" pitchFamily="18" charset="0"/>
            </a:rPr>
            <a:t>The programme detailed intensive participation in every area of study like lectures, field strips and internships.</a:t>
          </a:r>
        </a:p>
      </dgm:t>
    </dgm:pt>
    <dgm:pt modelId="{1D2E4D63-9788-4C41-81DF-DD2E5BF4CC53}" type="parTrans" cxnId="{8C8D3DDE-263D-42BE-B69E-D6B22EE83062}">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4B537EE4-4907-4380-8B50-18D612679CD8}" type="sibTrans" cxnId="{8C8D3DDE-263D-42BE-B69E-D6B22EE83062}">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426EEE66-B735-40E0-A9E9-2F50AC65B1F6}">
      <dgm:prSet custT="1"/>
      <dgm:spPr/>
      <dgm:t>
        <a:bodyPr/>
        <a:lstStyle/>
        <a:p>
          <a:pPr algn="just"/>
          <a:r>
            <a:rPr lang="en-US" sz="1400">
              <a:latin typeface="Times New Roman" panose="02020603050405020304" pitchFamily="18" charset="0"/>
              <a:cs typeface="Times New Roman" panose="02020603050405020304" pitchFamily="18" charset="0"/>
            </a:rPr>
            <a:t>One needs to read a lot and carried out research, contributing at programs and time conscious.</a:t>
          </a:r>
        </a:p>
      </dgm:t>
    </dgm:pt>
    <dgm:pt modelId="{E385A0A9-711F-4944-BE69-1497A7827466}" type="parTrans" cxnId="{9B19C757-6062-4E38-BC83-2A63951CAB22}">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53EF10D6-72F4-4153-94E3-54ED589B366E}" type="sibTrans" cxnId="{9B19C757-6062-4E38-BC83-2A63951CAB22}">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28CB2504-8DCA-41E3-A6DE-F258D41B9171}">
      <dgm:prSet custT="1"/>
      <dgm:spPr/>
      <dgm:t>
        <a:bodyPr/>
        <a:lstStyle/>
        <a:p>
          <a:pPr algn="just"/>
          <a:r>
            <a:rPr lang="en-US" sz="1400" dirty="0">
              <a:latin typeface="Times New Roman" panose="02020603050405020304" pitchFamily="18" charset="0"/>
              <a:cs typeface="Times New Roman" panose="02020603050405020304" pitchFamily="18" charset="0"/>
            </a:rPr>
            <a:t>Students/ citizens are well dressed and their culture being practiced continuously,.</a:t>
          </a:r>
        </a:p>
      </dgm:t>
    </dgm:pt>
    <dgm:pt modelId="{2D6C976F-45CF-4BF5-BDE2-E3174B336486}" type="parTrans" cxnId="{1A22E84D-25C7-47F7-97D1-2251DC1FBA9F}">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8EEF72F9-86B6-4829-93B9-FF99914EB808}" type="sibTrans" cxnId="{1A22E84D-25C7-47F7-97D1-2251DC1FBA9F}">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7A2CCE96-C7CF-4098-9828-FC3A0216F56E}">
      <dgm:prSet custT="1"/>
      <dgm:spPr/>
      <dgm:t>
        <a:bodyPr/>
        <a:lstStyle/>
        <a:p>
          <a:pPr algn="just"/>
          <a:r>
            <a:rPr lang="en-US" sz="1400">
              <a:latin typeface="Times New Roman" panose="02020603050405020304" pitchFamily="18" charset="0"/>
              <a:cs typeface="Times New Roman" panose="02020603050405020304" pitchFamily="18" charset="0"/>
            </a:rPr>
            <a:t>Human surveillances, CCTV and online tracking are very intensive.</a:t>
          </a:r>
        </a:p>
      </dgm:t>
    </dgm:pt>
    <dgm:pt modelId="{EC499192-29A8-42C8-8084-2A66179897FE}" type="parTrans" cxnId="{0917F06C-A98B-42C1-B448-23325B388F42}">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3411141F-C1A0-4EF0-8FFA-3D66CEAB7EFF}" type="sibTrans" cxnId="{0917F06C-A98B-42C1-B448-23325B388F42}">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0FD39D33-2629-4239-88AE-E2140CFB9483}">
      <dgm:prSet custT="1"/>
      <dgm:spPr/>
      <dgm:t>
        <a:bodyPr/>
        <a:lstStyle/>
        <a:p>
          <a:pPr algn="just"/>
          <a:r>
            <a:rPr lang="en-US" sz="1400">
              <a:latin typeface="Times New Roman" panose="02020603050405020304" pitchFamily="18" charset="0"/>
              <a:cs typeface="Times New Roman" panose="02020603050405020304" pitchFamily="18" charset="0"/>
            </a:rPr>
            <a:t>Technology advancement is high which I have acquired knowledge  on online apps for movement to any location, bus, train, lectures on icampus, ilibrary, online purchasing etc.</a:t>
          </a:r>
        </a:p>
      </dgm:t>
    </dgm:pt>
    <dgm:pt modelId="{6C635AAD-6560-4D75-A4C7-95D9262A0C4D}" type="parTrans" cxnId="{CCFBF491-6824-497D-BA21-A442EE5FC80C}">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5D5F7B1A-5063-4AFE-9C63-81B6AAA92FF6}" type="sibTrans" cxnId="{CCFBF491-6824-497D-BA21-A442EE5FC80C}">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B96D45D5-C675-4FE8-8D07-1B99C59CA829}" type="pres">
      <dgm:prSet presAssocID="{1F5E1431-72B1-4A2D-95E6-5CFD071A2908}" presName="root" presStyleCnt="0">
        <dgm:presLayoutVars>
          <dgm:dir/>
          <dgm:resizeHandles val="exact"/>
        </dgm:presLayoutVars>
      </dgm:prSet>
      <dgm:spPr/>
    </dgm:pt>
    <dgm:pt modelId="{0C476FFD-3803-44F9-BA4E-A6E17E4A619D}" type="pres">
      <dgm:prSet presAssocID="{FFD020AB-5E20-4866-B71E-F91B5EE09712}" presName="compNode" presStyleCnt="0"/>
      <dgm:spPr/>
    </dgm:pt>
    <dgm:pt modelId="{E41BDD84-4FFE-411F-9A2E-7D339C1BB84C}" type="pres">
      <dgm:prSet presAssocID="{FFD020AB-5E20-4866-B71E-F91B5EE0971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DC741541-31A2-4739-9327-1B547858B4BA}" type="pres">
      <dgm:prSet presAssocID="{FFD020AB-5E20-4866-B71E-F91B5EE09712}" presName="spaceRect" presStyleCnt="0"/>
      <dgm:spPr/>
    </dgm:pt>
    <dgm:pt modelId="{C81972D5-F7E9-4240-BE8E-267F63606EB8}" type="pres">
      <dgm:prSet presAssocID="{FFD020AB-5E20-4866-B71E-F91B5EE09712}" presName="textRect" presStyleLbl="revTx" presStyleIdx="0" presStyleCnt="5">
        <dgm:presLayoutVars>
          <dgm:chMax val="1"/>
          <dgm:chPref val="1"/>
        </dgm:presLayoutVars>
      </dgm:prSet>
      <dgm:spPr/>
    </dgm:pt>
    <dgm:pt modelId="{3CB55F55-918B-495F-BB83-4D6D6FA919EF}" type="pres">
      <dgm:prSet presAssocID="{4B537EE4-4907-4380-8B50-18D612679CD8}" presName="sibTrans" presStyleCnt="0"/>
      <dgm:spPr/>
    </dgm:pt>
    <dgm:pt modelId="{D0993F13-FAD0-44FE-BEC1-7C448FD1BD0A}" type="pres">
      <dgm:prSet presAssocID="{426EEE66-B735-40E0-A9E9-2F50AC65B1F6}" presName="compNode" presStyleCnt="0"/>
      <dgm:spPr/>
    </dgm:pt>
    <dgm:pt modelId="{DF925D1E-50C9-4FA9-B5FC-D7F088F384D7}" type="pres">
      <dgm:prSet presAssocID="{426EEE66-B735-40E0-A9E9-2F50AC65B1F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9AFF93A-A68D-4ED3-9873-E1263ECCA424}" type="pres">
      <dgm:prSet presAssocID="{426EEE66-B735-40E0-A9E9-2F50AC65B1F6}" presName="spaceRect" presStyleCnt="0"/>
      <dgm:spPr/>
    </dgm:pt>
    <dgm:pt modelId="{2E983E14-1631-4B50-A83F-C2B2B0798CAB}" type="pres">
      <dgm:prSet presAssocID="{426EEE66-B735-40E0-A9E9-2F50AC65B1F6}" presName="textRect" presStyleLbl="revTx" presStyleIdx="1" presStyleCnt="5">
        <dgm:presLayoutVars>
          <dgm:chMax val="1"/>
          <dgm:chPref val="1"/>
        </dgm:presLayoutVars>
      </dgm:prSet>
      <dgm:spPr/>
    </dgm:pt>
    <dgm:pt modelId="{6F39594C-0602-4259-88CF-0BCA295CE90D}" type="pres">
      <dgm:prSet presAssocID="{53EF10D6-72F4-4153-94E3-54ED589B366E}" presName="sibTrans" presStyleCnt="0"/>
      <dgm:spPr/>
    </dgm:pt>
    <dgm:pt modelId="{FD6F5101-777A-48FC-BB26-8D5B7F9961B3}" type="pres">
      <dgm:prSet presAssocID="{28CB2504-8DCA-41E3-A6DE-F258D41B9171}" presName="compNode" presStyleCnt="0"/>
      <dgm:spPr/>
    </dgm:pt>
    <dgm:pt modelId="{19606A00-C3C3-426F-A888-839EF572505C}" type="pres">
      <dgm:prSet presAssocID="{28CB2504-8DCA-41E3-A6DE-F258D41B917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621D232F-904F-481A-A9DA-158E25CD9923}" type="pres">
      <dgm:prSet presAssocID="{28CB2504-8DCA-41E3-A6DE-F258D41B9171}" presName="spaceRect" presStyleCnt="0"/>
      <dgm:spPr/>
    </dgm:pt>
    <dgm:pt modelId="{C814ED8C-B687-4DF7-AC54-014A9D78B7C2}" type="pres">
      <dgm:prSet presAssocID="{28CB2504-8DCA-41E3-A6DE-F258D41B9171}" presName="textRect" presStyleLbl="revTx" presStyleIdx="2" presStyleCnt="5">
        <dgm:presLayoutVars>
          <dgm:chMax val="1"/>
          <dgm:chPref val="1"/>
        </dgm:presLayoutVars>
      </dgm:prSet>
      <dgm:spPr/>
    </dgm:pt>
    <dgm:pt modelId="{12B4AD91-CD0C-4C1D-90CB-52ADDFEF9185}" type="pres">
      <dgm:prSet presAssocID="{8EEF72F9-86B6-4829-93B9-FF99914EB808}" presName="sibTrans" presStyleCnt="0"/>
      <dgm:spPr/>
    </dgm:pt>
    <dgm:pt modelId="{D2DC1F07-D29A-40C0-912D-EE2A154894BA}" type="pres">
      <dgm:prSet presAssocID="{7A2CCE96-C7CF-4098-9828-FC3A0216F56E}" presName="compNode" presStyleCnt="0"/>
      <dgm:spPr/>
    </dgm:pt>
    <dgm:pt modelId="{3EFA47BC-449D-4455-9446-49300BE7DFA9}" type="pres">
      <dgm:prSet presAssocID="{7A2CCE96-C7CF-4098-9828-FC3A0216F5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curity Camera Sign"/>
        </a:ext>
      </dgm:extLst>
    </dgm:pt>
    <dgm:pt modelId="{02285D68-85F1-4590-9003-C59834BEFDE6}" type="pres">
      <dgm:prSet presAssocID="{7A2CCE96-C7CF-4098-9828-FC3A0216F56E}" presName="spaceRect" presStyleCnt="0"/>
      <dgm:spPr/>
    </dgm:pt>
    <dgm:pt modelId="{F4A0ADE3-7FD7-4B9E-B597-F7CC829D9255}" type="pres">
      <dgm:prSet presAssocID="{7A2CCE96-C7CF-4098-9828-FC3A0216F56E}" presName="textRect" presStyleLbl="revTx" presStyleIdx="3" presStyleCnt="5">
        <dgm:presLayoutVars>
          <dgm:chMax val="1"/>
          <dgm:chPref val="1"/>
        </dgm:presLayoutVars>
      </dgm:prSet>
      <dgm:spPr/>
    </dgm:pt>
    <dgm:pt modelId="{E5B75C94-2016-4848-96A2-0CAA38AF3DDF}" type="pres">
      <dgm:prSet presAssocID="{3411141F-C1A0-4EF0-8FFA-3D66CEAB7EFF}" presName="sibTrans" presStyleCnt="0"/>
      <dgm:spPr/>
    </dgm:pt>
    <dgm:pt modelId="{07FA1DE0-7A7D-46B1-9A4B-6CB35908EC1B}" type="pres">
      <dgm:prSet presAssocID="{0FD39D33-2629-4239-88AE-E2140CFB9483}" presName="compNode" presStyleCnt="0"/>
      <dgm:spPr/>
    </dgm:pt>
    <dgm:pt modelId="{26A4EE96-C3E5-4777-A24B-F0C28CD698B5}" type="pres">
      <dgm:prSet presAssocID="{0FD39D33-2629-4239-88AE-E2140CFB948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
        </a:ext>
      </dgm:extLst>
    </dgm:pt>
    <dgm:pt modelId="{98187B1E-8E4F-4FB1-BD1B-302DCAB07E4B}" type="pres">
      <dgm:prSet presAssocID="{0FD39D33-2629-4239-88AE-E2140CFB9483}" presName="spaceRect" presStyleCnt="0"/>
      <dgm:spPr/>
    </dgm:pt>
    <dgm:pt modelId="{EDC6EA32-F480-4015-A248-6CF06FE8012F}" type="pres">
      <dgm:prSet presAssocID="{0FD39D33-2629-4239-88AE-E2140CFB9483}" presName="textRect" presStyleLbl="revTx" presStyleIdx="4" presStyleCnt="5">
        <dgm:presLayoutVars>
          <dgm:chMax val="1"/>
          <dgm:chPref val="1"/>
        </dgm:presLayoutVars>
      </dgm:prSet>
      <dgm:spPr/>
    </dgm:pt>
  </dgm:ptLst>
  <dgm:cxnLst>
    <dgm:cxn modelId="{13BA9409-270D-4B32-8AFF-D5D5E8854A7A}" type="presOf" srcId="{1F5E1431-72B1-4A2D-95E6-5CFD071A2908}" destId="{B96D45D5-C675-4FE8-8D07-1B99C59CA829}" srcOrd="0" destOrd="0" presId="urn:microsoft.com/office/officeart/2018/2/layout/IconLabelList"/>
    <dgm:cxn modelId="{0917F06C-A98B-42C1-B448-23325B388F42}" srcId="{1F5E1431-72B1-4A2D-95E6-5CFD071A2908}" destId="{7A2CCE96-C7CF-4098-9828-FC3A0216F56E}" srcOrd="3" destOrd="0" parTransId="{EC499192-29A8-42C8-8084-2A66179897FE}" sibTransId="{3411141F-C1A0-4EF0-8FFA-3D66CEAB7EFF}"/>
    <dgm:cxn modelId="{1A22E84D-25C7-47F7-97D1-2251DC1FBA9F}" srcId="{1F5E1431-72B1-4A2D-95E6-5CFD071A2908}" destId="{28CB2504-8DCA-41E3-A6DE-F258D41B9171}" srcOrd="2" destOrd="0" parTransId="{2D6C976F-45CF-4BF5-BDE2-E3174B336486}" sibTransId="{8EEF72F9-86B6-4829-93B9-FF99914EB808}"/>
    <dgm:cxn modelId="{1205D651-143F-4F49-AC29-24030463E709}" type="presOf" srcId="{FFD020AB-5E20-4866-B71E-F91B5EE09712}" destId="{C81972D5-F7E9-4240-BE8E-267F63606EB8}" srcOrd="0" destOrd="0" presId="urn:microsoft.com/office/officeart/2018/2/layout/IconLabelList"/>
    <dgm:cxn modelId="{9B19C757-6062-4E38-BC83-2A63951CAB22}" srcId="{1F5E1431-72B1-4A2D-95E6-5CFD071A2908}" destId="{426EEE66-B735-40E0-A9E9-2F50AC65B1F6}" srcOrd="1" destOrd="0" parTransId="{E385A0A9-711F-4944-BE69-1497A7827466}" sibTransId="{53EF10D6-72F4-4153-94E3-54ED589B366E}"/>
    <dgm:cxn modelId="{CCFBF491-6824-497D-BA21-A442EE5FC80C}" srcId="{1F5E1431-72B1-4A2D-95E6-5CFD071A2908}" destId="{0FD39D33-2629-4239-88AE-E2140CFB9483}" srcOrd="4" destOrd="0" parTransId="{6C635AAD-6560-4D75-A4C7-95D9262A0C4D}" sibTransId="{5D5F7B1A-5063-4AFE-9C63-81B6AAA92FF6}"/>
    <dgm:cxn modelId="{53069EA6-2ED9-4BD5-B136-06FE9CC5A859}" type="presOf" srcId="{426EEE66-B735-40E0-A9E9-2F50AC65B1F6}" destId="{2E983E14-1631-4B50-A83F-C2B2B0798CAB}" srcOrd="0" destOrd="0" presId="urn:microsoft.com/office/officeart/2018/2/layout/IconLabelList"/>
    <dgm:cxn modelId="{66B7AAB3-416C-47EB-86F2-F3726BBFC75A}" type="presOf" srcId="{7A2CCE96-C7CF-4098-9828-FC3A0216F56E}" destId="{F4A0ADE3-7FD7-4B9E-B597-F7CC829D9255}" srcOrd="0" destOrd="0" presId="urn:microsoft.com/office/officeart/2018/2/layout/IconLabelList"/>
    <dgm:cxn modelId="{4E05C8B7-B29E-40E6-B6AD-289411680F5F}" type="presOf" srcId="{28CB2504-8DCA-41E3-A6DE-F258D41B9171}" destId="{C814ED8C-B687-4DF7-AC54-014A9D78B7C2}" srcOrd="0" destOrd="0" presId="urn:microsoft.com/office/officeart/2018/2/layout/IconLabelList"/>
    <dgm:cxn modelId="{F776E3D7-F4A6-46F5-924B-8B218156590C}" type="presOf" srcId="{0FD39D33-2629-4239-88AE-E2140CFB9483}" destId="{EDC6EA32-F480-4015-A248-6CF06FE8012F}" srcOrd="0" destOrd="0" presId="urn:microsoft.com/office/officeart/2018/2/layout/IconLabelList"/>
    <dgm:cxn modelId="{8C8D3DDE-263D-42BE-B69E-D6B22EE83062}" srcId="{1F5E1431-72B1-4A2D-95E6-5CFD071A2908}" destId="{FFD020AB-5E20-4866-B71E-F91B5EE09712}" srcOrd="0" destOrd="0" parTransId="{1D2E4D63-9788-4C41-81DF-DD2E5BF4CC53}" sibTransId="{4B537EE4-4907-4380-8B50-18D612679CD8}"/>
    <dgm:cxn modelId="{50203D3D-7805-4591-8FDE-545972453B3A}" type="presParOf" srcId="{B96D45D5-C675-4FE8-8D07-1B99C59CA829}" destId="{0C476FFD-3803-44F9-BA4E-A6E17E4A619D}" srcOrd="0" destOrd="0" presId="urn:microsoft.com/office/officeart/2018/2/layout/IconLabelList"/>
    <dgm:cxn modelId="{80D236BB-56B1-4590-BC1D-90B05DB7598B}" type="presParOf" srcId="{0C476FFD-3803-44F9-BA4E-A6E17E4A619D}" destId="{E41BDD84-4FFE-411F-9A2E-7D339C1BB84C}" srcOrd="0" destOrd="0" presId="urn:microsoft.com/office/officeart/2018/2/layout/IconLabelList"/>
    <dgm:cxn modelId="{9A9D2D67-CFFA-47D9-B81E-61514DD814B1}" type="presParOf" srcId="{0C476FFD-3803-44F9-BA4E-A6E17E4A619D}" destId="{DC741541-31A2-4739-9327-1B547858B4BA}" srcOrd="1" destOrd="0" presId="urn:microsoft.com/office/officeart/2018/2/layout/IconLabelList"/>
    <dgm:cxn modelId="{6F03EEDB-C3EA-4792-937A-397BA01BD07B}" type="presParOf" srcId="{0C476FFD-3803-44F9-BA4E-A6E17E4A619D}" destId="{C81972D5-F7E9-4240-BE8E-267F63606EB8}" srcOrd="2" destOrd="0" presId="urn:microsoft.com/office/officeart/2018/2/layout/IconLabelList"/>
    <dgm:cxn modelId="{F4F325D2-25B3-4F69-AA3E-3AD6F0100C3B}" type="presParOf" srcId="{B96D45D5-C675-4FE8-8D07-1B99C59CA829}" destId="{3CB55F55-918B-495F-BB83-4D6D6FA919EF}" srcOrd="1" destOrd="0" presId="urn:microsoft.com/office/officeart/2018/2/layout/IconLabelList"/>
    <dgm:cxn modelId="{61E2857A-A830-42BF-9B6C-73B25F9195FA}" type="presParOf" srcId="{B96D45D5-C675-4FE8-8D07-1B99C59CA829}" destId="{D0993F13-FAD0-44FE-BEC1-7C448FD1BD0A}" srcOrd="2" destOrd="0" presId="urn:microsoft.com/office/officeart/2018/2/layout/IconLabelList"/>
    <dgm:cxn modelId="{1AF80E97-0FF0-437B-9B72-20EEF350EC16}" type="presParOf" srcId="{D0993F13-FAD0-44FE-BEC1-7C448FD1BD0A}" destId="{DF925D1E-50C9-4FA9-B5FC-D7F088F384D7}" srcOrd="0" destOrd="0" presId="urn:microsoft.com/office/officeart/2018/2/layout/IconLabelList"/>
    <dgm:cxn modelId="{6BECC962-4F22-41CD-B5A6-FA5BD4BA5336}" type="presParOf" srcId="{D0993F13-FAD0-44FE-BEC1-7C448FD1BD0A}" destId="{69AFF93A-A68D-4ED3-9873-E1263ECCA424}" srcOrd="1" destOrd="0" presId="urn:microsoft.com/office/officeart/2018/2/layout/IconLabelList"/>
    <dgm:cxn modelId="{801634B4-411F-4E30-8CCC-74F7216125E7}" type="presParOf" srcId="{D0993F13-FAD0-44FE-BEC1-7C448FD1BD0A}" destId="{2E983E14-1631-4B50-A83F-C2B2B0798CAB}" srcOrd="2" destOrd="0" presId="urn:microsoft.com/office/officeart/2018/2/layout/IconLabelList"/>
    <dgm:cxn modelId="{F0ED89F3-5EF4-4ED9-9119-80E27F29328D}" type="presParOf" srcId="{B96D45D5-C675-4FE8-8D07-1B99C59CA829}" destId="{6F39594C-0602-4259-88CF-0BCA295CE90D}" srcOrd="3" destOrd="0" presId="urn:microsoft.com/office/officeart/2018/2/layout/IconLabelList"/>
    <dgm:cxn modelId="{2CAFE276-CA2C-45DE-9528-1B5FA2FFA14A}" type="presParOf" srcId="{B96D45D5-C675-4FE8-8D07-1B99C59CA829}" destId="{FD6F5101-777A-48FC-BB26-8D5B7F9961B3}" srcOrd="4" destOrd="0" presId="urn:microsoft.com/office/officeart/2018/2/layout/IconLabelList"/>
    <dgm:cxn modelId="{A85D00C4-430B-4F93-8EAC-F06CAF8A40FE}" type="presParOf" srcId="{FD6F5101-777A-48FC-BB26-8D5B7F9961B3}" destId="{19606A00-C3C3-426F-A888-839EF572505C}" srcOrd="0" destOrd="0" presId="urn:microsoft.com/office/officeart/2018/2/layout/IconLabelList"/>
    <dgm:cxn modelId="{70C5B4C3-2423-4926-B875-3F633AB5F85A}" type="presParOf" srcId="{FD6F5101-777A-48FC-BB26-8D5B7F9961B3}" destId="{621D232F-904F-481A-A9DA-158E25CD9923}" srcOrd="1" destOrd="0" presId="urn:microsoft.com/office/officeart/2018/2/layout/IconLabelList"/>
    <dgm:cxn modelId="{876653DA-87BF-49F6-94AF-5DBBF9B58726}" type="presParOf" srcId="{FD6F5101-777A-48FC-BB26-8D5B7F9961B3}" destId="{C814ED8C-B687-4DF7-AC54-014A9D78B7C2}" srcOrd="2" destOrd="0" presId="urn:microsoft.com/office/officeart/2018/2/layout/IconLabelList"/>
    <dgm:cxn modelId="{8C9AA90B-6A12-4B1D-BE2C-E00FAA4D5552}" type="presParOf" srcId="{B96D45D5-C675-4FE8-8D07-1B99C59CA829}" destId="{12B4AD91-CD0C-4C1D-90CB-52ADDFEF9185}" srcOrd="5" destOrd="0" presId="urn:microsoft.com/office/officeart/2018/2/layout/IconLabelList"/>
    <dgm:cxn modelId="{C7B34F1B-6C7B-4FF1-BEC3-E40F7E337548}" type="presParOf" srcId="{B96D45D5-C675-4FE8-8D07-1B99C59CA829}" destId="{D2DC1F07-D29A-40C0-912D-EE2A154894BA}" srcOrd="6" destOrd="0" presId="urn:microsoft.com/office/officeart/2018/2/layout/IconLabelList"/>
    <dgm:cxn modelId="{DC98392B-5C7B-4401-9C9B-8A2D6574C35D}" type="presParOf" srcId="{D2DC1F07-D29A-40C0-912D-EE2A154894BA}" destId="{3EFA47BC-449D-4455-9446-49300BE7DFA9}" srcOrd="0" destOrd="0" presId="urn:microsoft.com/office/officeart/2018/2/layout/IconLabelList"/>
    <dgm:cxn modelId="{716D8420-5FB6-48E0-AE75-D49C73E6DCF1}" type="presParOf" srcId="{D2DC1F07-D29A-40C0-912D-EE2A154894BA}" destId="{02285D68-85F1-4590-9003-C59834BEFDE6}" srcOrd="1" destOrd="0" presId="urn:microsoft.com/office/officeart/2018/2/layout/IconLabelList"/>
    <dgm:cxn modelId="{92446B13-6608-49FA-923D-985DACE48348}" type="presParOf" srcId="{D2DC1F07-D29A-40C0-912D-EE2A154894BA}" destId="{F4A0ADE3-7FD7-4B9E-B597-F7CC829D9255}" srcOrd="2" destOrd="0" presId="urn:microsoft.com/office/officeart/2018/2/layout/IconLabelList"/>
    <dgm:cxn modelId="{A476A827-BC3A-4BDC-ABB4-E7E1C847E8A0}" type="presParOf" srcId="{B96D45D5-C675-4FE8-8D07-1B99C59CA829}" destId="{E5B75C94-2016-4848-96A2-0CAA38AF3DDF}" srcOrd="7" destOrd="0" presId="urn:microsoft.com/office/officeart/2018/2/layout/IconLabelList"/>
    <dgm:cxn modelId="{DAAFE51F-1E1F-4F25-B2CB-216718BCD141}" type="presParOf" srcId="{B96D45D5-C675-4FE8-8D07-1B99C59CA829}" destId="{07FA1DE0-7A7D-46B1-9A4B-6CB35908EC1B}" srcOrd="8" destOrd="0" presId="urn:microsoft.com/office/officeart/2018/2/layout/IconLabelList"/>
    <dgm:cxn modelId="{BC7EFAFF-DA52-4F6B-8823-C3120EB26CCC}" type="presParOf" srcId="{07FA1DE0-7A7D-46B1-9A4B-6CB35908EC1B}" destId="{26A4EE96-C3E5-4777-A24B-F0C28CD698B5}" srcOrd="0" destOrd="0" presId="urn:microsoft.com/office/officeart/2018/2/layout/IconLabelList"/>
    <dgm:cxn modelId="{588D8B9D-45D0-4711-B74D-A54ED7397DCB}" type="presParOf" srcId="{07FA1DE0-7A7D-46B1-9A4B-6CB35908EC1B}" destId="{98187B1E-8E4F-4FB1-BD1B-302DCAB07E4B}" srcOrd="1" destOrd="0" presId="urn:microsoft.com/office/officeart/2018/2/layout/IconLabelList"/>
    <dgm:cxn modelId="{5EC631D6-A10D-47D1-AC89-8E63D4A14020}" type="presParOf" srcId="{07FA1DE0-7A7D-46B1-9A4B-6CB35908EC1B}" destId="{EDC6EA32-F480-4015-A248-6CF06FE8012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48C880-C955-4870-A52F-982DDACBD7DE}"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06EA4982-3DE6-4179-AAD4-CDE98E53B2B5}">
      <dgm:prSet custT="1"/>
      <dgm:spPr/>
      <dgm:t>
        <a:bodyPr/>
        <a:lstStyle/>
        <a:p>
          <a:pPr algn="just"/>
          <a:r>
            <a:rPr lang="en-US" sz="1600" dirty="0">
              <a:latin typeface="Times New Roman" panose="02020603050405020304" pitchFamily="18" charset="0"/>
              <a:cs typeface="Times New Roman" panose="02020603050405020304" pitchFamily="18" charset="0"/>
            </a:rPr>
            <a:t>2023 8</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Academic Conference for Graduate in Public Administration.</a:t>
          </a:r>
        </a:p>
      </dgm:t>
    </dgm:pt>
    <dgm:pt modelId="{AA45A884-1EBE-42C4-BB7D-F354F95B366B}" type="parTrans" cxnId="{8BD77AEC-7961-42C6-B358-41120918F7E5}">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853C4A88-CF11-47F5-8247-D199B0A736CE}" type="sibTrans" cxnId="{8BD77AEC-7961-42C6-B358-41120918F7E5}">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0ACC4E94-521D-4DC7-907D-5EFDD3C4C846}">
      <dgm:prSet custT="1"/>
      <dgm:spPr/>
      <dgm:t>
        <a:bodyPr/>
        <a:lstStyle/>
        <a:p>
          <a:pPr algn="just"/>
          <a:r>
            <a:rPr lang="en-US" sz="1600">
              <a:latin typeface="Times New Roman" panose="02020603050405020304" pitchFamily="18" charset="0"/>
              <a:cs typeface="Times New Roman" panose="02020603050405020304" pitchFamily="18" charset="0"/>
            </a:rPr>
            <a:t>Saemaul Undong Training as Delegate for Ghana’ 2022</a:t>
          </a:r>
        </a:p>
      </dgm:t>
    </dgm:pt>
    <dgm:pt modelId="{7025938F-C1AD-431D-AC51-E5A79CE894E9}" type="parTrans" cxnId="{16AA67EC-D4F0-4BB7-B76E-0A415167620D}">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81B8A4F4-4A9E-47C8-84F5-0B1AA9C865D7}" type="sibTrans" cxnId="{16AA67EC-D4F0-4BB7-B76E-0A415167620D}">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02AF13D7-CE16-4A64-AEC4-32C01D2873CE}">
      <dgm:prSet custT="1"/>
      <dgm:spPr/>
      <dgm:t>
        <a:bodyPr/>
        <a:lstStyle/>
        <a:p>
          <a:pPr algn="just"/>
          <a:r>
            <a:rPr lang="en-US" sz="1600">
              <a:latin typeface="Times New Roman" panose="02020603050405020304" pitchFamily="18" charset="0"/>
              <a:cs typeface="Times New Roman" panose="02020603050405020304" pitchFamily="18" charset="0"/>
            </a:rPr>
            <a:t>Article published in MPM Insight vol.2, South Korea, 2023</a:t>
          </a:r>
        </a:p>
      </dgm:t>
    </dgm:pt>
    <dgm:pt modelId="{F5FE0A9E-0AB7-4DAC-BC7A-456793E45B20}" type="parTrans" cxnId="{42408347-3184-480D-B561-28CFBA8AF834}">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E63F817D-B18C-44E6-B05D-B6871ADC1151}" type="sibTrans" cxnId="{42408347-3184-480D-B561-28CFBA8AF834}">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996E2324-782A-476A-990A-E00A96615659}">
      <dgm:prSet custT="1"/>
      <dgm:spPr/>
      <dgm:t>
        <a:bodyPr/>
        <a:lstStyle/>
        <a:p>
          <a:pPr algn="just"/>
          <a:r>
            <a:rPr lang="en-US" sz="1600">
              <a:latin typeface="Times New Roman" panose="02020603050405020304" pitchFamily="18" charset="0"/>
              <a:cs typeface="Times New Roman" panose="02020603050405020304" pitchFamily="18" charset="0"/>
            </a:rPr>
            <a:t>A webinar on the future of Public Management, Administration, and Governance Education in the Philippines, 2022</a:t>
          </a:r>
        </a:p>
      </dgm:t>
    </dgm:pt>
    <dgm:pt modelId="{297BD255-93CC-4613-8795-0B458FA3B0D7}" type="parTrans" cxnId="{22450B7B-CFB1-499A-B815-CC5BE9EFE6E2}">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6271DFC3-9EA1-42C6-AB98-FEC994B1AD85}" type="sibTrans" cxnId="{22450B7B-CFB1-499A-B815-CC5BE9EFE6E2}">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3C6E8A76-25E4-4FC7-BFB4-32F9E594C6E6}">
      <dgm:prSet custT="1"/>
      <dgm:spPr/>
      <dgm:t>
        <a:bodyPr/>
        <a:lstStyle/>
        <a:p>
          <a:pPr algn="just"/>
          <a:r>
            <a:rPr lang="en-US" sz="1600">
              <a:latin typeface="Times New Roman" panose="02020603050405020304" pitchFamily="18" charset="0"/>
              <a:cs typeface="Times New Roman" panose="02020603050405020304" pitchFamily="18" charset="0"/>
            </a:rPr>
            <a:t>2022 Korean Association for Public Administration (KAPA) International Conference</a:t>
          </a:r>
        </a:p>
      </dgm:t>
    </dgm:pt>
    <dgm:pt modelId="{AA567DE9-9244-4EDD-96F7-7E89647345E3}" type="parTrans" cxnId="{8F9928E0-9CCA-4721-8156-9E8C882B457A}">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40929E7D-CAB6-41D3-824F-6976C4F8379C}" type="sibTrans" cxnId="{8F9928E0-9CCA-4721-8156-9E8C882B457A}">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22F7EA5E-7579-4FCF-81FC-822126A3C2D6}">
      <dgm:prSet custT="1"/>
      <dgm:spPr/>
      <dgm:t>
        <a:bodyPr/>
        <a:lstStyle/>
        <a:p>
          <a:pPr algn="just"/>
          <a:r>
            <a:rPr lang="en-US" sz="1600">
              <a:latin typeface="Times New Roman" panose="02020603050405020304" pitchFamily="18" charset="0"/>
              <a:cs typeface="Times New Roman" panose="02020603050405020304" pitchFamily="18" charset="0"/>
            </a:rPr>
            <a:t>Leadership forum conducted by the National Humann Resources Development Institute of the Republic of South Kore, 2021</a:t>
          </a:r>
        </a:p>
      </dgm:t>
    </dgm:pt>
    <dgm:pt modelId="{002BBE2B-2B14-40B8-AFEE-9BFE43025285}" type="parTrans" cxnId="{4FBCFCEC-82E6-4551-93AC-51C460D4BFA9}">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8C161BB9-E069-470C-9581-8D808F47D989}" type="sibTrans" cxnId="{4FBCFCEC-82E6-4551-93AC-51C460D4BFA9}">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6BD679F8-D062-40FA-BC5F-9A09F4440153}">
      <dgm:prSet custT="1"/>
      <dgm:spPr/>
      <dgm:t>
        <a:bodyPr/>
        <a:lstStyle/>
        <a:p>
          <a:pPr algn="just"/>
          <a:r>
            <a:rPr lang="en-US" sz="1600">
              <a:latin typeface="Times New Roman" panose="02020603050405020304" pitchFamily="18" charset="0"/>
              <a:cs typeface="Times New Roman" panose="02020603050405020304" pitchFamily="18" charset="0"/>
            </a:rPr>
            <a:t>Brining Back Equity and Ethics in Phillippine Public Administration and Governance: A public sector reform agenda for the New Administration, 2022</a:t>
          </a:r>
        </a:p>
      </dgm:t>
    </dgm:pt>
    <dgm:pt modelId="{72D9CD9A-D4FA-4134-8971-399BEB97D1D0}" type="parTrans" cxnId="{F097698B-F112-4DA7-8513-C53E8A984724}">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33E1DCB7-66F6-4DBA-B5CE-0222632D3A04}" type="sibTrans" cxnId="{F097698B-F112-4DA7-8513-C53E8A984724}">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E422C523-F284-4D8E-83A7-65256BF9A81F}" type="pres">
      <dgm:prSet presAssocID="{3548C880-C955-4870-A52F-982DDACBD7DE}" presName="Name0" presStyleCnt="0">
        <dgm:presLayoutVars>
          <dgm:dir/>
          <dgm:resizeHandles val="exact"/>
        </dgm:presLayoutVars>
      </dgm:prSet>
      <dgm:spPr/>
    </dgm:pt>
    <dgm:pt modelId="{5FD491CA-A07A-4CB3-B805-02DEC0238B40}" type="pres">
      <dgm:prSet presAssocID="{06EA4982-3DE6-4179-AAD4-CDE98E53B2B5}" presName="node" presStyleLbl="node1" presStyleIdx="0" presStyleCnt="7">
        <dgm:presLayoutVars>
          <dgm:bulletEnabled val="1"/>
        </dgm:presLayoutVars>
      </dgm:prSet>
      <dgm:spPr/>
    </dgm:pt>
    <dgm:pt modelId="{2D367781-0452-48AB-A4BC-2C04E72B9B0A}" type="pres">
      <dgm:prSet presAssocID="{853C4A88-CF11-47F5-8247-D199B0A736CE}" presName="sibTrans" presStyleLbl="sibTrans1D1" presStyleIdx="0" presStyleCnt="6"/>
      <dgm:spPr/>
    </dgm:pt>
    <dgm:pt modelId="{CC4688DF-AD64-4A88-A6F0-726A2F8BF4FB}" type="pres">
      <dgm:prSet presAssocID="{853C4A88-CF11-47F5-8247-D199B0A736CE}" presName="connectorText" presStyleLbl="sibTrans1D1" presStyleIdx="0" presStyleCnt="6"/>
      <dgm:spPr/>
    </dgm:pt>
    <dgm:pt modelId="{6B9C90CC-6DBB-4712-A5D2-DF25894C90AD}" type="pres">
      <dgm:prSet presAssocID="{0ACC4E94-521D-4DC7-907D-5EFDD3C4C846}" presName="node" presStyleLbl="node1" presStyleIdx="1" presStyleCnt="7" custLinFactNeighborX="50000" custLinFactNeighborY="-4805">
        <dgm:presLayoutVars>
          <dgm:bulletEnabled val="1"/>
        </dgm:presLayoutVars>
      </dgm:prSet>
      <dgm:spPr/>
    </dgm:pt>
    <dgm:pt modelId="{570D4970-F657-436D-90F5-33DE893DEDFE}" type="pres">
      <dgm:prSet presAssocID="{81B8A4F4-4A9E-47C8-84F5-0B1AA9C865D7}" presName="sibTrans" presStyleLbl="sibTrans1D1" presStyleIdx="1" presStyleCnt="6"/>
      <dgm:spPr/>
    </dgm:pt>
    <dgm:pt modelId="{190FA92E-2FB9-45DA-B6EB-43F36FC78F04}" type="pres">
      <dgm:prSet presAssocID="{81B8A4F4-4A9E-47C8-84F5-0B1AA9C865D7}" presName="connectorText" presStyleLbl="sibTrans1D1" presStyleIdx="1" presStyleCnt="6"/>
      <dgm:spPr/>
    </dgm:pt>
    <dgm:pt modelId="{51DBCC91-2255-4A00-AFED-F82DBFE47DB9}" type="pres">
      <dgm:prSet presAssocID="{02AF13D7-CE16-4A64-AEC4-32C01D2873CE}" presName="node" presStyleLbl="node1" presStyleIdx="2" presStyleCnt="7">
        <dgm:presLayoutVars>
          <dgm:bulletEnabled val="1"/>
        </dgm:presLayoutVars>
      </dgm:prSet>
      <dgm:spPr/>
    </dgm:pt>
    <dgm:pt modelId="{F65E3726-17B3-41B0-908C-8B2FC437D04A}" type="pres">
      <dgm:prSet presAssocID="{E63F817D-B18C-44E6-B05D-B6871ADC1151}" presName="sibTrans" presStyleLbl="sibTrans1D1" presStyleIdx="2" presStyleCnt="6"/>
      <dgm:spPr/>
    </dgm:pt>
    <dgm:pt modelId="{5B1B2FCE-F687-4A76-B0F9-9F687C9BD792}" type="pres">
      <dgm:prSet presAssocID="{E63F817D-B18C-44E6-B05D-B6871ADC1151}" presName="connectorText" presStyleLbl="sibTrans1D1" presStyleIdx="2" presStyleCnt="6"/>
      <dgm:spPr/>
    </dgm:pt>
    <dgm:pt modelId="{2AFD5FFA-3532-4DC3-B24C-515422103330}" type="pres">
      <dgm:prSet presAssocID="{996E2324-782A-476A-990A-E00A96615659}" presName="node" presStyleLbl="node1" presStyleIdx="3" presStyleCnt="7">
        <dgm:presLayoutVars>
          <dgm:bulletEnabled val="1"/>
        </dgm:presLayoutVars>
      </dgm:prSet>
      <dgm:spPr/>
    </dgm:pt>
    <dgm:pt modelId="{B8D1818F-890A-4C94-9448-96FDF2F4A990}" type="pres">
      <dgm:prSet presAssocID="{6271DFC3-9EA1-42C6-AB98-FEC994B1AD85}" presName="sibTrans" presStyleLbl="sibTrans1D1" presStyleIdx="3" presStyleCnt="6"/>
      <dgm:spPr/>
    </dgm:pt>
    <dgm:pt modelId="{4FE60D1B-E570-46BB-8196-3C1DDFE1612A}" type="pres">
      <dgm:prSet presAssocID="{6271DFC3-9EA1-42C6-AB98-FEC994B1AD85}" presName="connectorText" presStyleLbl="sibTrans1D1" presStyleIdx="3" presStyleCnt="6"/>
      <dgm:spPr/>
    </dgm:pt>
    <dgm:pt modelId="{9C2E3767-7F89-4B33-8AA0-CE9616BF0507}" type="pres">
      <dgm:prSet presAssocID="{3C6E8A76-25E4-4FC7-BFB4-32F9E594C6E6}" presName="node" presStyleLbl="node1" presStyleIdx="4" presStyleCnt="7">
        <dgm:presLayoutVars>
          <dgm:bulletEnabled val="1"/>
        </dgm:presLayoutVars>
      </dgm:prSet>
      <dgm:spPr/>
    </dgm:pt>
    <dgm:pt modelId="{515057A1-A9CD-48D1-B977-02017BFE7E74}" type="pres">
      <dgm:prSet presAssocID="{40929E7D-CAB6-41D3-824F-6976C4F8379C}" presName="sibTrans" presStyleLbl="sibTrans1D1" presStyleIdx="4" presStyleCnt="6"/>
      <dgm:spPr/>
    </dgm:pt>
    <dgm:pt modelId="{F16E0502-1A1C-4927-AF10-3B733F79BC9E}" type="pres">
      <dgm:prSet presAssocID="{40929E7D-CAB6-41D3-824F-6976C4F8379C}" presName="connectorText" presStyleLbl="sibTrans1D1" presStyleIdx="4" presStyleCnt="6"/>
      <dgm:spPr/>
    </dgm:pt>
    <dgm:pt modelId="{A32A89A6-1CFF-44A8-B903-9ADF3E756719}" type="pres">
      <dgm:prSet presAssocID="{22F7EA5E-7579-4FCF-81FC-822126A3C2D6}" presName="node" presStyleLbl="node1" presStyleIdx="5" presStyleCnt="7">
        <dgm:presLayoutVars>
          <dgm:bulletEnabled val="1"/>
        </dgm:presLayoutVars>
      </dgm:prSet>
      <dgm:spPr/>
    </dgm:pt>
    <dgm:pt modelId="{0081C5B3-9CDA-4324-826A-542E19D3D279}" type="pres">
      <dgm:prSet presAssocID="{8C161BB9-E069-470C-9581-8D808F47D989}" presName="sibTrans" presStyleLbl="sibTrans1D1" presStyleIdx="5" presStyleCnt="6"/>
      <dgm:spPr/>
    </dgm:pt>
    <dgm:pt modelId="{75ECC3FE-4E0F-4A44-B8E0-673CC46207CA}" type="pres">
      <dgm:prSet presAssocID="{8C161BB9-E069-470C-9581-8D808F47D989}" presName="connectorText" presStyleLbl="sibTrans1D1" presStyleIdx="5" presStyleCnt="6"/>
      <dgm:spPr/>
    </dgm:pt>
    <dgm:pt modelId="{84FCF311-A2CF-43D4-9AA5-50B63E0918BA}" type="pres">
      <dgm:prSet presAssocID="{6BD679F8-D062-40FA-BC5F-9A09F4440153}" presName="node" presStyleLbl="node1" presStyleIdx="6" presStyleCnt="7">
        <dgm:presLayoutVars>
          <dgm:bulletEnabled val="1"/>
        </dgm:presLayoutVars>
      </dgm:prSet>
      <dgm:spPr/>
    </dgm:pt>
  </dgm:ptLst>
  <dgm:cxnLst>
    <dgm:cxn modelId="{6285B903-4F09-45A3-B7EC-83521E736C54}" type="presOf" srcId="{40929E7D-CAB6-41D3-824F-6976C4F8379C}" destId="{515057A1-A9CD-48D1-B977-02017BFE7E74}" srcOrd="0" destOrd="0" presId="urn:microsoft.com/office/officeart/2016/7/layout/RepeatingBendingProcessNew"/>
    <dgm:cxn modelId="{F54B9F0D-E513-44F9-94C9-532ADA434A7D}" type="presOf" srcId="{8C161BB9-E069-470C-9581-8D808F47D989}" destId="{75ECC3FE-4E0F-4A44-B8E0-673CC46207CA}" srcOrd="1" destOrd="0" presId="urn:microsoft.com/office/officeart/2016/7/layout/RepeatingBendingProcessNew"/>
    <dgm:cxn modelId="{E98E370E-15C9-4493-A34B-41F32EB8BEE0}" type="presOf" srcId="{3548C880-C955-4870-A52F-982DDACBD7DE}" destId="{E422C523-F284-4D8E-83A7-65256BF9A81F}" srcOrd="0" destOrd="0" presId="urn:microsoft.com/office/officeart/2016/7/layout/RepeatingBendingProcessNew"/>
    <dgm:cxn modelId="{58435A20-8A0D-4EEE-9BD4-1F1394352D50}" type="presOf" srcId="{0ACC4E94-521D-4DC7-907D-5EFDD3C4C846}" destId="{6B9C90CC-6DBB-4712-A5D2-DF25894C90AD}" srcOrd="0" destOrd="0" presId="urn:microsoft.com/office/officeart/2016/7/layout/RepeatingBendingProcessNew"/>
    <dgm:cxn modelId="{7468F75B-B47F-4BB7-A0B6-8061751B78EB}" type="presOf" srcId="{6271DFC3-9EA1-42C6-AB98-FEC994B1AD85}" destId="{B8D1818F-890A-4C94-9448-96FDF2F4A990}" srcOrd="0" destOrd="0" presId="urn:microsoft.com/office/officeart/2016/7/layout/RepeatingBendingProcessNew"/>
    <dgm:cxn modelId="{CCB5FE66-A0DE-461D-902F-BA586AB52324}" type="presOf" srcId="{6BD679F8-D062-40FA-BC5F-9A09F4440153}" destId="{84FCF311-A2CF-43D4-9AA5-50B63E0918BA}" srcOrd="0" destOrd="0" presId="urn:microsoft.com/office/officeart/2016/7/layout/RepeatingBendingProcessNew"/>
    <dgm:cxn modelId="{42408347-3184-480D-B561-28CFBA8AF834}" srcId="{3548C880-C955-4870-A52F-982DDACBD7DE}" destId="{02AF13D7-CE16-4A64-AEC4-32C01D2873CE}" srcOrd="2" destOrd="0" parTransId="{F5FE0A9E-0AB7-4DAC-BC7A-456793E45B20}" sibTransId="{E63F817D-B18C-44E6-B05D-B6871ADC1151}"/>
    <dgm:cxn modelId="{55E2416B-B97B-40DD-B48F-ED2CE3433801}" type="presOf" srcId="{853C4A88-CF11-47F5-8247-D199B0A736CE}" destId="{CC4688DF-AD64-4A88-A6F0-726A2F8BF4FB}" srcOrd="1" destOrd="0" presId="urn:microsoft.com/office/officeart/2016/7/layout/RepeatingBendingProcessNew"/>
    <dgm:cxn modelId="{B3475E72-E4C2-44D6-8FE8-F344CF586661}" type="presOf" srcId="{853C4A88-CF11-47F5-8247-D199B0A736CE}" destId="{2D367781-0452-48AB-A4BC-2C04E72B9B0A}" srcOrd="0" destOrd="0" presId="urn:microsoft.com/office/officeart/2016/7/layout/RepeatingBendingProcessNew"/>
    <dgm:cxn modelId="{FD6E8074-04DF-456B-8252-D6E99026029D}" type="presOf" srcId="{40929E7D-CAB6-41D3-824F-6976C4F8379C}" destId="{F16E0502-1A1C-4927-AF10-3B733F79BC9E}" srcOrd="1" destOrd="0" presId="urn:microsoft.com/office/officeart/2016/7/layout/RepeatingBendingProcessNew"/>
    <dgm:cxn modelId="{3F025B55-6B43-457D-A31F-81A2443B1E08}" type="presOf" srcId="{02AF13D7-CE16-4A64-AEC4-32C01D2873CE}" destId="{51DBCC91-2255-4A00-AFED-F82DBFE47DB9}" srcOrd="0" destOrd="0" presId="urn:microsoft.com/office/officeart/2016/7/layout/RepeatingBendingProcessNew"/>
    <dgm:cxn modelId="{22450B7B-CFB1-499A-B815-CC5BE9EFE6E2}" srcId="{3548C880-C955-4870-A52F-982DDACBD7DE}" destId="{996E2324-782A-476A-990A-E00A96615659}" srcOrd="3" destOrd="0" parTransId="{297BD255-93CC-4613-8795-0B458FA3B0D7}" sibTransId="{6271DFC3-9EA1-42C6-AB98-FEC994B1AD85}"/>
    <dgm:cxn modelId="{F097698B-F112-4DA7-8513-C53E8A984724}" srcId="{3548C880-C955-4870-A52F-982DDACBD7DE}" destId="{6BD679F8-D062-40FA-BC5F-9A09F4440153}" srcOrd="6" destOrd="0" parTransId="{72D9CD9A-D4FA-4134-8971-399BEB97D1D0}" sibTransId="{33E1DCB7-66F6-4DBA-B5CE-0222632D3A04}"/>
    <dgm:cxn modelId="{E309CC90-3926-4727-BC7A-436FF4553B87}" type="presOf" srcId="{22F7EA5E-7579-4FCF-81FC-822126A3C2D6}" destId="{A32A89A6-1CFF-44A8-B903-9ADF3E756719}" srcOrd="0" destOrd="0" presId="urn:microsoft.com/office/officeart/2016/7/layout/RepeatingBendingProcessNew"/>
    <dgm:cxn modelId="{0A2D1092-C2C6-4344-BA25-5C8B59401D59}" type="presOf" srcId="{8C161BB9-E069-470C-9581-8D808F47D989}" destId="{0081C5B3-9CDA-4324-826A-542E19D3D279}" srcOrd="0" destOrd="0" presId="urn:microsoft.com/office/officeart/2016/7/layout/RepeatingBendingProcessNew"/>
    <dgm:cxn modelId="{9BADFDA4-2829-411F-8F07-7462F0C26BAA}" type="presOf" srcId="{E63F817D-B18C-44E6-B05D-B6871ADC1151}" destId="{5B1B2FCE-F687-4A76-B0F9-9F687C9BD792}" srcOrd="1" destOrd="0" presId="urn:microsoft.com/office/officeart/2016/7/layout/RepeatingBendingProcessNew"/>
    <dgm:cxn modelId="{6F0EE8C8-A4A5-48E0-B014-22E0B020C24D}" type="presOf" srcId="{E63F817D-B18C-44E6-B05D-B6871ADC1151}" destId="{F65E3726-17B3-41B0-908C-8B2FC437D04A}" srcOrd="0" destOrd="0" presId="urn:microsoft.com/office/officeart/2016/7/layout/RepeatingBendingProcessNew"/>
    <dgm:cxn modelId="{A04ACFCC-24CA-4B77-AABC-93D6A3897013}" type="presOf" srcId="{6271DFC3-9EA1-42C6-AB98-FEC994B1AD85}" destId="{4FE60D1B-E570-46BB-8196-3C1DDFE1612A}" srcOrd="1" destOrd="0" presId="urn:microsoft.com/office/officeart/2016/7/layout/RepeatingBendingProcessNew"/>
    <dgm:cxn modelId="{411F8CD0-6A15-4CA3-9403-0E96675087CF}" type="presOf" srcId="{06EA4982-3DE6-4179-AAD4-CDE98E53B2B5}" destId="{5FD491CA-A07A-4CB3-B805-02DEC0238B40}" srcOrd="0" destOrd="0" presId="urn:microsoft.com/office/officeart/2016/7/layout/RepeatingBendingProcessNew"/>
    <dgm:cxn modelId="{8F9928E0-9CCA-4721-8156-9E8C882B457A}" srcId="{3548C880-C955-4870-A52F-982DDACBD7DE}" destId="{3C6E8A76-25E4-4FC7-BFB4-32F9E594C6E6}" srcOrd="4" destOrd="0" parTransId="{AA567DE9-9244-4EDD-96F7-7E89647345E3}" sibTransId="{40929E7D-CAB6-41D3-824F-6976C4F8379C}"/>
    <dgm:cxn modelId="{2F0174E6-148E-4307-AFB5-F7CA90EDF18C}" type="presOf" srcId="{3C6E8A76-25E4-4FC7-BFB4-32F9E594C6E6}" destId="{9C2E3767-7F89-4B33-8AA0-CE9616BF0507}" srcOrd="0" destOrd="0" presId="urn:microsoft.com/office/officeart/2016/7/layout/RepeatingBendingProcessNew"/>
    <dgm:cxn modelId="{16AA67EC-D4F0-4BB7-B76E-0A415167620D}" srcId="{3548C880-C955-4870-A52F-982DDACBD7DE}" destId="{0ACC4E94-521D-4DC7-907D-5EFDD3C4C846}" srcOrd="1" destOrd="0" parTransId="{7025938F-C1AD-431D-AC51-E5A79CE894E9}" sibTransId="{81B8A4F4-4A9E-47C8-84F5-0B1AA9C865D7}"/>
    <dgm:cxn modelId="{8BD77AEC-7961-42C6-B358-41120918F7E5}" srcId="{3548C880-C955-4870-A52F-982DDACBD7DE}" destId="{06EA4982-3DE6-4179-AAD4-CDE98E53B2B5}" srcOrd="0" destOrd="0" parTransId="{AA45A884-1EBE-42C4-BB7D-F354F95B366B}" sibTransId="{853C4A88-CF11-47F5-8247-D199B0A736CE}"/>
    <dgm:cxn modelId="{4FBCFCEC-82E6-4551-93AC-51C460D4BFA9}" srcId="{3548C880-C955-4870-A52F-982DDACBD7DE}" destId="{22F7EA5E-7579-4FCF-81FC-822126A3C2D6}" srcOrd="5" destOrd="0" parTransId="{002BBE2B-2B14-40B8-AFEE-9BFE43025285}" sibTransId="{8C161BB9-E069-470C-9581-8D808F47D989}"/>
    <dgm:cxn modelId="{023D63EE-6E82-4D06-858A-D3D691F68CC6}" type="presOf" srcId="{81B8A4F4-4A9E-47C8-84F5-0B1AA9C865D7}" destId="{190FA92E-2FB9-45DA-B6EB-43F36FC78F04}" srcOrd="1" destOrd="0" presId="urn:microsoft.com/office/officeart/2016/7/layout/RepeatingBendingProcessNew"/>
    <dgm:cxn modelId="{571D2DF2-9AB0-438B-938B-5BD558C70D5F}" type="presOf" srcId="{81B8A4F4-4A9E-47C8-84F5-0B1AA9C865D7}" destId="{570D4970-F657-436D-90F5-33DE893DEDFE}" srcOrd="0" destOrd="0" presId="urn:microsoft.com/office/officeart/2016/7/layout/RepeatingBendingProcessNew"/>
    <dgm:cxn modelId="{F5CA37FA-3170-45EE-BFAC-489B62C6D6FD}" type="presOf" srcId="{996E2324-782A-476A-990A-E00A96615659}" destId="{2AFD5FFA-3532-4DC3-B24C-515422103330}" srcOrd="0" destOrd="0" presId="urn:microsoft.com/office/officeart/2016/7/layout/RepeatingBendingProcessNew"/>
    <dgm:cxn modelId="{1D115683-6606-4397-880E-BB9A4C54F667}" type="presParOf" srcId="{E422C523-F284-4D8E-83A7-65256BF9A81F}" destId="{5FD491CA-A07A-4CB3-B805-02DEC0238B40}" srcOrd="0" destOrd="0" presId="urn:microsoft.com/office/officeart/2016/7/layout/RepeatingBendingProcessNew"/>
    <dgm:cxn modelId="{704A4139-B2AE-40AD-AD5E-67B741749D2B}" type="presParOf" srcId="{E422C523-F284-4D8E-83A7-65256BF9A81F}" destId="{2D367781-0452-48AB-A4BC-2C04E72B9B0A}" srcOrd="1" destOrd="0" presId="urn:microsoft.com/office/officeart/2016/7/layout/RepeatingBendingProcessNew"/>
    <dgm:cxn modelId="{63D7E891-0CD7-456C-B53E-CC7A9891C914}" type="presParOf" srcId="{2D367781-0452-48AB-A4BC-2C04E72B9B0A}" destId="{CC4688DF-AD64-4A88-A6F0-726A2F8BF4FB}" srcOrd="0" destOrd="0" presId="urn:microsoft.com/office/officeart/2016/7/layout/RepeatingBendingProcessNew"/>
    <dgm:cxn modelId="{D4C84995-BB7B-43DE-9196-02878EF16383}" type="presParOf" srcId="{E422C523-F284-4D8E-83A7-65256BF9A81F}" destId="{6B9C90CC-6DBB-4712-A5D2-DF25894C90AD}" srcOrd="2" destOrd="0" presId="urn:microsoft.com/office/officeart/2016/7/layout/RepeatingBendingProcessNew"/>
    <dgm:cxn modelId="{2A32845A-9494-4116-BDAA-6D487693BE02}" type="presParOf" srcId="{E422C523-F284-4D8E-83A7-65256BF9A81F}" destId="{570D4970-F657-436D-90F5-33DE893DEDFE}" srcOrd="3" destOrd="0" presId="urn:microsoft.com/office/officeart/2016/7/layout/RepeatingBendingProcessNew"/>
    <dgm:cxn modelId="{A80BD0D8-5495-4385-8323-946DCFE5F0F7}" type="presParOf" srcId="{570D4970-F657-436D-90F5-33DE893DEDFE}" destId="{190FA92E-2FB9-45DA-B6EB-43F36FC78F04}" srcOrd="0" destOrd="0" presId="urn:microsoft.com/office/officeart/2016/7/layout/RepeatingBendingProcessNew"/>
    <dgm:cxn modelId="{76C03986-2535-448E-9B13-AA376640B1F4}" type="presParOf" srcId="{E422C523-F284-4D8E-83A7-65256BF9A81F}" destId="{51DBCC91-2255-4A00-AFED-F82DBFE47DB9}" srcOrd="4" destOrd="0" presId="urn:microsoft.com/office/officeart/2016/7/layout/RepeatingBendingProcessNew"/>
    <dgm:cxn modelId="{6E5D7706-E2E6-4E45-8612-947F13A72933}" type="presParOf" srcId="{E422C523-F284-4D8E-83A7-65256BF9A81F}" destId="{F65E3726-17B3-41B0-908C-8B2FC437D04A}" srcOrd="5" destOrd="0" presId="urn:microsoft.com/office/officeart/2016/7/layout/RepeatingBendingProcessNew"/>
    <dgm:cxn modelId="{81101AD2-B0E9-4A1F-88CE-426391A22751}" type="presParOf" srcId="{F65E3726-17B3-41B0-908C-8B2FC437D04A}" destId="{5B1B2FCE-F687-4A76-B0F9-9F687C9BD792}" srcOrd="0" destOrd="0" presId="urn:microsoft.com/office/officeart/2016/7/layout/RepeatingBendingProcessNew"/>
    <dgm:cxn modelId="{5F310363-569D-43D8-9084-37513A4F9201}" type="presParOf" srcId="{E422C523-F284-4D8E-83A7-65256BF9A81F}" destId="{2AFD5FFA-3532-4DC3-B24C-515422103330}" srcOrd="6" destOrd="0" presId="urn:microsoft.com/office/officeart/2016/7/layout/RepeatingBendingProcessNew"/>
    <dgm:cxn modelId="{A86109C3-7FA1-43DB-B5C7-986C4254F4FE}" type="presParOf" srcId="{E422C523-F284-4D8E-83A7-65256BF9A81F}" destId="{B8D1818F-890A-4C94-9448-96FDF2F4A990}" srcOrd="7" destOrd="0" presId="urn:microsoft.com/office/officeart/2016/7/layout/RepeatingBendingProcessNew"/>
    <dgm:cxn modelId="{3F4EB316-D445-410F-81F9-200CBA67888A}" type="presParOf" srcId="{B8D1818F-890A-4C94-9448-96FDF2F4A990}" destId="{4FE60D1B-E570-46BB-8196-3C1DDFE1612A}" srcOrd="0" destOrd="0" presId="urn:microsoft.com/office/officeart/2016/7/layout/RepeatingBendingProcessNew"/>
    <dgm:cxn modelId="{41C70E8C-DCC0-4950-A375-F99BE620E555}" type="presParOf" srcId="{E422C523-F284-4D8E-83A7-65256BF9A81F}" destId="{9C2E3767-7F89-4B33-8AA0-CE9616BF0507}" srcOrd="8" destOrd="0" presId="urn:microsoft.com/office/officeart/2016/7/layout/RepeatingBendingProcessNew"/>
    <dgm:cxn modelId="{017377D2-2544-4081-A970-4E9A1B1B344A}" type="presParOf" srcId="{E422C523-F284-4D8E-83A7-65256BF9A81F}" destId="{515057A1-A9CD-48D1-B977-02017BFE7E74}" srcOrd="9" destOrd="0" presId="urn:microsoft.com/office/officeart/2016/7/layout/RepeatingBendingProcessNew"/>
    <dgm:cxn modelId="{792C3487-96BC-41E4-945E-E5E8B6B23D3E}" type="presParOf" srcId="{515057A1-A9CD-48D1-B977-02017BFE7E74}" destId="{F16E0502-1A1C-4927-AF10-3B733F79BC9E}" srcOrd="0" destOrd="0" presId="urn:microsoft.com/office/officeart/2016/7/layout/RepeatingBendingProcessNew"/>
    <dgm:cxn modelId="{20EC0B60-F8D5-4899-A7AA-762D624A582A}" type="presParOf" srcId="{E422C523-F284-4D8E-83A7-65256BF9A81F}" destId="{A32A89A6-1CFF-44A8-B903-9ADF3E756719}" srcOrd="10" destOrd="0" presId="urn:microsoft.com/office/officeart/2016/7/layout/RepeatingBendingProcessNew"/>
    <dgm:cxn modelId="{FACED358-BC1E-4953-971E-A42D6100FDEC}" type="presParOf" srcId="{E422C523-F284-4D8E-83A7-65256BF9A81F}" destId="{0081C5B3-9CDA-4324-826A-542E19D3D279}" srcOrd="11" destOrd="0" presId="urn:microsoft.com/office/officeart/2016/7/layout/RepeatingBendingProcessNew"/>
    <dgm:cxn modelId="{0F223F17-C7D5-4C47-ACBF-79545AC64855}" type="presParOf" srcId="{0081C5B3-9CDA-4324-826A-542E19D3D279}" destId="{75ECC3FE-4E0F-4A44-B8E0-673CC46207CA}" srcOrd="0" destOrd="0" presId="urn:microsoft.com/office/officeart/2016/7/layout/RepeatingBendingProcessNew"/>
    <dgm:cxn modelId="{88266889-D2B0-4DD5-B9EA-C3F51A5E5737}" type="presParOf" srcId="{E422C523-F284-4D8E-83A7-65256BF9A81F}" destId="{84FCF311-A2CF-43D4-9AA5-50B63E0918BA}"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84DD5C-1D94-4C4C-8424-AB81DAA9E1CD}"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F0B6709F-9E84-4572-8B5A-FFD42FEE178A}">
      <dgm:prSet phldrT="[Text]"/>
      <dgm:spPr>
        <a:xfrm>
          <a:off x="1511961" y="578508"/>
          <a:ext cx="898936" cy="898856"/>
        </a:xfrm>
        <a:prstGeom prst="ellipse">
          <a:avLst/>
        </a:prstGeom>
        <a:solidFill>
          <a:srgbClr val="65ACB2">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US" dirty="0">
              <a:solidFill>
                <a:srgbClr val="FFFFFF"/>
              </a:solidFill>
              <a:latin typeface="Avenir Next LT Pro"/>
              <a:ea typeface="+mn-ea"/>
              <a:cs typeface="+mn-cs"/>
            </a:rPr>
            <a:t>Policies on Digital </a:t>
          </a:r>
        </a:p>
        <a:p>
          <a:pPr algn="ctr">
            <a:buNone/>
          </a:pPr>
          <a:r>
            <a:rPr lang="en-US" dirty="0">
              <a:solidFill>
                <a:srgbClr val="FFFFFF"/>
              </a:solidFill>
              <a:latin typeface="Avenir Next LT Pro"/>
              <a:ea typeface="+mn-ea"/>
              <a:cs typeface="+mn-cs"/>
            </a:rPr>
            <a:t> of the Civil Service</a:t>
          </a:r>
        </a:p>
      </dgm:t>
    </dgm:pt>
    <dgm:pt modelId="{A456EED6-BF99-470E-B40B-BAD21A95BBBC}" type="parTrans" cxnId="{EE298138-B6B5-468B-9E47-15671350530E}">
      <dgm:prSet/>
      <dgm:spPr/>
      <dgm:t>
        <a:bodyPr/>
        <a:lstStyle/>
        <a:p>
          <a:pPr algn="ctr"/>
          <a:endParaRPr lang="en-US"/>
        </a:p>
      </dgm:t>
    </dgm:pt>
    <dgm:pt modelId="{B1A54A00-003C-4AB0-99DF-DBC8DCD30B33}" type="sibTrans" cxnId="{EE298138-B6B5-468B-9E47-15671350530E}">
      <dgm:prSet/>
      <dgm:spPr/>
      <dgm:t>
        <a:bodyPr/>
        <a:lstStyle/>
        <a:p>
          <a:pPr algn="ctr"/>
          <a:endParaRPr lang="en-US"/>
        </a:p>
      </dgm:t>
    </dgm:pt>
    <dgm:pt modelId="{34DDB1A1-9F67-4BF3-B139-7A978BE9DD84}">
      <dgm:prSet phldrT="[Text]"/>
      <dgm:spPr>
        <a:xfrm>
          <a:off x="2653908" y="74721"/>
          <a:ext cx="978490" cy="329042"/>
        </a:xfrm>
        <a:prstGeom prst="rect">
          <a:avLst/>
        </a:prstGeom>
        <a:noFill/>
        <a:ln>
          <a:noFill/>
        </a:ln>
        <a:effectLst/>
      </dgm:spPr>
      <dgm:t>
        <a:bodyPr/>
        <a:lstStyle/>
        <a:p>
          <a:pPr algn="ctr">
            <a:buNone/>
          </a:pPr>
          <a:r>
            <a:rPr lang="en-US" dirty="0">
              <a:solidFill>
                <a:srgbClr val="000000"/>
              </a:solidFill>
              <a:latin typeface="Avenir Next LT Pro"/>
              <a:ea typeface="+mn-ea"/>
              <a:cs typeface="+mn-cs"/>
            </a:rPr>
            <a:t>ICT Technology development for business transaction and Government operations</a:t>
          </a:r>
        </a:p>
      </dgm:t>
    </dgm:pt>
    <dgm:pt modelId="{66369269-AF86-4D6D-B059-CDA39F23C072}" type="parTrans" cxnId="{2583B83C-74A0-4065-A527-3F846E46160D}">
      <dgm:prSet/>
      <dgm:spPr/>
      <dgm:t>
        <a:bodyPr/>
        <a:lstStyle/>
        <a:p>
          <a:pPr algn="ctr"/>
          <a:endParaRPr lang="en-US"/>
        </a:p>
      </dgm:t>
    </dgm:pt>
    <dgm:pt modelId="{510336ED-FCA0-4A3E-851F-CDDA92A453C0}" type="sibTrans" cxnId="{2583B83C-74A0-4065-A527-3F846E46160D}">
      <dgm:prSet/>
      <dgm:spPr/>
      <dgm:t>
        <a:bodyPr/>
        <a:lstStyle/>
        <a:p>
          <a:pPr algn="ctr"/>
          <a:endParaRPr lang="en-US"/>
        </a:p>
      </dgm:t>
    </dgm:pt>
    <dgm:pt modelId="{2429D859-FA2C-46B1-BA45-52CB4FD01967}">
      <dgm:prSet phldrT="[Text]"/>
      <dgm:spPr>
        <a:xfrm>
          <a:off x="2996605" y="559862"/>
          <a:ext cx="902503" cy="247570"/>
        </a:xfrm>
        <a:prstGeom prst="rect">
          <a:avLst/>
        </a:prstGeom>
        <a:noFill/>
        <a:ln>
          <a:noFill/>
        </a:ln>
        <a:effectLst/>
      </dgm:spPr>
      <dgm:t>
        <a:bodyPr/>
        <a:lstStyle/>
        <a:p>
          <a:pPr algn="ctr">
            <a:buNone/>
          </a:pPr>
          <a:r>
            <a:rPr lang="en-US" dirty="0">
              <a:solidFill>
                <a:srgbClr val="000000"/>
              </a:solidFill>
              <a:latin typeface="Avenir Next LT Pro"/>
              <a:ea typeface="+mn-ea"/>
              <a:cs typeface="+mn-cs"/>
            </a:rPr>
            <a:t>Legal Management of Citizens and Government</a:t>
          </a:r>
        </a:p>
      </dgm:t>
    </dgm:pt>
    <dgm:pt modelId="{ADBC4DAA-F448-4249-B958-3CDFAF181699}" type="parTrans" cxnId="{E7CFCC75-63EC-41F9-9DEB-6E814B34F709}">
      <dgm:prSet/>
      <dgm:spPr/>
      <dgm:t>
        <a:bodyPr/>
        <a:lstStyle/>
        <a:p>
          <a:pPr algn="ctr"/>
          <a:endParaRPr lang="en-US"/>
        </a:p>
      </dgm:t>
    </dgm:pt>
    <dgm:pt modelId="{C683B15A-2285-49A3-A742-BD15CD48E8AE}" type="sibTrans" cxnId="{E7CFCC75-63EC-41F9-9DEB-6E814B34F709}">
      <dgm:prSet/>
      <dgm:spPr/>
      <dgm:t>
        <a:bodyPr/>
        <a:lstStyle/>
        <a:p>
          <a:pPr algn="ctr"/>
          <a:endParaRPr lang="en-US"/>
        </a:p>
      </dgm:t>
    </dgm:pt>
    <dgm:pt modelId="{BD6329CB-2C60-4E32-BD86-96BAECB6269A}">
      <dgm:prSet phldrT="[Text]"/>
      <dgm:spPr>
        <a:xfrm>
          <a:off x="2973293" y="1182959"/>
          <a:ext cx="913806" cy="308974"/>
        </a:xfrm>
        <a:prstGeom prst="rect">
          <a:avLst/>
        </a:prstGeom>
        <a:noFill/>
        <a:ln>
          <a:noFill/>
        </a:ln>
        <a:effectLst/>
      </dgm:spPr>
      <dgm:t>
        <a:bodyPr/>
        <a:lstStyle/>
        <a:p>
          <a:pPr algn="ctr">
            <a:buNone/>
          </a:pPr>
          <a:r>
            <a:rPr lang="en-US" dirty="0">
              <a:solidFill>
                <a:srgbClr val="000000"/>
              </a:solidFill>
              <a:latin typeface="Avenir Next LT Pro"/>
              <a:ea typeface="+mn-ea"/>
              <a:cs typeface="+mn-cs"/>
            </a:rPr>
            <a:t>Strengthen the Industry and Economy on Digitalizing  the Service and Providing necessary incentives to staff as motivation</a:t>
          </a:r>
        </a:p>
      </dgm:t>
    </dgm:pt>
    <dgm:pt modelId="{EAEC623F-CE3F-4722-AC99-8E6B891F43BE}" type="parTrans" cxnId="{908136C1-C3D9-4164-8651-CCF3F5735CE8}">
      <dgm:prSet/>
      <dgm:spPr/>
      <dgm:t>
        <a:bodyPr/>
        <a:lstStyle/>
        <a:p>
          <a:pPr algn="ctr"/>
          <a:endParaRPr lang="en-US"/>
        </a:p>
      </dgm:t>
    </dgm:pt>
    <dgm:pt modelId="{1101A38E-80D6-49A6-8827-F338A09D5BE4}" type="sibTrans" cxnId="{908136C1-C3D9-4164-8651-CCF3F5735CE8}">
      <dgm:prSet/>
      <dgm:spPr/>
      <dgm:t>
        <a:bodyPr/>
        <a:lstStyle/>
        <a:p>
          <a:pPr algn="ctr"/>
          <a:endParaRPr lang="en-US"/>
        </a:p>
      </dgm:t>
    </dgm:pt>
    <dgm:pt modelId="{01E0D650-2303-4558-9E7A-4378D21CB672}">
      <dgm:prSet/>
      <dgm:spPr>
        <a:xfrm>
          <a:off x="2619510" y="1609320"/>
          <a:ext cx="914709" cy="444269"/>
        </a:xfrm>
        <a:prstGeom prst="rect">
          <a:avLst/>
        </a:prstGeom>
        <a:noFill/>
        <a:ln>
          <a:noFill/>
        </a:ln>
        <a:effectLst/>
      </dgm:spPr>
      <dgm:t>
        <a:bodyPr/>
        <a:lstStyle/>
        <a:p>
          <a:pPr algn="ctr">
            <a:buClr>
              <a:srgbClr val="242C41">
                <a:lumMod val="50000"/>
                <a:lumOff val="50000"/>
              </a:srgbClr>
            </a:buClr>
            <a:buSzPts val="1000"/>
            <a:buFont typeface="Symbol" panose="05050102010706020507" pitchFamily="18" charset="2"/>
            <a:buNone/>
          </a:pPr>
          <a:r>
            <a:rPr kumimoji="0" lang="en-US" b="1" i="0" u="none" strike="noStrike" cap="none" spc="90" normalizeH="0" baseline="0" noProof="0" dirty="0">
              <a:ln>
                <a:noFill/>
              </a:ln>
              <a:solidFill>
                <a:srgbClr val="000000"/>
              </a:solidFill>
              <a:effectLst/>
              <a:uLnTx/>
              <a:uFillTx/>
              <a:latin typeface="Avenir Next LT Pro"/>
              <a:ea typeface="+mn-ea"/>
              <a:cs typeface="Times New Roman" panose="02020603050405020304" pitchFamily="18" charset="0"/>
            </a:rPr>
            <a:t>Strengthen Being savvy about fiscal management</a:t>
          </a:r>
          <a:endParaRPr lang="en-US" b="1" dirty="0">
            <a:solidFill>
              <a:srgbClr val="000000"/>
            </a:solidFill>
            <a:latin typeface="Avenir Next LT Pro"/>
            <a:ea typeface="+mn-ea"/>
            <a:cs typeface="+mn-cs"/>
          </a:endParaRPr>
        </a:p>
      </dgm:t>
    </dgm:pt>
    <dgm:pt modelId="{A16B7091-5DAE-4421-A21B-934E06935FCC}" type="parTrans" cxnId="{D2C7D667-3156-4590-A519-3FE36D8C2DED}">
      <dgm:prSet/>
      <dgm:spPr/>
      <dgm:t>
        <a:bodyPr/>
        <a:lstStyle/>
        <a:p>
          <a:pPr algn="ctr"/>
          <a:endParaRPr lang="en-US"/>
        </a:p>
      </dgm:t>
    </dgm:pt>
    <dgm:pt modelId="{B9F7BD67-A21E-4F8B-8C31-BFFE4265D1F6}" type="sibTrans" cxnId="{D2C7D667-3156-4590-A519-3FE36D8C2DED}">
      <dgm:prSet/>
      <dgm:spPr/>
      <dgm:t>
        <a:bodyPr/>
        <a:lstStyle/>
        <a:p>
          <a:pPr algn="ctr"/>
          <a:endParaRPr lang="en-US"/>
        </a:p>
      </dgm:t>
    </dgm:pt>
    <dgm:pt modelId="{0BA9185A-871A-463A-BBDF-5427684A2419}">
      <dgm:prSet/>
      <dgm:spPr/>
      <dgm:t>
        <a:bodyPr/>
        <a:lstStyle/>
        <a:p>
          <a:pPr algn="ctr"/>
          <a:endParaRPr lang="en-US"/>
        </a:p>
      </dgm:t>
    </dgm:pt>
    <dgm:pt modelId="{8C2B0304-5EC6-458A-A957-BDBBFCE59FE7}" type="parTrans" cxnId="{65BA6C2B-BE27-47A3-BF40-7B1AFF6B516F}">
      <dgm:prSet/>
      <dgm:spPr/>
      <dgm:t>
        <a:bodyPr/>
        <a:lstStyle/>
        <a:p>
          <a:pPr algn="ctr"/>
          <a:endParaRPr lang="en-US"/>
        </a:p>
      </dgm:t>
    </dgm:pt>
    <dgm:pt modelId="{D0CC5A17-2132-47E4-8ADA-1C2C1DC380B2}" type="sibTrans" cxnId="{65BA6C2B-BE27-47A3-BF40-7B1AFF6B516F}">
      <dgm:prSet/>
      <dgm:spPr/>
      <dgm:t>
        <a:bodyPr/>
        <a:lstStyle/>
        <a:p>
          <a:pPr algn="ctr"/>
          <a:endParaRPr lang="en-US"/>
        </a:p>
      </dgm:t>
    </dgm:pt>
    <dgm:pt modelId="{0062EF4E-C1AD-4BAF-8A40-F17656170D81}" type="pres">
      <dgm:prSet presAssocID="{F284DD5C-1D94-4C4C-8424-AB81DAA9E1CD}" presName="Name0" presStyleCnt="0">
        <dgm:presLayoutVars>
          <dgm:chMax val="1"/>
          <dgm:chPref val="1"/>
          <dgm:dir/>
          <dgm:resizeHandles/>
        </dgm:presLayoutVars>
      </dgm:prSet>
      <dgm:spPr/>
    </dgm:pt>
    <dgm:pt modelId="{062CA928-4363-4514-A3C6-A2FC4453A496}" type="pres">
      <dgm:prSet presAssocID="{F0B6709F-9E84-4572-8B5A-FFD42FEE178A}" presName="Parent" presStyleLbl="node1" presStyleIdx="0" presStyleCnt="2" custLinFactNeighborX="302" custLinFactNeighborY="504">
        <dgm:presLayoutVars>
          <dgm:chMax val="4"/>
          <dgm:chPref val="3"/>
        </dgm:presLayoutVars>
      </dgm:prSet>
      <dgm:spPr>
        <a:prstGeom prst="ellipse">
          <a:avLst/>
        </a:prstGeom>
      </dgm:spPr>
    </dgm:pt>
    <dgm:pt modelId="{B9306877-E6E0-4374-A386-8069AB7FA82F}" type="pres">
      <dgm:prSet presAssocID="{34DDB1A1-9F67-4BF3-B139-7A978BE9DD84}" presName="Accent" presStyleLbl="node1" presStyleIdx="1" presStyleCnt="2"/>
      <dgm:spPr>
        <a:xfrm>
          <a:off x="1045790" y="74134"/>
          <a:ext cx="1811861" cy="1888686"/>
        </a:xfrm>
        <a:prstGeom prst="blockArc">
          <a:avLst>
            <a:gd name="adj1" fmla="val 16509444"/>
            <a:gd name="adj2" fmla="val 5088054"/>
            <a:gd name="adj3" fmla="val 5240"/>
          </a:avLst>
        </a:prstGeom>
        <a:solidFill>
          <a:srgbClr val="65ACB2">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37F3FB5C-1FA7-4B27-98C3-14510CA9728D}" type="pres">
      <dgm:prSet presAssocID="{34DDB1A1-9F67-4BF3-B139-7A978BE9DD84}" presName="Image1" presStyleLbl="fgImgPlace1" presStyleIdx="0" presStyleCnt="4" custLinFactNeighborX="10547"/>
      <dgm:spPr>
        <a:xfrm>
          <a:off x="2167481" y="0"/>
          <a:ext cx="481667" cy="4815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2000" r="-92000"/>
          </a:stretch>
        </a:blipFill>
        <a:ln w="12700" cap="flat" cmpd="sng" algn="ctr">
          <a:solidFill>
            <a:srgbClr val="FFFFFF">
              <a:hueOff val="0"/>
              <a:satOff val="0"/>
              <a:lumOff val="0"/>
              <a:alphaOff val="0"/>
            </a:srgbClr>
          </a:solidFill>
          <a:prstDash val="solid"/>
          <a:miter lim="800000"/>
        </a:ln>
        <a:effectLst/>
      </dgm:spPr>
    </dgm:pt>
    <dgm:pt modelId="{4D58339A-3B2F-45FD-BB88-600EBB6670F9}" type="pres">
      <dgm:prSet presAssocID="{34DDB1A1-9F67-4BF3-B139-7A978BE9DD84}" presName="Child1" presStyleLbl="revTx" presStyleIdx="0" presStyleCnt="4" custScaleX="151757" custScaleY="70585" custLinFactNeighborX="20927" custLinFactNeighborY="0">
        <dgm:presLayoutVars>
          <dgm:chMax val="0"/>
          <dgm:chPref val="0"/>
          <dgm:bulletEnabled val="1"/>
        </dgm:presLayoutVars>
      </dgm:prSet>
      <dgm:spPr>
        <a:prstGeom prst="rect">
          <a:avLst/>
        </a:prstGeom>
      </dgm:spPr>
    </dgm:pt>
    <dgm:pt modelId="{07B22BFF-1FD4-4051-A0ED-6C21392E1770}" type="pres">
      <dgm:prSet presAssocID="{2429D859-FA2C-46B1-BA45-52CB4FD01967}" presName="Image2" presStyleCnt="0"/>
      <dgm:spPr/>
    </dgm:pt>
    <dgm:pt modelId="{3DD82830-84DF-4E35-AB07-697409943576}" type="pres">
      <dgm:prSet presAssocID="{2429D859-FA2C-46B1-BA45-52CB4FD01967}" presName="Image" presStyleLbl="fgImgPlace1" presStyleIdx="1" presStyleCnt="4"/>
      <dgm:spPr>
        <a:xfrm>
          <a:off x="2523255" y="448504"/>
          <a:ext cx="481667" cy="48156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2700" cap="flat" cmpd="sng" algn="ctr">
          <a:solidFill>
            <a:srgbClr val="FFFFFF">
              <a:hueOff val="0"/>
              <a:satOff val="0"/>
              <a:lumOff val="0"/>
              <a:alphaOff val="0"/>
            </a:srgbClr>
          </a:solidFill>
          <a:prstDash val="solid"/>
          <a:miter lim="800000"/>
        </a:ln>
        <a:effectLst/>
      </dgm:spPr>
    </dgm:pt>
    <dgm:pt modelId="{A3B24993-A9A1-4756-9142-AF164DCD6448}" type="pres">
      <dgm:prSet presAssocID="{2429D859-FA2C-46B1-BA45-52CB4FD01967}" presName="Child2" presStyleLbl="revTx" presStyleIdx="1" presStyleCnt="4" custScaleX="139972" custScaleY="53108" custLinFactNeighborX="13211" custLinFactNeighborY="-1364">
        <dgm:presLayoutVars>
          <dgm:chMax val="0"/>
          <dgm:chPref val="0"/>
          <dgm:bulletEnabled val="1"/>
        </dgm:presLayoutVars>
      </dgm:prSet>
      <dgm:spPr>
        <a:prstGeom prst="rect">
          <a:avLst/>
        </a:prstGeom>
      </dgm:spPr>
    </dgm:pt>
    <dgm:pt modelId="{08C4F43F-AC10-4EB6-9F6D-6439C07E3682}" type="pres">
      <dgm:prSet presAssocID="{BD6329CB-2C60-4E32-BD86-96BAECB6269A}" presName="Image3" presStyleCnt="0"/>
      <dgm:spPr/>
    </dgm:pt>
    <dgm:pt modelId="{3F037BC1-4E4A-487F-8FF1-0BC77AF2EF28}" type="pres">
      <dgm:prSet presAssocID="{BD6329CB-2C60-4E32-BD86-96BAECB6269A}" presName="Image" presStyleLbl="fgImgPlace1" presStyleIdx="2" presStyleCnt="4"/>
      <dgm:spPr>
        <a:xfrm>
          <a:off x="2521408" y="1107911"/>
          <a:ext cx="481667" cy="48156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0" r="-70000"/>
          </a:stretch>
        </a:blipFill>
        <a:ln w="12700" cap="flat" cmpd="sng" algn="ctr">
          <a:solidFill>
            <a:srgbClr val="FFFFFF">
              <a:hueOff val="0"/>
              <a:satOff val="0"/>
              <a:lumOff val="0"/>
              <a:alphaOff val="0"/>
            </a:srgbClr>
          </a:solidFill>
          <a:prstDash val="solid"/>
          <a:miter lim="800000"/>
        </a:ln>
        <a:effectLst/>
      </dgm:spPr>
    </dgm:pt>
    <dgm:pt modelId="{741774D7-08A3-490C-B3A1-F142899A9FE5}" type="pres">
      <dgm:prSet presAssocID="{BD6329CB-2C60-4E32-BD86-96BAECB6269A}" presName="Child3" presStyleLbl="revTx" presStyleIdx="2" presStyleCnt="4" custScaleX="141725" custScaleY="66280" custLinFactNeighborX="10472" custLinFactNeighborY="-2435">
        <dgm:presLayoutVars>
          <dgm:chMax val="0"/>
          <dgm:chPref val="0"/>
          <dgm:bulletEnabled val="1"/>
        </dgm:presLayoutVars>
      </dgm:prSet>
      <dgm:spPr>
        <a:prstGeom prst="rect">
          <a:avLst/>
        </a:prstGeom>
      </dgm:spPr>
    </dgm:pt>
    <dgm:pt modelId="{61CE11D2-6561-414F-8246-F2EF35256AE8}" type="pres">
      <dgm:prSet presAssocID="{01E0D650-2303-4558-9E7A-4378D21CB672}" presName="Image4" presStyleCnt="0"/>
      <dgm:spPr/>
    </dgm:pt>
    <dgm:pt modelId="{1C128710-F8F3-4EDF-8121-FEFCDB9E4F14}" type="pres">
      <dgm:prSet presAssocID="{01E0D650-2303-4558-9E7A-4378D21CB672}" presName="Image" presStyleLbl="fgImgPlace1" presStyleIdx="3" presStyleCnt="4"/>
      <dgm:spPr>
        <a:xfrm>
          <a:off x="2167481" y="1572023"/>
          <a:ext cx="481667" cy="48156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2700" cap="flat" cmpd="sng" algn="ctr">
          <a:solidFill>
            <a:srgbClr val="FFFFFF">
              <a:hueOff val="0"/>
              <a:satOff val="0"/>
              <a:lumOff val="0"/>
              <a:alphaOff val="0"/>
            </a:srgbClr>
          </a:solidFill>
          <a:prstDash val="solid"/>
          <a:miter lim="800000"/>
        </a:ln>
        <a:effectLst/>
      </dgm:spPr>
    </dgm:pt>
    <dgm:pt modelId="{C48893B7-E733-4A28-952A-69E9837906B9}" type="pres">
      <dgm:prSet presAssocID="{01E0D650-2303-4558-9E7A-4378D21CB672}" presName="Child4" presStyleLbl="revTx" presStyleIdx="3" presStyleCnt="4" custScaleX="141865" custScaleY="95303" custLinFactNeighborX="10646" custLinFactNeighborY="3538">
        <dgm:presLayoutVars>
          <dgm:chMax val="0"/>
          <dgm:chPref val="0"/>
          <dgm:bulletEnabled val="1"/>
        </dgm:presLayoutVars>
      </dgm:prSet>
      <dgm:spPr>
        <a:prstGeom prst="rect">
          <a:avLst/>
        </a:prstGeom>
      </dgm:spPr>
    </dgm:pt>
  </dgm:ptLst>
  <dgm:cxnLst>
    <dgm:cxn modelId="{85B4C412-544C-40F4-BE73-B69807216FC4}" type="presOf" srcId="{BD6329CB-2C60-4E32-BD86-96BAECB6269A}" destId="{741774D7-08A3-490C-B3A1-F142899A9FE5}" srcOrd="0" destOrd="0" presId="urn:microsoft.com/office/officeart/2011/layout/RadialPictureList"/>
    <dgm:cxn modelId="{65BA6C2B-BE27-47A3-BF40-7B1AFF6B516F}" srcId="{F284DD5C-1D94-4C4C-8424-AB81DAA9E1CD}" destId="{0BA9185A-871A-463A-BBDF-5427684A2419}" srcOrd="1" destOrd="0" parTransId="{8C2B0304-5EC6-458A-A957-BDBBFCE59FE7}" sibTransId="{D0CC5A17-2132-47E4-8ADA-1C2C1DC380B2}"/>
    <dgm:cxn modelId="{EE298138-B6B5-468B-9E47-15671350530E}" srcId="{F284DD5C-1D94-4C4C-8424-AB81DAA9E1CD}" destId="{F0B6709F-9E84-4572-8B5A-FFD42FEE178A}" srcOrd="0" destOrd="0" parTransId="{A456EED6-BF99-470E-B40B-BAD21A95BBBC}" sibTransId="{B1A54A00-003C-4AB0-99DF-DBC8DCD30B33}"/>
    <dgm:cxn modelId="{2583B83C-74A0-4065-A527-3F846E46160D}" srcId="{F0B6709F-9E84-4572-8B5A-FFD42FEE178A}" destId="{34DDB1A1-9F67-4BF3-B139-7A978BE9DD84}" srcOrd="0" destOrd="0" parTransId="{66369269-AF86-4D6D-B059-CDA39F23C072}" sibTransId="{510336ED-FCA0-4A3E-851F-CDDA92A453C0}"/>
    <dgm:cxn modelId="{D2C7D667-3156-4590-A519-3FE36D8C2DED}" srcId="{F0B6709F-9E84-4572-8B5A-FFD42FEE178A}" destId="{01E0D650-2303-4558-9E7A-4378D21CB672}" srcOrd="3" destOrd="0" parTransId="{A16B7091-5DAE-4421-A21B-934E06935FCC}" sibTransId="{B9F7BD67-A21E-4F8B-8C31-BFFE4265D1F6}"/>
    <dgm:cxn modelId="{E7CFCC75-63EC-41F9-9DEB-6E814B34F709}" srcId="{F0B6709F-9E84-4572-8B5A-FFD42FEE178A}" destId="{2429D859-FA2C-46B1-BA45-52CB4FD01967}" srcOrd="1" destOrd="0" parTransId="{ADBC4DAA-F448-4249-B958-3CDFAF181699}" sibTransId="{C683B15A-2285-49A3-A742-BD15CD48E8AE}"/>
    <dgm:cxn modelId="{2D4B3E9E-1341-4EAA-BA83-4CA427B8DB86}" type="presOf" srcId="{01E0D650-2303-4558-9E7A-4378D21CB672}" destId="{C48893B7-E733-4A28-952A-69E9837906B9}" srcOrd="0" destOrd="0" presId="urn:microsoft.com/office/officeart/2011/layout/RadialPictureList"/>
    <dgm:cxn modelId="{7A6167B5-922C-45FC-9E3B-CF3F20213122}" type="presOf" srcId="{34DDB1A1-9F67-4BF3-B139-7A978BE9DD84}" destId="{4D58339A-3B2F-45FD-BB88-600EBB6670F9}" srcOrd="0" destOrd="0" presId="urn:microsoft.com/office/officeart/2011/layout/RadialPictureList"/>
    <dgm:cxn modelId="{908136C1-C3D9-4164-8651-CCF3F5735CE8}" srcId="{F0B6709F-9E84-4572-8B5A-FFD42FEE178A}" destId="{BD6329CB-2C60-4E32-BD86-96BAECB6269A}" srcOrd="2" destOrd="0" parTransId="{EAEC623F-CE3F-4722-AC99-8E6B891F43BE}" sibTransId="{1101A38E-80D6-49A6-8827-F338A09D5BE4}"/>
    <dgm:cxn modelId="{6BD713C5-4248-444D-89FC-D7FE75E9A6F8}" type="presOf" srcId="{F284DD5C-1D94-4C4C-8424-AB81DAA9E1CD}" destId="{0062EF4E-C1AD-4BAF-8A40-F17656170D81}" srcOrd="0" destOrd="0" presId="urn:microsoft.com/office/officeart/2011/layout/RadialPictureList"/>
    <dgm:cxn modelId="{0015FCCC-C68D-409A-84BB-38624633B051}" type="presOf" srcId="{F0B6709F-9E84-4572-8B5A-FFD42FEE178A}" destId="{062CA928-4363-4514-A3C6-A2FC4453A496}" srcOrd="0" destOrd="0" presId="urn:microsoft.com/office/officeart/2011/layout/RadialPictureList"/>
    <dgm:cxn modelId="{C44DE4FB-AEF8-4017-8DF4-179C18C0E0C1}" type="presOf" srcId="{2429D859-FA2C-46B1-BA45-52CB4FD01967}" destId="{A3B24993-A9A1-4756-9142-AF164DCD6448}" srcOrd="0" destOrd="0" presId="urn:microsoft.com/office/officeart/2011/layout/RadialPictureList"/>
    <dgm:cxn modelId="{1A936943-0414-4472-9687-E3D8A0ACFF65}" type="presParOf" srcId="{0062EF4E-C1AD-4BAF-8A40-F17656170D81}" destId="{062CA928-4363-4514-A3C6-A2FC4453A496}" srcOrd="0" destOrd="0" presId="urn:microsoft.com/office/officeart/2011/layout/RadialPictureList"/>
    <dgm:cxn modelId="{48E6922A-8D2A-4154-8159-D972442D84A1}" type="presParOf" srcId="{0062EF4E-C1AD-4BAF-8A40-F17656170D81}" destId="{B9306877-E6E0-4374-A386-8069AB7FA82F}" srcOrd="1" destOrd="0" presId="urn:microsoft.com/office/officeart/2011/layout/RadialPictureList"/>
    <dgm:cxn modelId="{6CFC513A-4C44-4D98-8AEC-EB35CA65D1B1}" type="presParOf" srcId="{0062EF4E-C1AD-4BAF-8A40-F17656170D81}" destId="{37F3FB5C-1FA7-4B27-98C3-14510CA9728D}" srcOrd="2" destOrd="0" presId="urn:microsoft.com/office/officeart/2011/layout/RadialPictureList"/>
    <dgm:cxn modelId="{2E5D28F2-B61F-409B-BDD8-FC5D509655D7}" type="presParOf" srcId="{0062EF4E-C1AD-4BAF-8A40-F17656170D81}" destId="{4D58339A-3B2F-45FD-BB88-600EBB6670F9}" srcOrd="3" destOrd="0" presId="urn:microsoft.com/office/officeart/2011/layout/RadialPictureList"/>
    <dgm:cxn modelId="{FDC01E46-5266-426F-B1ED-5F79726503C7}" type="presParOf" srcId="{0062EF4E-C1AD-4BAF-8A40-F17656170D81}" destId="{07B22BFF-1FD4-4051-A0ED-6C21392E1770}" srcOrd="4" destOrd="0" presId="urn:microsoft.com/office/officeart/2011/layout/RadialPictureList"/>
    <dgm:cxn modelId="{69016045-85DF-42FF-B997-3C79E4C13E43}" type="presParOf" srcId="{07B22BFF-1FD4-4051-A0ED-6C21392E1770}" destId="{3DD82830-84DF-4E35-AB07-697409943576}" srcOrd="0" destOrd="0" presId="urn:microsoft.com/office/officeart/2011/layout/RadialPictureList"/>
    <dgm:cxn modelId="{6E5D6A26-F83A-4919-AD29-C4855C3BE27A}" type="presParOf" srcId="{0062EF4E-C1AD-4BAF-8A40-F17656170D81}" destId="{A3B24993-A9A1-4756-9142-AF164DCD6448}" srcOrd="5" destOrd="0" presId="urn:microsoft.com/office/officeart/2011/layout/RadialPictureList"/>
    <dgm:cxn modelId="{9431FB88-B4F2-4347-9256-08497C11C1D2}" type="presParOf" srcId="{0062EF4E-C1AD-4BAF-8A40-F17656170D81}" destId="{08C4F43F-AC10-4EB6-9F6D-6439C07E3682}" srcOrd="6" destOrd="0" presId="urn:microsoft.com/office/officeart/2011/layout/RadialPictureList"/>
    <dgm:cxn modelId="{08014B7B-0E1F-486F-B6A7-935CE8069E8A}" type="presParOf" srcId="{08C4F43F-AC10-4EB6-9F6D-6439C07E3682}" destId="{3F037BC1-4E4A-487F-8FF1-0BC77AF2EF28}" srcOrd="0" destOrd="0" presId="urn:microsoft.com/office/officeart/2011/layout/RadialPictureList"/>
    <dgm:cxn modelId="{B8D22DA3-BDBB-4BEA-9A48-4C7D32FECAE6}" type="presParOf" srcId="{0062EF4E-C1AD-4BAF-8A40-F17656170D81}" destId="{741774D7-08A3-490C-B3A1-F142899A9FE5}" srcOrd="7" destOrd="0" presId="urn:microsoft.com/office/officeart/2011/layout/RadialPictureList"/>
    <dgm:cxn modelId="{F6BCAB0E-B9F6-4602-8CEB-12772CEC7FCB}" type="presParOf" srcId="{0062EF4E-C1AD-4BAF-8A40-F17656170D81}" destId="{61CE11D2-6561-414F-8246-F2EF35256AE8}" srcOrd="8" destOrd="0" presId="urn:microsoft.com/office/officeart/2011/layout/RadialPictureList"/>
    <dgm:cxn modelId="{73F1BB18-1479-442F-B52C-58EE24262265}" type="presParOf" srcId="{61CE11D2-6561-414F-8246-F2EF35256AE8}" destId="{1C128710-F8F3-4EDF-8121-FEFCDB9E4F14}" srcOrd="0" destOrd="0" presId="urn:microsoft.com/office/officeart/2011/layout/RadialPictureList"/>
    <dgm:cxn modelId="{28AAE252-7DA4-4433-A8B1-AB6B5827407A}" type="presParOf" srcId="{0062EF4E-C1AD-4BAF-8A40-F17656170D81}" destId="{C48893B7-E733-4A28-952A-69E9837906B9}"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B7EF9F-92CA-4985-9188-0AB5720753A2}" type="doc">
      <dgm:prSet loTypeId="urn:microsoft.com/office/officeart/2016/7/layout/BasicProcessNew" loCatId="process" qsTypeId="urn:microsoft.com/office/officeart/2005/8/quickstyle/simple4" qsCatId="simple" csTypeId="urn:microsoft.com/office/officeart/2005/8/colors/colorful1" csCatId="colorful"/>
      <dgm:spPr/>
      <dgm:t>
        <a:bodyPr/>
        <a:lstStyle/>
        <a:p>
          <a:endParaRPr lang="en-US"/>
        </a:p>
      </dgm:t>
    </dgm:pt>
    <dgm:pt modelId="{E933B915-9994-4E47-AF44-6CBEA24A9593}">
      <dgm:prSet custT="1"/>
      <dgm:spPr/>
      <dgm:t>
        <a:bodyPr/>
        <a:lstStyle/>
        <a:p>
          <a:pPr algn="just"/>
          <a:r>
            <a:rPr lang="en-US" sz="1200" baseline="0">
              <a:latin typeface="Times New Roman" panose="02020603050405020304" pitchFamily="18" charset="0"/>
              <a:cs typeface="Times New Roman" panose="02020603050405020304" pitchFamily="18" charset="0"/>
            </a:rPr>
            <a:t>Management and board were committed to promoting information technology adoption and implementation in their organization. Furthermore, the management board was willing to allocate resources for implementing IT/ digitalization systems in their organizations.</a:t>
          </a:r>
          <a:endParaRPr lang="en-US" sz="1200">
            <a:latin typeface="Times New Roman" panose="02020603050405020304" pitchFamily="18" charset="0"/>
            <a:cs typeface="Times New Roman" panose="02020603050405020304" pitchFamily="18" charset="0"/>
          </a:endParaRPr>
        </a:p>
      </dgm:t>
    </dgm:pt>
    <dgm:pt modelId="{1442FD28-DEE3-4200-8E3D-5AEDF91DF22D}" type="parTrans" cxnId="{280055C1-47E3-4309-BABC-7C5285E0522A}">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039379B6-2220-4CD1-876B-865C65313531}" type="sibTrans" cxnId="{280055C1-47E3-4309-BABC-7C5285E0522A}">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77867067-A526-4783-8047-59990C9D5D1E}">
      <dgm:prSet custT="1"/>
      <dgm:spPr/>
      <dgm:t>
        <a:bodyPr/>
        <a:lstStyle/>
        <a:p>
          <a:pPr algn="just"/>
          <a:r>
            <a:rPr lang="en-US" sz="1200" baseline="0">
              <a:latin typeface="Times New Roman" panose="02020603050405020304" pitchFamily="18" charset="0"/>
              <a:cs typeface="Times New Roman" panose="02020603050405020304" pitchFamily="18" charset="0"/>
            </a:rPr>
            <a:t>Technological advancement and digitalization should be enforced in the public sector to help build the economy</a:t>
          </a:r>
          <a:endParaRPr lang="en-US" sz="1200">
            <a:latin typeface="Times New Roman" panose="02020603050405020304" pitchFamily="18" charset="0"/>
            <a:cs typeface="Times New Roman" panose="02020603050405020304" pitchFamily="18" charset="0"/>
          </a:endParaRPr>
        </a:p>
      </dgm:t>
    </dgm:pt>
    <dgm:pt modelId="{1A0959DD-5797-4C6F-825A-240AAC6BD5A4}" type="parTrans" cxnId="{E737E542-8C35-411C-A782-9DB9798CFA53}">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5D92F869-7010-4F8E-A0E9-3DC2927D34F8}" type="sibTrans" cxnId="{E737E542-8C35-411C-A782-9DB9798CFA53}">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BCA9104F-D965-4B9A-8DCA-440E93C04E7E}">
      <dgm:prSet custT="1"/>
      <dgm:spPr/>
      <dgm:t>
        <a:bodyPr/>
        <a:lstStyle/>
        <a:p>
          <a:pPr algn="just"/>
          <a:r>
            <a:rPr lang="en-US" sz="1200" baseline="0">
              <a:latin typeface="Times New Roman" panose="02020603050405020304" pitchFamily="18" charset="0"/>
              <a:cs typeface="Times New Roman" panose="02020603050405020304" pitchFamily="18" charset="0"/>
            </a:rPr>
            <a:t>Lay down better policies from the government for any future pandemic outbreak</a:t>
          </a:r>
          <a:endParaRPr lang="en-US" sz="1200">
            <a:latin typeface="Times New Roman" panose="02020603050405020304" pitchFamily="18" charset="0"/>
            <a:cs typeface="Times New Roman" panose="02020603050405020304" pitchFamily="18" charset="0"/>
          </a:endParaRPr>
        </a:p>
      </dgm:t>
    </dgm:pt>
    <dgm:pt modelId="{703BB690-5459-4AA1-BBA4-273FDD745752}" type="parTrans" cxnId="{8AD0B218-C63A-4A65-B9A3-C3582BAE3671}">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C2BAB4F3-CE17-41AF-9269-CD2FF08A29E7}" type="sibTrans" cxnId="{8AD0B218-C63A-4A65-B9A3-C3582BAE3671}">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042D804A-7D14-4881-BF29-A1F4BE191D7C}">
      <dgm:prSet custT="1"/>
      <dgm:spPr/>
      <dgm:t>
        <a:bodyPr/>
        <a:lstStyle/>
        <a:p>
          <a:pPr algn="just"/>
          <a:r>
            <a:rPr lang="en-US" sz="1200" baseline="0">
              <a:latin typeface="Times New Roman" panose="02020603050405020304" pitchFamily="18" charset="0"/>
              <a:cs typeface="Times New Roman" panose="02020603050405020304" pitchFamily="18" charset="0"/>
            </a:rPr>
            <a:t>Building a better Ghana’s technological advancement and digitalization is the way to catch up with the advancement of the Western world. Stronger institutions and best policy practices enforced and maintained by the government and policymakers</a:t>
          </a:r>
          <a:endParaRPr lang="en-US" sz="1200">
            <a:latin typeface="Times New Roman" panose="02020603050405020304" pitchFamily="18" charset="0"/>
            <a:cs typeface="Times New Roman" panose="02020603050405020304" pitchFamily="18" charset="0"/>
          </a:endParaRPr>
        </a:p>
      </dgm:t>
    </dgm:pt>
    <dgm:pt modelId="{181FB80F-80D2-4333-98BE-C18A05104BB3}" type="parTrans" cxnId="{D56C90A9-A3F0-4D3F-8B65-0E9580E439DE}">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11DC93FD-30A8-497B-8A54-9B33514B498A}" type="sibTrans" cxnId="{D56C90A9-A3F0-4D3F-8B65-0E9580E439DE}">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E1A2DC9A-F71D-4B12-BE2D-214382F022B4}">
      <dgm:prSet custT="1"/>
      <dgm:spPr/>
      <dgm:t>
        <a:bodyPr/>
        <a:lstStyle/>
        <a:p>
          <a:pPr algn="just"/>
          <a:r>
            <a:rPr lang="en-US" sz="1200" baseline="0">
              <a:latin typeface="Times New Roman" panose="02020603050405020304" pitchFamily="18" charset="0"/>
              <a:cs typeface="Times New Roman" panose="02020603050405020304" pitchFamily="18" charset="0"/>
            </a:rPr>
            <a:t>There should be sensitization and more education to the public on covid-19</a:t>
          </a:r>
          <a:endParaRPr lang="en-US" sz="1200">
            <a:latin typeface="Times New Roman" panose="02020603050405020304" pitchFamily="18" charset="0"/>
            <a:cs typeface="Times New Roman" panose="02020603050405020304" pitchFamily="18" charset="0"/>
          </a:endParaRPr>
        </a:p>
      </dgm:t>
    </dgm:pt>
    <dgm:pt modelId="{1F2DB864-4815-4EA2-B1AB-1D64AA630EAA}" type="parTrans" cxnId="{98AEBC14-3D7A-48C5-B946-733B59D0CD3B}">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D3AFA6A3-169F-40CB-A49A-C0FE210B8AC8}" type="sibTrans" cxnId="{98AEBC14-3D7A-48C5-B946-733B59D0CD3B}">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C76E1E9F-2E9E-4354-A5DC-7124838C9B6B}">
      <dgm:prSet custT="1"/>
      <dgm:spPr/>
      <dgm:t>
        <a:bodyPr/>
        <a:lstStyle/>
        <a:p>
          <a:pPr algn="just"/>
          <a:r>
            <a:rPr lang="en-US" sz="1200" baseline="0">
              <a:latin typeface="Times New Roman" panose="02020603050405020304" pitchFamily="18" charset="0"/>
              <a:cs typeface="Times New Roman" panose="02020603050405020304" pitchFamily="18" charset="0"/>
            </a:rPr>
            <a:t>Motivation is important in terms of extrinsic or intrinsic because human motivation according to porter and Miles (1974, p.546) is what rejuvenates a person’s behaviour, what put them on the right track of it, and what retains and sustains it</a:t>
          </a:r>
          <a:endParaRPr lang="en-US" sz="1200">
            <a:latin typeface="Times New Roman" panose="02020603050405020304" pitchFamily="18" charset="0"/>
            <a:cs typeface="Times New Roman" panose="02020603050405020304" pitchFamily="18" charset="0"/>
          </a:endParaRPr>
        </a:p>
      </dgm:t>
    </dgm:pt>
    <dgm:pt modelId="{46DFFB81-39CF-4032-AFBF-F1A6A0322840}" type="parTrans" cxnId="{5D79E6C9-C093-4523-AC28-8A068B9B8680}">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94A53F17-5B82-4FAB-A926-1EDC38CA1CF6}" type="sibTrans" cxnId="{5D79E6C9-C093-4523-AC28-8A068B9B8680}">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EB9645FD-A237-4C23-8555-B0F4FF591487}" type="pres">
      <dgm:prSet presAssocID="{FCB7EF9F-92CA-4985-9188-0AB5720753A2}" presName="Name0" presStyleCnt="0">
        <dgm:presLayoutVars>
          <dgm:dir/>
          <dgm:resizeHandles val="exact"/>
        </dgm:presLayoutVars>
      </dgm:prSet>
      <dgm:spPr/>
    </dgm:pt>
    <dgm:pt modelId="{6EE27040-5A91-40ED-AF7B-7A4C81FAC408}" type="pres">
      <dgm:prSet presAssocID="{E933B915-9994-4E47-AF44-6CBEA24A9593}" presName="node" presStyleLbl="node1" presStyleIdx="0" presStyleCnt="9">
        <dgm:presLayoutVars>
          <dgm:bulletEnabled val="1"/>
        </dgm:presLayoutVars>
      </dgm:prSet>
      <dgm:spPr/>
    </dgm:pt>
    <dgm:pt modelId="{7F633D84-06A7-4548-8D56-6705550CFBC4}" type="pres">
      <dgm:prSet presAssocID="{039379B6-2220-4CD1-876B-865C65313531}" presName="sibTransSpacerBeforeConnector" presStyleCnt="0"/>
      <dgm:spPr/>
    </dgm:pt>
    <dgm:pt modelId="{20D777D7-CD98-495E-B8F4-EC07AAF0E025}" type="pres">
      <dgm:prSet presAssocID="{039379B6-2220-4CD1-876B-865C65313531}" presName="sibTrans" presStyleLbl="node1" presStyleIdx="1" presStyleCnt="9"/>
      <dgm:spPr/>
    </dgm:pt>
    <dgm:pt modelId="{0E18F6D1-EB20-4C3E-BC55-DA156301A9D7}" type="pres">
      <dgm:prSet presAssocID="{039379B6-2220-4CD1-876B-865C65313531}" presName="sibTransSpacerAfterConnector" presStyleCnt="0"/>
      <dgm:spPr/>
    </dgm:pt>
    <dgm:pt modelId="{528FADA8-898C-4E27-B477-5EC1E794659C}" type="pres">
      <dgm:prSet presAssocID="{77867067-A526-4783-8047-59990C9D5D1E}" presName="node" presStyleLbl="node1" presStyleIdx="2" presStyleCnt="9">
        <dgm:presLayoutVars>
          <dgm:bulletEnabled val="1"/>
        </dgm:presLayoutVars>
      </dgm:prSet>
      <dgm:spPr/>
    </dgm:pt>
    <dgm:pt modelId="{706945B6-9004-4F90-8D83-6D81B5F2D16A}" type="pres">
      <dgm:prSet presAssocID="{5D92F869-7010-4F8E-A0E9-3DC2927D34F8}" presName="sibTransSpacerBeforeConnector" presStyleCnt="0"/>
      <dgm:spPr/>
    </dgm:pt>
    <dgm:pt modelId="{FA05C64B-17B9-4B7A-9756-74DFC2722D44}" type="pres">
      <dgm:prSet presAssocID="{5D92F869-7010-4F8E-A0E9-3DC2927D34F8}" presName="sibTrans" presStyleLbl="node1" presStyleIdx="3" presStyleCnt="9"/>
      <dgm:spPr/>
    </dgm:pt>
    <dgm:pt modelId="{4519F538-6532-479E-ABF3-1C7B7C258B5D}" type="pres">
      <dgm:prSet presAssocID="{5D92F869-7010-4F8E-A0E9-3DC2927D34F8}" presName="sibTransSpacerAfterConnector" presStyleCnt="0"/>
      <dgm:spPr/>
    </dgm:pt>
    <dgm:pt modelId="{EB927B5B-D165-4070-AD5E-59E47E9192DE}" type="pres">
      <dgm:prSet presAssocID="{BCA9104F-D965-4B9A-8DCA-440E93C04E7E}" presName="node" presStyleLbl="node1" presStyleIdx="4" presStyleCnt="9">
        <dgm:presLayoutVars>
          <dgm:bulletEnabled val="1"/>
        </dgm:presLayoutVars>
      </dgm:prSet>
      <dgm:spPr/>
    </dgm:pt>
    <dgm:pt modelId="{8126686E-CEDD-4F57-AAE5-5E9DA6CB2FD6}" type="pres">
      <dgm:prSet presAssocID="{C2BAB4F3-CE17-41AF-9269-CD2FF08A29E7}" presName="sibTransSpacerBeforeConnector" presStyleCnt="0"/>
      <dgm:spPr/>
    </dgm:pt>
    <dgm:pt modelId="{E3FD3A2B-ACCE-4A52-9577-642E1BD6A681}" type="pres">
      <dgm:prSet presAssocID="{C2BAB4F3-CE17-41AF-9269-CD2FF08A29E7}" presName="sibTrans" presStyleLbl="node1" presStyleIdx="5" presStyleCnt="9"/>
      <dgm:spPr/>
    </dgm:pt>
    <dgm:pt modelId="{BB1B24A3-D89B-4E43-9EA8-243B942DDB5A}" type="pres">
      <dgm:prSet presAssocID="{C2BAB4F3-CE17-41AF-9269-CD2FF08A29E7}" presName="sibTransSpacerAfterConnector" presStyleCnt="0"/>
      <dgm:spPr/>
    </dgm:pt>
    <dgm:pt modelId="{A5BBCD6F-1197-43D6-B26F-B51F1615388F}" type="pres">
      <dgm:prSet presAssocID="{042D804A-7D14-4881-BF29-A1F4BE191D7C}" presName="node" presStyleLbl="node1" presStyleIdx="6" presStyleCnt="9">
        <dgm:presLayoutVars>
          <dgm:bulletEnabled val="1"/>
        </dgm:presLayoutVars>
      </dgm:prSet>
      <dgm:spPr/>
    </dgm:pt>
    <dgm:pt modelId="{A6A0DFAD-A1CF-46DA-B8FE-238C4EF11A80}" type="pres">
      <dgm:prSet presAssocID="{11DC93FD-30A8-497B-8A54-9B33514B498A}" presName="sibTransSpacerBeforeConnector" presStyleCnt="0"/>
      <dgm:spPr/>
    </dgm:pt>
    <dgm:pt modelId="{3F2F06CF-11B3-4084-9FE6-DEBB67E33ABD}" type="pres">
      <dgm:prSet presAssocID="{11DC93FD-30A8-497B-8A54-9B33514B498A}" presName="sibTrans" presStyleLbl="node1" presStyleIdx="7" presStyleCnt="9"/>
      <dgm:spPr/>
    </dgm:pt>
    <dgm:pt modelId="{B5624043-F3B6-40F0-AF9A-43B7F1F68861}" type="pres">
      <dgm:prSet presAssocID="{11DC93FD-30A8-497B-8A54-9B33514B498A}" presName="sibTransSpacerAfterConnector" presStyleCnt="0"/>
      <dgm:spPr/>
    </dgm:pt>
    <dgm:pt modelId="{4A0B7E13-EBE6-47C5-8809-519383C9F667}" type="pres">
      <dgm:prSet presAssocID="{E1A2DC9A-F71D-4B12-BE2D-214382F022B4}" presName="node" presStyleLbl="node1" presStyleIdx="8" presStyleCnt="9">
        <dgm:presLayoutVars>
          <dgm:bulletEnabled val="1"/>
        </dgm:presLayoutVars>
      </dgm:prSet>
      <dgm:spPr/>
    </dgm:pt>
  </dgm:ptLst>
  <dgm:cxnLst>
    <dgm:cxn modelId="{98AEBC14-3D7A-48C5-B946-733B59D0CD3B}" srcId="{FCB7EF9F-92CA-4985-9188-0AB5720753A2}" destId="{E1A2DC9A-F71D-4B12-BE2D-214382F022B4}" srcOrd="4" destOrd="0" parTransId="{1F2DB864-4815-4EA2-B1AB-1D64AA630EAA}" sibTransId="{D3AFA6A3-169F-40CB-A49A-C0FE210B8AC8}"/>
    <dgm:cxn modelId="{8AD0B218-C63A-4A65-B9A3-C3582BAE3671}" srcId="{FCB7EF9F-92CA-4985-9188-0AB5720753A2}" destId="{BCA9104F-D965-4B9A-8DCA-440E93C04E7E}" srcOrd="2" destOrd="0" parTransId="{703BB690-5459-4AA1-BBA4-273FDD745752}" sibTransId="{C2BAB4F3-CE17-41AF-9269-CD2FF08A29E7}"/>
    <dgm:cxn modelId="{3D3C6F1E-63E8-4F25-BA5C-2A92E06A4470}" type="presOf" srcId="{C76E1E9F-2E9E-4354-A5DC-7124838C9B6B}" destId="{4A0B7E13-EBE6-47C5-8809-519383C9F667}" srcOrd="0" destOrd="1" presId="urn:microsoft.com/office/officeart/2016/7/layout/BasicProcessNew"/>
    <dgm:cxn modelId="{885ED521-09C9-4DE4-99DB-38AB4EBA6D3F}" type="presOf" srcId="{039379B6-2220-4CD1-876B-865C65313531}" destId="{20D777D7-CD98-495E-B8F4-EC07AAF0E025}" srcOrd="0" destOrd="0" presId="urn:microsoft.com/office/officeart/2016/7/layout/BasicProcessNew"/>
    <dgm:cxn modelId="{35BB0823-5132-40E2-B406-4F458EA8FFB9}" type="presOf" srcId="{FCB7EF9F-92CA-4985-9188-0AB5720753A2}" destId="{EB9645FD-A237-4C23-8555-B0F4FF591487}" srcOrd="0" destOrd="0" presId="urn:microsoft.com/office/officeart/2016/7/layout/BasicProcessNew"/>
    <dgm:cxn modelId="{B53C2E23-8D93-47AC-B18D-1C2CECFE091B}" type="presOf" srcId="{E1A2DC9A-F71D-4B12-BE2D-214382F022B4}" destId="{4A0B7E13-EBE6-47C5-8809-519383C9F667}" srcOrd="0" destOrd="0" presId="urn:microsoft.com/office/officeart/2016/7/layout/BasicProcessNew"/>
    <dgm:cxn modelId="{AA10DE38-4494-4FA7-84E3-8AAD68C254FE}" type="presOf" srcId="{E933B915-9994-4E47-AF44-6CBEA24A9593}" destId="{6EE27040-5A91-40ED-AF7B-7A4C81FAC408}" srcOrd="0" destOrd="0" presId="urn:microsoft.com/office/officeart/2016/7/layout/BasicProcessNew"/>
    <dgm:cxn modelId="{E737E542-8C35-411C-A782-9DB9798CFA53}" srcId="{FCB7EF9F-92CA-4985-9188-0AB5720753A2}" destId="{77867067-A526-4783-8047-59990C9D5D1E}" srcOrd="1" destOrd="0" parTransId="{1A0959DD-5797-4C6F-825A-240AAC6BD5A4}" sibTransId="{5D92F869-7010-4F8E-A0E9-3DC2927D34F8}"/>
    <dgm:cxn modelId="{F63A137C-C149-421D-92D0-D4DAC781C0C0}" type="presOf" srcId="{77867067-A526-4783-8047-59990C9D5D1E}" destId="{528FADA8-898C-4E27-B477-5EC1E794659C}" srcOrd="0" destOrd="0" presId="urn:microsoft.com/office/officeart/2016/7/layout/BasicProcessNew"/>
    <dgm:cxn modelId="{03395486-30A0-4A83-A7C9-F852372403ED}" type="presOf" srcId="{5D92F869-7010-4F8E-A0E9-3DC2927D34F8}" destId="{FA05C64B-17B9-4B7A-9756-74DFC2722D44}" srcOrd="0" destOrd="0" presId="urn:microsoft.com/office/officeart/2016/7/layout/BasicProcessNew"/>
    <dgm:cxn modelId="{D56C90A9-A3F0-4D3F-8B65-0E9580E439DE}" srcId="{FCB7EF9F-92CA-4985-9188-0AB5720753A2}" destId="{042D804A-7D14-4881-BF29-A1F4BE191D7C}" srcOrd="3" destOrd="0" parTransId="{181FB80F-80D2-4333-98BE-C18A05104BB3}" sibTransId="{11DC93FD-30A8-497B-8A54-9B33514B498A}"/>
    <dgm:cxn modelId="{B5BF18B7-B481-4E6F-A1F1-DE906BE1B3D5}" type="presOf" srcId="{11DC93FD-30A8-497B-8A54-9B33514B498A}" destId="{3F2F06CF-11B3-4084-9FE6-DEBB67E33ABD}" srcOrd="0" destOrd="0" presId="urn:microsoft.com/office/officeart/2016/7/layout/BasicProcessNew"/>
    <dgm:cxn modelId="{280055C1-47E3-4309-BABC-7C5285E0522A}" srcId="{FCB7EF9F-92CA-4985-9188-0AB5720753A2}" destId="{E933B915-9994-4E47-AF44-6CBEA24A9593}" srcOrd="0" destOrd="0" parTransId="{1442FD28-DEE3-4200-8E3D-5AEDF91DF22D}" sibTransId="{039379B6-2220-4CD1-876B-865C65313531}"/>
    <dgm:cxn modelId="{5D79E6C9-C093-4523-AC28-8A068B9B8680}" srcId="{E1A2DC9A-F71D-4B12-BE2D-214382F022B4}" destId="{C76E1E9F-2E9E-4354-A5DC-7124838C9B6B}" srcOrd="0" destOrd="0" parTransId="{46DFFB81-39CF-4032-AFBF-F1A6A0322840}" sibTransId="{94A53F17-5B82-4FAB-A926-1EDC38CA1CF6}"/>
    <dgm:cxn modelId="{AA9B8DE0-314D-4A3F-BEFA-E5F845457644}" type="presOf" srcId="{C2BAB4F3-CE17-41AF-9269-CD2FF08A29E7}" destId="{E3FD3A2B-ACCE-4A52-9577-642E1BD6A681}" srcOrd="0" destOrd="0" presId="urn:microsoft.com/office/officeart/2016/7/layout/BasicProcessNew"/>
    <dgm:cxn modelId="{76CC38E9-C5E9-486B-8B11-AA49A6B24587}" type="presOf" srcId="{042D804A-7D14-4881-BF29-A1F4BE191D7C}" destId="{A5BBCD6F-1197-43D6-B26F-B51F1615388F}" srcOrd="0" destOrd="0" presId="urn:microsoft.com/office/officeart/2016/7/layout/BasicProcessNew"/>
    <dgm:cxn modelId="{BD15EFFD-D0E2-4EF0-BE79-09DC81C0938E}" type="presOf" srcId="{BCA9104F-D965-4B9A-8DCA-440E93C04E7E}" destId="{EB927B5B-D165-4070-AD5E-59E47E9192DE}" srcOrd="0" destOrd="0" presId="urn:microsoft.com/office/officeart/2016/7/layout/BasicProcessNew"/>
    <dgm:cxn modelId="{D96081AD-06E9-4D49-95D9-169C1C6012FF}" type="presParOf" srcId="{EB9645FD-A237-4C23-8555-B0F4FF591487}" destId="{6EE27040-5A91-40ED-AF7B-7A4C81FAC408}" srcOrd="0" destOrd="0" presId="urn:microsoft.com/office/officeart/2016/7/layout/BasicProcessNew"/>
    <dgm:cxn modelId="{007C33F9-FAAF-4B89-91F5-B7B9682CD08E}" type="presParOf" srcId="{EB9645FD-A237-4C23-8555-B0F4FF591487}" destId="{7F633D84-06A7-4548-8D56-6705550CFBC4}" srcOrd="1" destOrd="0" presId="urn:microsoft.com/office/officeart/2016/7/layout/BasicProcessNew"/>
    <dgm:cxn modelId="{83A6082A-0E78-430C-BEE8-A67F42955DCE}" type="presParOf" srcId="{EB9645FD-A237-4C23-8555-B0F4FF591487}" destId="{20D777D7-CD98-495E-B8F4-EC07AAF0E025}" srcOrd="2" destOrd="0" presId="urn:microsoft.com/office/officeart/2016/7/layout/BasicProcessNew"/>
    <dgm:cxn modelId="{57C38F10-301C-4A7B-AEFE-FFF721CDAD61}" type="presParOf" srcId="{EB9645FD-A237-4C23-8555-B0F4FF591487}" destId="{0E18F6D1-EB20-4C3E-BC55-DA156301A9D7}" srcOrd="3" destOrd="0" presId="urn:microsoft.com/office/officeart/2016/7/layout/BasicProcessNew"/>
    <dgm:cxn modelId="{A756AA31-2828-4F58-8C2D-8A53A9641B01}" type="presParOf" srcId="{EB9645FD-A237-4C23-8555-B0F4FF591487}" destId="{528FADA8-898C-4E27-B477-5EC1E794659C}" srcOrd="4" destOrd="0" presId="urn:microsoft.com/office/officeart/2016/7/layout/BasicProcessNew"/>
    <dgm:cxn modelId="{E4FE885A-2C9D-4F67-846C-DABCA474B97F}" type="presParOf" srcId="{EB9645FD-A237-4C23-8555-B0F4FF591487}" destId="{706945B6-9004-4F90-8D83-6D81B5F2D16A}" srcOrd="5" destOrd="0" presId="urn:microsoft.com/office/officeart/2016/7/layout/BasicProcessNew"/>
    <dgm:cxn modelId="{802EE05C-365E-4EF8-9845-65CCB9EEC23C}" type="presParOf" srcId="{EB9645FD-A237-4C23-8555-B0F4FF591487}" destId="{FA05C64B-17B9-4B7A-9756-74DFC2722D44}" srcOrd="6" destOrd="0" presId="urn:microsoft.com/office/officeart/2016/7/layout/BasicProcessNew"/>
    <dgm:cxn modelId="{0B2F98A7-C242-47BB-81F3-B2D68E87D4E5}" type="presParOf" srcId="{EB9645FD-A237-4C23-8555-B0F4FF591487}" destId="{4519F538-6532-479E-ABF3-1C7B7C258B5D}" srcOrd="7" destOrd="0" presId="urn:microsoft.com/office/officeart/2016/7/layout/BasicProcessNew"/>
    <dgm:cxn modelId="{D82933EB-5586-401D-BD16-0F0137D1615C}" type="presParOf" srcId="{EB9645FD-A237-4C23-8555-B0F4FF591487}" destId="{EB927B5B-D165-4070-AD5E-59E47E9192DE}" srcOrd="8" destOrd="0" presId="urn:microsoft.com/office/officeart/2016/7/layout/BasicProcessNew"/>
    <dgm:cxn modelId="{8408D047-2A9D-487F-91CB-002CEB692C37}" type="presParOf" srcId="{EB9645FD-A237-4C23-8555-B0F4FF591487}" destId="{8126686E-CEDD-4F57-AAE5-5E9DA6CB2FD6}" srcOrd="9" destOrd="0" presId="urn:microsoft.com/office/officeart/2016/7/layout/BasicProcessNew"/>
    <dgm:cxn modelId="{5BAA3AF1-3C5C-4ECC-A874-3CF9A8AD81E6}" type="presParOf" srcId="{EB9645FD-A237-4C23-8555-B0F4FF591487}" destId="{E3FD3A2B-ACCE-4A52-9577-642E1BD6A681}" srcOrd="10" destOrd="0" presId="urn:microsoft.com/office/officeart/2016/7/layout/BasicProcessNew"/>
    <dgm:cxn modelId="{B57E47A9-A837-4DF5-8669-20BA4791C6EE}" type="presParOf" srcId="{EB9645FD-A237-4C23-8555-B0F4FF591487}" destId="{BB1B24A3-D89B-4E43-9EA8-243B942DDB5A}" srcOrd="11" destOrd="0" presId="urn:microsoft.com/office/officeart/2016/7/layout/BasicProcessNew"/>
    <dgm:cxn modelId="{02752D0B-D488-496D-866D-7B2CD85E9274}" type="presParOf" srcId="{EB9645FD-A237-4C23-8555-B0F4FF591487}" destId="{A5BBCD6F-1197-43D6-B26F-B51F1615388F}" srcOrd="12" destOrd="0" presId="urn:microsoft.com/office/officeart/2016/7/layout/BasicProcessNew"/>
    <dgm:cxn modelId="{38DFCDA4-0FBC-46EE-A690-589D6AB26893}" type="presParOf" srcId="{EB9645FD-A237-4C23-8555-B0F4FF591487}" destId="{A6A0DFAD-A1CF-46DA-B8FE-238C4EF11A80}" srcOrd="13" destOrd="0" presId="urn:microsoft.com/office/officeart/2016/7/layout/BasicProcessNew"/>
    <dgm:cxn modelId="{8F3EA6EA-3EB3-4564-8914-7E6101EBF183}" type="presParOf" srcId="{EB9645FD-A237-4C23-8555-B0F4FF591487}" destId="{3F2F06CF-11B3-4084-9FE6-DEBB67E33ABD}" srcOrd="14" destOrd="0" presId="urn:microsoft.com/office/officeart/2016/7/layout/BasicProcessNew"/>
    <dgm:cxn modelId="{4D0F0378-32E3-4562-BBF7-25CDB7DBA4ED}" type="presParOf" srcId="{EB9645FD-A237-4C23-8555-B0F4FF591487}" destId="{B5624043-F3B6-40F0-AF9A-43B7F1F68861}" srcOrd="15" destOrd="0" presId="urn:microsoft.com/office/officeart/2016/7/layout/BasicProcessNew"/>
    <dgm:cxn modelId="{466C7B4B-0F6D-4970-9784-24BEB1EFABF7}" type="presParOf" srcId="{EB9645FD-A237-4C23-8555-B0F4FF591487}" destId="{4A0B7E13-EBE6-47C5-8809-519383C9F667}" srcOrd="16"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F47E74D-8F0D-49EB-8308-F1CA83F6986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27A6B41-2C1F-40B8-A4CB-A2D73C60317E}">
      <dgm:prSet/>
      <dgm:spPr/>
      <dgm:t>
        <a:bodyPr/>
        <a:lstStyle/>
        <a:p>
          <a:pPr algn="just">
            <a:lnSpc>
              <a:spcPct val="100000"/>
            </a:lnSpc>
          </a:pPr>
          <a:r>
            <a:rPr lang="en-US" baseline="0">
              <a:latin typeface="Times New Roman" panose="02020603050405020304" pitchFamily="18" charset="0"/>
              <a:cs typeface="Times New Roman" panose="02020603050405020304" pitchFamily="18" charset="0"/>
            </a:rPr>
            <a:t>Serviceable knowledge and competencies to staff, help to increase productivity, and incomes, and contribute to economic growth,</a:t>
          </a:r>
          <a:endParaRPr lang="en-US">
            <a:latin typeface="Times New Roman" panose="02020603050405020304" pitchFamily="18" charset="0"/>
            <a:cs typeface="Times New Roman" panose="02020603050405020304" pitchFamily="18" charset="0"/>
          </a:endParaRPr>
        </a:p>
      </dgm:t>
    </dgm:pt>
    <dgm:pt modelId="{4445AA74-64A6-4206-9A36-F7EAED3C85CA}" type="parTrans" cxnId="{1EECEC95-83AD-4E7E-AF75-3561987BA60C}">
      <dgm:prSet/>
      <dgm:spPr/>
      <dgm:t>
        <a:bodyPr/>
        <a:lstStyle/>
        <a:p>
          <a:pPr algn="just"/>
          <a:endParaRPr lang="en-US">
            <a:latin typeface="Times New Roman" panose="02020603050405020304" pitchFamily="18" charset="0"/>
            <a:cs typeface="Times New Roman" panose="02020603050405020304" pitchFamily="18" charset="0"/>
          </a:endParaRPr>
        </a:p>
      </dgm:t>
    </dgm:pt>
    <dgm:pt modelId="{3F4A1AEE-5FEB-417A-8D10-FEF72213FEEA}" type="sibTrans" cxnId="{1EECEC95-83AD-4E7E-AF75-3561987BA60C}">
      <dgm:prSet/>
      <dgm:spPr/>
      <dgm:t>
        <a:bodyPr/>
        <a:lstStyle/>
        <a:p>
          <a:pPr algn="just"/>
          <a:endParaRPr lang="en-US">
            <a:latin typeface="Times New Roman" panose="02020603050405020304" pitchFamily="18" charset="0"/>
            <a:cs typeface="Times New Roman" panose="02020603050405020304" pitchFamily="18" charset="0"/>
          </a:endParaRPr>
        </a:p>
      </dgm:t>
    </dgm:pt>
    <dgm:pt modelId="{70EC2020-8D72-4A80-8038-B6CB99E3AD87}">
      <dgm:prSet/>
      <dgm:spPr/>
      <dgm:t>
        <a:bodyPr/>
        <a:lstStyle/>
        <a:p>
          <a:pPr algn="just">
            <a:lnSpc>
              <a:spcPct val="100000"/>
            </a:lnSpc>
          </a:pPr>
          <a:r>
            <a:rPr lang="en-US" baseline="0">
              <a:latin typeface="Times New Roman" panose="02020603050405020304" pitchFamily="18" charset="0"/>
              <a:cs typeface="Times New Roman" panose="02020603050405020304" pitchFamily="18" charset="0"/>
            </a:rPr>
            <a:t>Developing effective tactics to ease the negative psychological impact.</a:t>
          </a:r>
          <a:endParaRPr lang="en-US">
            <a:latin typeface="Times New Roman" panose="02020603050405020304" pitchFamily="18" charset="0"/>
            <a:cs typeface="Times New Roman" panose="02020603050405020304" pitchFamily="18" charset="0"/>
          </a:endParaRPr>
        </a:p>
      </dgm:t>
    </dgm:pt>
    <dgm:pt modelId="{FBDB7BEF-AF50-4AE0-A813-B77867B7187C}" type="parTrans" cxnId="{7925902F-2310-4161-933F-942FE57B9516}">
      <dgm:prSet/>
      <dgm:spPr/>
      <dgm:t>
        <a:bodyPr/>
        <a:lstStyle/>
        <a:p>
          <a:pPr algn="just"/>
          <a:endParaRPr lang="en-US">
            <a:latin typeface="Times New Roman" panose="02020603050405020304" pitchFamily="18" charset="0"/>
            <a:cs typeface="Times New Roman" panose="02020603050405020304" pitchFamily="18" charset="0"/>
          </a:endParaRPr>
        </a:p>
      </dgm:t>
    </dgm:pt>
    <dgm:pt modelId="{441E73EB-7896-4616-9EB5-82B4E4FF0F6D}" type="sibTrans" cxnId="{7925902F-2310-4161-933F-942FE57B9516}">
      <dgm:prSet/>
      <dgm:spPr/>
      <dgm:t>
        <a:bodyPr/>
        <a:lstStyle/>
        <a:p>
          <a:pPr algn="just"/>
          <a:endParaRPr lang="en-US">
            <a:latin typeface="Times New Roman" panose="02020603050405020304" pitchFamily="18" charset="0"/>
            <a:cs typeface="Times New Roman" panose="02020603050405020304" pitchFamily="18" charset="0"/>
          </a:endParaRPr>
        </a:p>
      </dgm:t>
    </dgm:pt>
    <dgm:pt modelId="{3B3A5C59-924C-4512-B742-A748E5889EBF}" type="pres">
      <dgm:prSet presAssocID="{3F47E74D-8F0D-49EB-8308-F1CA83F6986E}" presName="root" presStyleCnt="0">
        <dgm:presLayoutVars>
          <dgm:dir/>
          <dgm:resizeHandles val="exact"/>
        </dgm:presLayoutVars>
      </dgm:prSet>
      <dgm:spPr/>
    </dgm:pt>
    <dgm:pt modelId="{EC32F71F-56B4-4B2B-B804-0C28E214315B}" type="pres">
      <dgm:prSet presAssocID="{D27A6B41-2C1F-40B8-A4CB-A2D73C60317E}" presName="compNode" presStyleCnt="0"/>
      <dgm:spPr/>
    </dgm:pt>
    <dgm:pt modelId="{A5A1441B-F1C0-497B-94E2-53D6D058DB89}" type="pres">
      <dgm:prSet presAssocID="{D27A6B41-2C1F-40B8-A4CB-A2D73C6031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17E9C9B-1ADE-44B4-88A7-69215B473736}" type="pres">
      <dgm:prSet presAssocID="{D27A6B41-2C1F-40B8-A4CB-A2D73C60317E}" presName="spaceRect" presStyleCnt="0"/>
      <dgm:spPr/>
    </dgm:pt>
    <dgm:pt modelId="{1988E2B5-3049-446A-8DA6-1EB97A888901}" type="pres">
      <dgm:prSet presAssocID="{D27A6B41-2C1F-40B8-A4CB-A2D73C60317E}" presName="textRect" presStyleLbl="revTx" presStyleIdx="0" presStyleCnt="2">
        <dgm:presLayoutVars>
          <dgm:chMax val="1"/>
          <dgm:chPref val="1"/>
        </dgm:presLayoutVars>
      </dgm:prSet>
      <dgm:spPr/>
    </dgm:pt>
    <dgm:pt modelId="{F03D52F5-75B0-453E-9E10-D15188910B5F}" type="pres">
      <dgm:prSet presAssocID="{3F4A1AEE-5FEB-417A-8D10-FEF72213FEEA}" presName="sibTrans" presStyleCnt="0"/>
      <dgm:spPr/>
    </dgm:pt>
    <dgm:pt modelId="{8277B4D9-5383-4119-8BDC-C14F298E2370}" type="pres">
      <dgm:prSet presAssocID="{70EC2020-8D72-4A80-8038-B6CB99E3AD87}" presName="compNode" presStyleCnt="0"/>
      <dgm:spPr/>
    </dgm:pt>
    <dgm:pt modelId="{28AA9FFC-FBCC-4CDB-923C-3B4FFB3274ED}" type="pres">
      <dgm:prSet presAssocID="{70EC2020-8D72-4A80-8038-B6CB99E3AD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08A37B19-7BA3-4428-B34A-128549CD0937}" type="pres">
      <dgm:prSet presAssocID="{70EC2020-8D72-4A80-8038-B6CB99E3AD87}" presName="spaceRect" presStyleCnt="0"/>
      <dgm:spPr/>
    </dgm:pt>
    <dgm:pt modelId="{672A5C55-0695-429E-ACB2-7DDA30526A83}" type="pres">
      <dgm:prSet presAssocID="{70EC2020-8D72-4A80-8038-B6CB99E3AD87}" presName="textRect" presStyleLbl="revTx" presStyleIdx="1" presStyleCnt="2">
        <dgm:presLayoutVars>
          <dgm:chMax val="1"/>
          <dgm:chPref val="1"/>
        </dgm:presLayoutVars>
      </dgm:prSet>
      <dgm:spPr/>
    </dgm:pt>
  </dgm:ptLst>
  <dgm:cxnLst>
    <dgm:cxn modelId="{7925902F-2310-4161-933F-942FE57B9516}" srcId="{3F47E74D-8F0D-49EB-8308-F1CA83F6986E}" destId="{70EC2020-8D72-4A80-8038-B6CB99E3AD87}" srcOrd="1" destOrd="0" parTransId="{FBDB7BEF-AF50-4AE0-A813-B77867B7187C}" sibTransId="{441E73EB-7896-4616-9EB5-82B4E4FF0F6D}"/>
    <dgm:cxn modelId="{1EECEC95-83AD-4E7E-AF75-3561987BA60C}" srcId="{3F47E74D-8F0D-49EB-8308-F1CA83F6986E}" destId="{D27A6B41-2C1F-40B8-A4CB-A2D73C60317E}" srcOrd="0" destOrd="0" parTransId="{4445AA74-64A6-4206-9A36-F7EAED3C85CA}" sibTransId="{3F4A1AEE-5FEB-417A-8D10-FEF72213FEEA}"/>
    <dgm:cxn modelId="{7A7A1C9E-A403-453C-A23E-1BC3C8CD4931}" type="presOf" srcId="{70EC2020-8D72-4A80-8038-B6CB99E3AD87}" destId="{672A5C55-0695-429E-ACB2-7DDA30526A83}" srcOrd="0" destOrd="0" presId="urn:microsoft.com/office/officeart/2018/2/layout/IconLabelList"/>
    <dgm:cxn modelId="{3D2312AA-E826-4926-A6E4-6CFA4AFE8D0B}" type="presOf" srcId="{3F47E74D-8F0D-49EB-8308-F1CA83F6986E}" destId="{3B3A5C59-924C-4512-B742-A748E5889EBF}" srcOrd="0" destOrd="0" presId="urn:microsoft.com/office/officeart/2018/2/layout/IconLabelList"/>
    <dgm:cxn modelId="{59321FBA-8904-45E6-B1E9-697C6F84483E}" type="presOf" srcId="{D27A6B41-2C1F-40B8-A4CB-A2D73C60317E}" destId="{1988E2B5-3049-446A-8DA6-1EB97A888901}" srcOrd="0" destOrd="0" presId="urn:microsoft.com/office/officeart/2018/2/layout/IconLabelList"/>
    <dgm:cxn modelId="{A74C7B37-4639-4BE9-B317-3DFF7F3978DF}" type="presParOf" srcId="{3B3A5C59-924C-4512-B742-A748E5889EBF}" destId="{EC32F71F-56B4-4B2B-B804-0C28E214315B}" srcOrd="0" destOrd="0" presId="urn:microsoft.com/office/officeart/2018/2/layout/IconLabelList"/>
    <dgm:cxn modelId="{680CE64E-BC50-40F7-AEED-B08BD085A38C}" type="presParOf" srcId="{EC32F71F-56B4-4B2B-B804-0C28E214315B}" destId="{A5A1441B-F1C0-497B-94E2-53D6D058DB89}" srcOrd="0" destOrd="0" presId="urn:microsoft.com/office/officeart/2018/2/layout/IconLabelList"/>
    <dgm:cxn modelId="{BB08ABB8-5042-439A-B451-7B2B285EC095}" type="presParOf" srcId="{EC32F71F-56B4-4B2B-B804-0C28E214315B}" destId="{317E9C9B-1ADE-44B4-88A7-69215B473736}" srcOrd="1" destOrd="0" presId="urn:microsoft.com/office/officeart/2018/2/layout/IconLabelList"/>
    <dgm:cxn modelId="{D65B8673-8B5A-46CB-987A-224F180051BE}" type="presParOf" srcId="{EC32F71F-56B4-4B2B-B804-0C28E214315B}" destId="{1988E2B5-3049-446A-8DA6-1EB97A888901}" srcOrd="2" destOrd="0" presId="urn:microsoft.com/office/officeart/2018/2/layout/IconLabelList"/>
    <dgm:cxn modelId="{8D859560-0712-408E-B976-D03A54028586}" type="presParOf" srcId="{3B3A5C59-924C-4512-B742-A748E5889EBF}" destId="{F03D52F5-75B0-453E-9E10-D15188910B5F}" srcOrd="1" destOrd="0" presId="urn:microsoft.com/office/officeart/2018/2/layout/IconLabelList"/>
    <dgm:cxn modelId="{587F7397-9D0D-44E3-8C71-F8C772F2D68C}" type="presParOf" srcId="{3B3A5C59-924C-4512-B742-A748E5889EBF}" destId="{8277B4D9-5383-4119-8BDC-C14F298E2370}" srcOrd="2" destOrd="0" presId="urn:microsoft.com/office/officeart/2018/2/layout/IconLabelList"/>
    <dgm:cxn modelId="{8A9ED854-0B58-483E-BAA6-0C29681B854D}" type="presParOf" srcId="{8277B4D9-5383-4119-8BDC-C14F298E2370}" destId="{28AA9FFC-FBCC-4CDB-923C-3B4FFB3274ED}" srcOrd="0" destOrd="0" presId="urn:microsoft.com/office/officeart/2018/2/layout/IconLabelList"/>
    <dgm:cxn modelId="{22481B71-679C-43A9-8947-5DE83C502D2B}" type="presParOf" srcId="{8277B4D9-5383-4119-8BDC-C14F298E2370}" destId="{08A37B19-7BA3-4428-B34A-128549CD0937}" srcOrd="1" destOrd="0" presId="urn:microsoft.com/office/officeart/2018/2/layout/IconLabelList"/>
    <dgm:cxn modelId="{A0492609-17B2-4530-81AB-1429731489CA}" type="presParOf" srcId="{8277B4D9-5383-4119-8BDC-C14F298E2370}" destId="{672A5C55-0695-429E-ACB2-7DDA30526A8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DF102-26BA-4A1C-A47D-294139961562}"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B262B290-F826-4D0E-BE9D-270B0BAAFE45}">
      <dgm:prSet custT="1"/>
      <dgm:spPr/>
      <dgm:t>
        <a:bodyPr/>
        <a:lstStyle/>
        <a:p>
          <a:pPr algn="just"/>
          <a:r>
            <a:rPr lang="en-US" sz="1800" b="1" baseline="0">
              <a:latin typeface="Times New Roman" panose="02020603050405020304" pitchFamily="18" charset="0"/>
              <a:cs typeface="Times New Roman" panose="02020603050405020304" pitchFamily="18" charset="0"/>
            </a:rPr>
            <a:t>Rationale</a:t>
          </a:r>
          <a:endParaRPr lang="en-US" sz="1800">
            <a:latin typeface="Times New Roman" panose="02020603050405020304" pitchFamily="18" charset="0"/>
            <a:cs typeface="Times New Roman" panose="02020603050405020304" pitchFamily="18" charset="0"/>
          </a:endParaRPr>
        </a:p>
      </dgm:t>
    </dgm:pt>
    <dgm:pt modelId="{F9815779-80D2-496C-83DB-D8483B811132}" type="parTrans" cxnId="{3D422104-328B-49C4-AF5E-1EAC40E51A70}">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3E67FF7C-D8A0-4A06-BD73-9913BCEF8449}" type="sibTrans" cxnId="{3D422104-328B-49C4-AF5E-1EAC40E51A70}">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6E7D7D7B-1AC6-46CA-9F5B-A8F8BC6DFC42}">
      <dgm:prSet custT="1"/>
      <dgm:spPr/>
      <dgm:t>
        <a:bodyPr/>
        <a:lstStyle/>
        <a:p>
          <a:pPr algn="just"/>
          <a:r>
            <a:rPr lang="en-US" sz="1800" baseline="0">
              <a:latin typeface="Times New Roman" panose="02020603050405020304" pitchFamily="18" charset="0"/>
              <a:cs typeface="Times New Roman" panose="02020603050405020304" pitchFamily="18" charset="0"/>
            </a:rPr>
            <a:t>To educate/ share knowledge with public officials in the field of Public Administration especially e-government to enhance their competencies in service delivery.</a:t>
          </a:r>
          <a:endParaRPr lang="en-US" sz="1800">
            <a:latin typeface="Times New Roman" panose="02020603050405020304" pitchFamily="18" charset="0"/>
            <a:cs typeface="Times New Roman" panose="02020603050405020304" pitchFamily="18" charset="0"/>
          </a:endParaRPr>
        </a:p>
      </dgm:t>
    </dgm:pt>
    <dgm:pt modelId="{1F018261-5FBC-4457-B1CA-6D52F2088142}" type="parTrans" cxnId="{1DBF107E-C030-4589-B8F0-595DD0BB27B8}">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8BD787EF-06A5-4977-BAD7-66699F752CB3}" type="sibTrans" cxnId="{1DBF107E-C030-4589-B8F0-595DD0BB27B8}">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FD52B76D-AA2A-4065-8406-31C072AD206F}">
      <dgm:prSet custT="1"/>
      <dgm:spPr/>
      <dgm:t>
        <a:bodyPr/>
        <a:lstStyle/>
        <a:p>
          <a:pPr algn="just"/>
          <a:r>
            <a:rPr lang="en-US" sz="1800" b="1" baseline="0">
              <a:latin typeface="Times New Roman" panose="02020603050405020304" pitchFamily="18" charset="0"/>
              <a:cs typeface="Times New Roman" panose="02020603050405020304" pitchFamily="18" charset="0"/>
            </a:rPr>
            <a:t>JUSTIFICATION</a:t>
          </a:r>
          <a:endParaRPr lang="en-US" sz="1800">
            <a:latin typeface="Times New Roman" panose="02020603050405020304" pitchFamily="18" charset="0"/>
            <a:cs typeface="Times New Roman" panose="02020603050405020304" pitchFamily="18" charset="0"/>
          </a:endParaRPr>
        </a:p>
      </dgm:t>
    </dgm:pt>
    <dgm:pt modelId="{FC67FAF9-4273-4D6F-ACC3-1F38AB4AAEE1}" type="parTrans" cxnId="{7F4A6C74-9A17-48E1-89BE-3C71F3C693BC}">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8F5248F6-79B0-4BA7-847C-BCCA36915CCA}" type="sibTrans" cxnId="{7F4A6C74-9A17-48E1-89BE-3C71F3C693BC}">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24620EA9-143E-470E-9B47-A03646CC185D}">
      <dgm:prSet custT="1"/>
      <dgm:spPr/>
      <dgm:t>
        <a:bodyPr/>
        <a:lstStyle/>
        <a:p>
          <a:pPr algn="just"/>
          <a:r>
            <a:rPr lang="en-US" sz="1800" baseline="0">
              <a:latin typeface="Times New Roman" panose="02020603050405020304" pitchFamily="18" charset="0"/>
              <a:cs typeface="Times New Roman" panose="02020603050405020304" pitchFamily="18" charset="0"/>
            </a:rPr>
            <a:t>To provide resourceful experiences in Public policy and Public administration services that would improve my work/effort on socio-economic development in the civil service/ developing countries. </a:t>
          </a:r>
          <a:endParaRPr lang="en-US" sz="1800">
            <a:latin typeface="Times New Roman" panose="02020603050405020304" pitchFamily="18" charset="0"/>
            <a:cs typeface="Times New Roman" panose="02020603050405020304" pitchFamily="18" charset="0"/>
          </a:endParaRPr>
        </a:p>
      </dgm:t>
    </dgm:pt>
    <dgm:pt modelId="{7EB77B3E-2625-4AC8-8ECC-7449A6666728}" type="parTrans" cxnId="{E455F7DC-6C4B-48BF-8162-B8F3BBFAD8C3}">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4708C9CE-C506-48A5-9E29-74AD32797DBA}" type="sibTrans" cxnId="{E455F7DC-6C4B-48BF-8162-B8F3BBFAD8C3}">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81065224-FE0F-4838-936D-ED95B2E2DA84}" type="pres">
      <dgm:prSet presAssocID="{538DF102-26BA-4A1C-A47D-294139961562}" presName="root" presStyleCnt="0">
        <dgm:presLayoutVars>
          <dgm:dir/>
          <dgm:resizeHandles val="exact"/>
        </dgm:presLayoutVars>
      </dgm:prSet>
      <dgm:spPr/>
    </dgm:pt>
    <dgm:pt modelId="{71802E57-CB7E-4C83-BE7B-7F2511B85416}" type="pres">
      <dgm:prSet presAssocID="{538DF102-26BA-4A1C-A47D-294139961562}" presName="container" presStyleCnt="0">
        <dgm:presLayoutVars>
          <dgm:dir/>
          <dgm:resizeHandles val="exact"/>
        </dgm:presLayoutVars>
      </dgm:prSet>
      <dgm:spPr/>
    </dgm:pt>
    <dgm:pt modelId="{70F6101C-C5A4-486D-96C5-AAEBF4E29C27}" type="pres">
      <dgm:prSet presAssocID="{B262B290-F826-4D0E-BE9D-270B0BAAFE45}" presName="compNode" presStyleCnt="0"/>
      <dgm:spPr/>
    </dgm:pt>
    <dgm:pt modelId="{E2615768-E061-4E5D-98C7-2ACAF32BBB2F}" type="pres">
      <dgm:prSet presAssocID="{B262B290-F826-4D0E-BE9D-270B0BAAFE45}" presName="iconBgRect" presStyleLbl="bgShp" presStyleIdx="0" presStyleCnt="4"/>
      <dgm:spPr/>
    </dgm:pt>
    <dgm:pt modelId="{74D7AF58-4675-4FCD-B980-779BADA40FC4}" type="pres">
      <dgm:prSet presAssocID="{B262B290-F826-4D0E-BE9D-270B0BAAFE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E79850D-03AB-4437-91A0-72DDE38F6D05}" type="pres">
      <dgm:prSet presAssocID="{B262B290-F826-4D0E-BE9D-270B0BAAFE45}" presName="spaceRect" presStyleCnt="0"/>
      <dgm:spPr/>
    </dgm:pt>
    <dgm:pt modelId="{F011E363-1312-49DF-B2BA-2E386BB8E1AE}" type="pres">
      <dgm:prSet presAssocID="{B262B290-F826-4D0E-BE9D-270B0BAAFE45}" presName="textRect" presStyleLbl="revTx" presStyleIdx="0" presStyleCnt="4">
        <dgm:presLayoutVars>
          <dgm:chMax val="1"/>
          <dgm:chPref val="1"/>
        </dgm:presLayoutVars>
      </dgm:prSet>
      <dgm:spPr/>
    </dgm:pt>
    <dgm:pt modelId="{C979B608-84AF-4B28-8CCA-02500750113F}" type="pres">
      <dgm:prSet presAssocID="{3E67FF7C-D8A0-4A06-BD73-9913BCEF8449}" presName="sibTrans" presStyleLbl="sibTrans2D1" presStyleIdx="0" presStyleCnt="0"/>
      <dgm:spPr/>
    </dgm:pt>
    <dgm:pt modelId="{4A8C7FB0-6CEB-4E8A-AC5A-0793DB7E1458}" type="pres">
      <dgm:prSet presAssocID="{6E7D7D7B-1AC6-46CA-9F5B-A8F8BC6DFC42}" presName="compNode" presStyleCnt="0"/>
      <dgm:spPr/>
    </dgm:pt>
    <dgm:pt modelId="{737C66C5-D626-4E1D-B80B-C24C411FA6FA}" type="pres">
      <dgm:prSet presAssocID="{6E7D7D7B-1AC6-46CA-9F5B-A8F8BC6DFC42}" presName="iconBgRect" presStyleLbl="bgShp" presStyleIdx="1" presStyleCnt="4"/>
      <dgm:spPr/>
    </dgm:pt>
    <dgm:pt modelId="{8DB8AAA6-6584-4320-8ED0-A5D2F1CCDCF7}" type="pres">
      <dgm:prSet presAssocID="{6E7D7D7B-1AC6-46CA-9F5B-A8F8BC6DFC4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8738A93E-F064-4CAB-A93E-EADA93B1BDAD}" type="pres">
      <dgm:prSet presAssocID="{6E7D7D7B-1AC6-46CA-9F5B-A8F8BC6DFC42}" presName="spaceRect" presStyleCnt="0"/>
      <dgm:spPr/>
    </dgm:pt>
    <dgm:pt modelId="{EE32568C-244B-4411-AAD1-73B386BD1FC5}" type="pres">
      <dgm:prSet presAssocID="{6E7D7D7B-1AC6-46CA-9F5B-A8F8BC6DFC42}" presName="textRect" presStyleLbl="revTx" presStyleIdx="1" presStyleCnt="4">
        <dgm:presLayoutVars>
          <dgm:chMax val="1"/>
          <dgm:chPref val="1"/>
        </dgm:presLayoutVars>
      </dgm:prSet>
      <dgm:spPr/>
    </dgm:pt>
    <dgm:pt modelId="{492496CB-ADE7-459F-B100-3FFB3D4CCB74}" type="pres">
      <dgm:prSet presAssocID="{8BD787EF-06A5-4977-BAD7-66699F752CB3}" presName="sibTrans" presStyleLbl="sibTrans2D1" presStyleIdx="0" presStyleCnt="0"/>
      <dgm:spPr/>
    </dgm:pt>
    <dgm:pt modelId="{E47663D4-187E-4E8C-8B88-93E8B8CD3B8F}" type="pres">
      <dgm:prSet presAssocID="{FD52B76D-AA2A-4065-8406-31C072AD206F}" presName="compNode" presStyleCnt="0"/>
      <dgm:spPr/>
    </dgm:pt>
    <dgm:pt modelId="{A26AD359-41AD-47CD-A4FC-16F97F81916D}" type="pres">
      <dgm:prSet presAssocID="{FD52B76D-AA2A-4065-8406-31C072AD206F}" presName="iconBgRect" presStyleLbl="bgShp" presStyleIdx="2" presStyleCnt="4"/>
      <dgm:spPr/>
    </dgm:pt>
    <dgm:pt modelId="{4C1387F8-C83F-4143-B364-477962978EA2}" type="pres">
      <dgm:prSet presAssocID="{FD52B76D-AA2A-4065-8406-31C072AD20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ightsUneven2"/>
        </a:ext>
      </dgm:extLst>
    </dgm:pt>
    <dgm:pt modelId="{08F71AE9-67CA-443D-9932-3F980B82531C}" type="pres">
      <dgm:prSet presAssocID="{FD52B76D-AA2A-4065-8406-31C072AD206F}" presName="spaceRect" presStyleCnt="0"/>
      <dgm:spPr/>
    </dgm:pt>
    <dgm:pt modelId="{95349E41-D156-41AD-998C-F880B9CF935B}" type="pres">
      <dgm:prSet presAssocID="{FD52B76D-AA2A-4065-8406-31C072AD206F}" presName="textRect" presStyleLbl="revTx" presStyleIdx="2" presStyleCnt="4">
        <dgm:presLayoutVars>
          <dgm:chMax val="1"/>
          <dgm:chPref val="1"/>
        </dgm:presLayoutVars>
      </dgm:prSet>
      <dgm:spPr/>
    </dgm:pt>
    <dgm:pt modelId="{6243EAAC-E9A2-4D3B-BCC3-9A94882AA5B5}" type="pres">
      <dgm:prSet presAssocID="{8F5248F6-79B0-4BA7-847C-BCCA36915CCA}" presName="sibTrans" presStyleLbl="sibTrans2D1" presStyleIdx="0" presStyleCnt="0"/>
      <dgm:spPr/>
    </dgm:pt>
    <dgm:pt modelId="{FA559D84-3ACE-4408-BC57-64000769246A}" type="pres">
      <dgm:prSet presAssocID="{24620EA9-143E-470E-9B47-A03646CC185D}" presName="compNode" presStyleCnt="0"/>
      <dgm:spPr/>
    </dgm:pt>
    <dgm:pt modelId="{F1126C88-256C-43D2-948C-98276D9CB8B1}" type="pres">
      <dgm:prSet presAssocID="{24620EA9-143E-470E-9B47-A03646CC185D}" presName="iconBgRect" presStyleLbl="bgShp" presStyleIdx="3" presStyleCnt="4"/>
      <dgm:spPr/>
    </dgm:pt>
    <dgm:pt modelId="{8C1DD95B-E54E-4F58-8D7D-E256CBE2216A}" type="pres">
      <dgm:prSet presAssocID="{24620EA9-143E-470E-9B47-A03646CC185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FD542A50-FD83-4F86-8ACD-70388680FAA9}" type="pres">
      <dgm:prSet presAssocID="{24620EA9-143E-470E-9B47-A03646CC185D}" presName="spaceRect" presStyleCnt="0"/>
      <dgm:spPr/>
    </dgm:pt>
    <dgm:pt modelId="{0745FCF0-CE7A-4E87-80D2-A661923B19B1}" type="pres">
      <dgm:prSet presAssocID="{24620EA9-143E-470E-9B47-A03646CC185D}" presName="textRect" presStyleLbl="revTx" presStyleIdx="3" presStyleCnt="4">
        <dgm:presLayoutVars>
          <dgm:chMax val="1"/>
          <dgm:chPref val="1"/>
        </dgm:presLayoutVars>
      </dgm:prSet>
      <dgm:spPr/>
    </dgm:pt>
  </dgm:ptLst>
  <dgm:cxnLst>
    <dgm:cxn modelId="{3D422104-328B-49C4-AF5E-1EAC40E51A70}" srcId="{538DF102-26BA-4A1C-A47D-294139961562}" destId="{B262B290-F826-4D0E-BE9D-270B0BAAFE45}" srcOrd="0" destOrd="0" parTransId="{F9815779-80D2-496C-83DB-D8483B811132}" sibTransId="{3E67FF7C-D8A0-4A06-BD73-9913BCEF8449}"/>
    <dgm:cxn modelId="{3955DE11-2BE4-4EFB-8631-FC73C081EDCE}" type="presOf" srcId="{24620EA9-143E-470E-9B47-A03646CC185D}" destId="{0745FCF0-CE7A-4E87-80D2-A661923B19B1}" srcOrd="0" destOrd="0" presId="urn:microsoft.com/office/officeart/2018/2/layout/IconCircleList"/>
    <dgm:cxn modelId="{7B35A824-A30F-45B1-B0C7-344D5945D410}" type="presOf" srcId="{B262B290-F826-4D0E-BE9D-270B0BAAFE45}" destId="{F011E363-1312-49DF-B2BA-2E386BB8E1AE}" srcOrd="0" destOrd="0" presId="urn:microsoft.com/office/officeart/2018/2/layout/IconCircleList"/>
    <dgm:cxn modelId="{C2E3A934-AF17-4129-92F4-651C7FB7E7F0}" type="presOf" srcId="{3E67FF7C-D8A0-4A06-BD73-9913BCEF8449}" destId="{C979B608-84AF-4B28-8CCA-02500750113F}" srcOrd="0" destOrd="0" presId="urn:microsoft.com/office/officeart/2018/2/layout/IconCircleList"/>
    <dgm:cxn modelId="{869D225C-A749-4D7F-9CEA-B2C0254453E4}" type="presOf" srcId="{538DF102-26BA-4A1C-A47D-294139961562}" destId="{81065224-FE0F-4838-936D-ED95B2E2DA84}" srcOrd="0" destOrd="0" presId="urn:microsoft.com/office/officeart/2018/2/layout/IconCircleList"/>
    <dgm:cxn modelId="{7F4A6C74-9A17-48E1-89BE-3C71F3C693BC}" srcId="{538DF102-26BA-4A1C-A47D-294139961562}" destId="{FD52B76D-AA2A-4065-8406-31C072AD206F}" srcOrd="2" destOrd="0" parTransId="{FC67FAF9-4273-4D6F-ACC3-1F38AB4AAEE1}" sibTransId="{8F5248F6-79B0-4BA7-847C-BCCA36915CCA}"/>
    <dgm:cxn modelId="{1DBF107E-C030-4589-B8F0-595DD0BB27B8}" srcId="{538DF102-26BA-4A1C-A47D-294139961562}" destId="{6E7D7D7B-1AC6-46CA-9F5B-A8F8BC6DFC42}" srcOrd="1" destOrd="0" parTransId="{1F018261-5FBC-4457-B1CA-6D52F2088142}" sibTransId="{8BD787EF-06A5-4977-BAD7-66699F752CB3}"/>
    <dgm:cxn modelId="{BEE672C6-E997-40F2-A96D-0652235C07E3}" type="presOf" srcId="{8F5248F6-79B0-4BA7-847C-BCCA36915CCA}" destId="{6243EAAC-E9A2-4D3B-BCC3-9A94882AA5B5}" srcOrd="0" destOrd="0" presId="urn:microsoft.com/office/officeart/2018/2/layout/IconCircleList"/>
    <dgm:cxn modelId="{E455F7DC-6C4B-48BF-8162-B8F3BBFAD8C3}" srcId="{538DF102-26BA-4A1C-A47D-294139961562}" destId="{24620EA9-143E-470E-9B47-A03646CC185D}" srcOrd="3" destOrd="0" parTransId="{7EB77B3E-2625-4AC8-8ECC-7449A6666728}" sibTransId="{4708C9CE-C506-48A5-9E29-74AD32797DBA}"/>
    <dgm:cxn modelId="{A78C85DD-9BF6-458D-AE44-3DBAE1E7BD98}" type="presOf" srcId="{8BD787EF-06A5-4977-BAD7-66699F752CB3}" destId="{492496CB-ADE7-459F-B100-3FFB3D4CCB74}" srcOrd="0" destOrd="0" presId="urn:microsoft.com/office/officeart/2018/2/layout/IconCircleList"/>
    <dgm:cxn modelId="{189DDDF8-0907-4FFC-807E-E37558602183}" type="presOf" srcId="{6E7D7D7B-1AC6-46CA-9F5B-A8F8BC6DFC42}" destId="{EE32568C-244B-4411-AAD1-73B386BD1FC5}" srcOrd="0" destOrd="0" presId="urn:microsoft.com/office/officeart/2018/2/layout/IconCircleList"/>
    <dgm:cxn modelId="{17E381FD-A0E3-4482-BD1A-F08716FD83F5}" type="presOf" srcId="{FD52B76D-AA2A-4065-8406-31C072AD206F}" destId="{95349E41-D156-41AD-998C-F880B9CF935B}" srcOrd="0" destOrd="0" presId="urn:microsoft.com/office/officeart/2018/2/layout/IconCircleList"/>
    <dgm:cxn modelId="{C2530962-3902-4581-B864-E01EEA27C5DF}" type="presParOf" srcId="{81065224-FE0F-4838-936D-ED95B2E2DA84}" destId="{71802E57-CB7E-4C83-BE7B-7F2511B85416}" srcOrd="0" destOrd="0" presId="urn:microsoft.com/office/officeart/2018/2/layout/IconCircleList"/>
    <dgm:cxn modelId="{BC71B22F-3FCE-4D6C-9A7A-04883D304365}" type="presParOf" srcId="{71802E57-CB7E-4C83-BE7B-7F2511B85416}" destId="{70F6101C-C5A4-486D-96C5-AAEBF4E29C27}" srcOrd="0" destOrd="0" presId="urn:microsoft.com/office/officeart/2018/2/layout/IconCircleList"/>
    <dgm:cxn modelId="{814820CD-3B6A-418F-BCBE-C6E65A29CEAB}" type="presParOf" srcId="{70F6101C-C5A4-486D-96C5-AAEBF4E29C27}" destId="{E2615768-E061-4E5D-98C7-2ACAF32BBB2F}" srcOrd="0" destOrd="0" presId="urn:microsoft.com/office/officeart/2018/2/layout/IconCircleList"/>
    <dgm:cxn modelId="{61A8C18B-7D9A-45CE-9EAC-90345EF30FE0}" type="presParOf" srcId="{70F6101C-C5A4-486D-96C5-AAEBF4E29C27}" destId="{74D7AF58-4675-4FCD-B980-779BADA40FC4}" srcOrd="1" destOrd="0" presId="urn:microsoft.com/office/officeart/2018/2/layout/IconCircleList"/>
    <dgm:cxn modelId="{1A2C89D7-A16B-4246-925E-D564626EE48C}" type="presParOf" srcId="{70F6101C-C5A4-486D-96C5-AAEBF4E29C27}" destId="{0E79850D-03AB-4437-91A0-72DDE38F6D05}" srcOrd="2" destOrd="0" presId="urn:microsoft.com/office/officeart/2018/2/layout/IconCircleList"/>
    <dgm:cxn modelId="{52182733-7D60-457C-B07A-26A9B8BCAE29}" type="presParOf" srcId="{70F6101C-C5A4-486D-96C5-AAEBF4E29C27}" destId="{F011E363-1312-49DF-B2BA-2E386BB8E1AE}" srcOrd="3" destOrd="0" presId="urn:microsoft.com/office/officeart/2018/2/layout/IconCircleList"/>
    <dgm:cxn modelId="{C4512636-F64C-4E2A-9A95-43176A6BA34F}" type="presParOf" srcId="{71802E57-CB7E-4C83-BE7B-7F2511B85416}" destId="{C979B608-84AF-4B28-8CCA-02500750113F}" srcOrd="1" destOrd="0" presId="urn:microsoft.com/office/officeart/2018/2/layout/IconCircleList"/>
    <dgm:cxn modelId="{44A6571D-7918-436F-B4B2-8EC86DD40795}" type="presParOf" srcId="{71802E57-CB7E-4C83-BE7B-7F2511B85416}" destId="{4A8C7FB0-6CEB-4E8A-AC5A-0793DB7E1458}" srcOrd="2" destOrd="0" presId="urn:microsoft.com/office/officeart/2018/2/layout/IconCircleList"/>
    <dgm:cxn modelId="{5FDA35E1-D5E1-4816-9AB2-ADAB9FC9460B}" type="presParOf" srcId="{4A8C7FB0-6CEB-4E8A-AC5A-0793DB7E1458}" destId="{737C66C5-D626-4E1D-B80B-C24C411FA6FA}" srcOrd="0" destOrd="0" presId="urn:microsoft.com/office/officeart/2018/2/layout/IconCircleList"/>
    <dgm:cxn modelId="{29B79EE0-D45F-4B07-A3A2-8114122855CB}" type="presParOf" srcId="{4A8C7FB0-6CEB-4E8A-AC5A-0793DB7E1458}" destId="{8DB8AAA6-6584-4320-8ED0-A5D2F1CCDCF7}" srcOrd="1" destOrd="0" presId="urn:microsoft.com/office/officeart/2018/2/layout/IconCircleList"/>
    <dgm:cxn modelId="{FAB87E28-719F-4D95-8CD9-845946A7C0C0}" type="presParOf" srcId="{4A8C7FB0-6CEB-4E8A-AC5A-0793DB7E1458}" destId="{8738A93E-F064-4CAB-A93E-EADA93B1BDAD}" srcOrd="2" destOrd="0" presId="urn:microsoft.com/office/officeart/2018/2/layout/IconCircleList"/>
    <dgm:cxn modelId="{E3E4FB8B-B2BB-4EA4-962F-31309954D352}" type="presParOf" srcId="{4A8C7FB0-6CEB-4E8A-AC5A-0793DB7E1458}" destId="{EE32568C-244B-4411-AAD1-73B386BD1FC5}" srcOrd="3" destOrd="0" presId="urn:microsoft.com/office/officeart/2018/2/layout/IconCircleList"/>
    <dgm:cxn modelId="{772CA527-E4F9-4F98-9161-B56EFA264B8B}" type="presParOf" srcId="{71802E57-CB7E-4C83-BE7B-7F2511B85416}" destId="{492496CB-ADE7-459F-B100-3FFB3D4CCB74}" srcOrd="3" destOrd="0" presId="urn:microsoft.com/office/officeart/2018/2/layout/IconCircleList"/>
    <dgm:cxn modelId="{E5CAFF2F-84A8-41D4-9A85-93DA497DD8A1}" type="presParOf" srcId="{71802E57-CB7E-4C83-BE7B-7F2511B85416}" destId="{E47663D4-187E-4E8C-8B88-93E8B8CD3B8F}" srcOrd="4" destOrd="0" presId="urn:microsoft.com/office/officeart/2018/2/layout/IconCircleList"/>
    <dgm:cxn modelId="{AB45CD1F-D0BF-47D9-8F50-80A5AFA43F1C}" type="presParOf" srcId="{E47663D4-187E-4E8C-8B88-93E8B8CD3B8F}" destId="{A26AD359-41AD-47CD-A4FC-16F97F81916D}" srcOrd="0" destOrd="0" presId="urn:microsoft.com/office/officeart/2018/2/layout/IconCircleList"/>
    <dgm:cxn modelId="{5E61DBD3-C05B-4055-A807-A745C6093FD0}" type="presParOf" srcId="{E47663D4-187E-4E8C-8B88-93E8B8CD3B8F}" destId="{4C1387F8-C83F-4143-B364-477962978EA2}" srcOrd="1" destOrd="0" presId="urn:microsoft.com/office/officeart/2018/2/layout/IconCircleList"/>
    <dgm:cxn modelId="{F7C2414F-7110-404D-89AD-2F6D9D62AFA5}" type="presParOf" srcId="{E47663D4-187E-4E8C-8B88-93E8B8CD3B8F}" destId="{08F71AE9-67CA-443D-9932-3F980B82531C}" srcOrd="2" destOrd="0" presId="urn:microsoft.com/office/officeart/2018/2/layout/IconCircleList"/>
    <dgm:cxn modelId="{8B809478-C56D-4B01-B339-BA4304266ACC}" type="presParOf" srcId="{E47663D4-187E-4E8C-8B88-93E8B8CD3B8F}" destId="{95349E41-D156-41AD-998C-F880B9CF935B}" srcOrd="3" destOrd="0" presId="urn:microsoft.com/office/officeart/2018/2/layout/IconCircleList"/>
    <dgm:cxn modelId="{F1EDD521-5F7D-48B7-A195-59FF7564ABA0}" type="presParOf" srcId="{71802E57-CB7E-4C83-BE7B-7F2511B85416}" destId="{6243EAAC-E9A2-4D3B-BCC3-9A94882AA5B5}" srcOrd="5" destOrd="0" presId="urn:microsoft.com/office/officeart/2018/2/layout/IconCircleList"/>
    <dgm:cxn modelId="{1990137E-09E7-4248-92A2-A42C2D8AEB24}" type="presParOf" srcId="{71802E57-CB7E-4C83-BE7B-7F2511B85416}" destId="{FA559D84-3ACE-4408-BC57-64000769246A}" srcOrd="6" destOrd="0" presId="urn:microsoft.com/office/officeart/2018/2/layout/IconCircleList"/>
    <dgm:cxn modelId="{7E435314-023F-432E-8179-CCEF1A97E174}" type="presParOf" srcId="{FA559D84-3ACE-4408-BC57-64000769246A}" destId="{F1126C88-256C-43D2-948C-98276D9CB8B1}" srcOrd="0" destOrd="0" presId="urn:microsoft.com/office/officeart/2018/2/layout/IconCircleList"/>
    <dgm:cxn modelId="{C93CA983-DC9A-420F-BC36-CC8C04E30DAF}" type="presParOf" srcId="{FA559D84-3ACE-4408-BC57-64000769246A}" destId="{8C1DD95B-E54E-4F58-8D7D-E256CBE2216A}" srcOrd="1" destOrd="0" presId="urn:microsoft.com/office/officeart/2018/2/layout/IconCircleList"/>
    <dgm:cxn modelId="{22528C1D-5667-4DDD-9E09-0CEE96253320}" type="presParOf" srcId="{FA559D84-3ACE-4408-BC57-64000769246A}" destId="{FD542A50-FD83-4F86-8ACD-70388680FAA9}" srcOrd="2" destOrd="0" presId="urn:microsoft.com/office/officeart/2018/2/layout/IconCircleList"/>
    <dgm:cxn modelId="{1C4ABB8E-203F-49A5-A81F-A6FBA693ADB5}" type="presParOf" srcId="{FA559D84-3ACE-4408-BC57-64000769246A}" destId="{0745FCF0-CE7A-4E87-80D2-A661923B19B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BE017-936B-4892-811D-7506C3B0B1AB}" type="doc">
      <dgm:prSet loTypeId="urn:microsoft.com/office/officeart/2016/7/layout/LinearArrowProcessNumbered" loCatId="process" qsTypeId="urn:microsoft.com/office/officeart/2005/8/quickstyle/simple1" qsCatId="simple" csTypeId="urn:microsoft.com/office/officeart/2005/8/colors/colorful1" csCatId="colorful"/>
      <dgm:spPr/>
      <dgm:t>
        <a:bodyPr/>
        <a:lstStyle/>
        <a:p>
          <a:endParaRPr lang="en-US"/>
        </a:p>
      </dgm:t>
    </dgm:pt>
    <dgm:pt modelId="{C8199259-9017-404A-BCA4-4868241E5865}">
      <dgm:prSet custT="1"/>
      <dgm:spPr/>
      <dgm:t>
        <a:bodyPr/>
        <a:lstStyle/>
        <a:p>
          <a:pPr algn="just"/>
          <a:r>
            <a:rPr lang="en-US" sz="1200">
              <a:latin typeface="Times New Roman" panose="02020603050405020304" pitchFamily="18" charset="0"/>
              <a:cs typeface="Times New Roman" panose="02020603050405020304" pitchFamily="18" charset="0"/>
            </a:rPr>
            <a:t>Covid’19 Pandemic creates a climate of uncertainty among citizens and places a significant strain on their resources as they deal with incomparable challenges that have resulted in a new normal in almost every sphere of societal, educational, technological, economic, environmental, and political life.</a:t>
          </a:r>
        </a:p>
      </dgm:t>
    </dgm:pt>
    <dgm:pt modelId="{DAFC4255-93AA-44CA-A257-4F5DA656F9F4}" type="parTrans" cxnId="{052FE2E1-F402-4012-B235-FD7DA9075EA7}">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B9A9158D-7E80-4F0A-9FB9-3E4F4025C974}" type="sibTrans" cxnId="{052FE2E1-F402-4012-B235-FD7DA9075EA7}">
      <dgm:prSet phldrT="1" phldr="0" custT="1"/>
      <dgm:spPr/>
      <dgm:t>
        <a:bodyPr/>
        <a:lstStyle/>
        <a:p>
          <a:pPr algn="just"/>
          <a:r>
            <a:rPr lang="en-US" sz="1200">
              <a:latin typeface="Times New Roman" panose="02020603050405020304" pitchFamily="18" charset="0"/>
              <a:cs typeface="Times New Roman" panose="02020603050405020304" pitchFamily="18" charset="0"/>
            </a:rPr>
            <a:t>1</a:t>
          </a:r>
        </a:p>
      </dgm:t>
    </dgm:pt>
    <dgm:pt modelId="{9830DBB1-250B-4E44-A922-0579ADC60BA6}">
      <dgm:prSet custT="1"/>
      <dgm:spPr/>
      <dgm:t>
        <a:bodyPr/>
        <a:lstStyle/>
        <a:p>
          <a:pPr algn="just"/>
          <a:r>
            <a:rPr lang="en-US" sz="1200">
              <a:latin typeface="Times New Roman" panose="02020603050405020304" pitchFamily="18" charset="0"/>
              <a:cs typeface="Times New Roman" panose="02020603050405020304" pitchFamily="18" charset="0"/>
            </a:rPr>
            <a:t>The Initiative of dimension should be the best progress of service delivery on recovery from COVID-19 pandemic effects on technology for ICT/IT infrastructure and human resources to communicate policies implementation.</a:t>
          </a:r>
        </a:p>
      </dgm:t>
    </dgm:pt>
    <dgm:pt modelId="{18975388-71B0-463F-B2F0-DFECDA5D5BEC}" type="parTrans" cxnId="{33690545-50F6-4700-98C4-44A65F10F4AD}">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EDD70AB7-6556-4C5E-B407-052479667E50}" type="sibTrans" cxnId="{33690545-50F6-4700-98C4-44A65F10F4AD}">
      <dgm:prSet phldrT="2" phldr="0" custT="1"/>
      <dgm:spPr/>
      <dgm:t>
        <a:bodyPr/>
        <a:lstStyle/>
        <a:p>
          <a:pPr algn="just"/>
          <a:r>
            <a:rPr lang="en-US" sz="1200" dirty="0">
              <a:latin typeface="Times New Roman" panose="02020603050405020304" pitchFamily="18" charset="0"/>
              <a:cs typeface="Times New Roman" panose="02020603050405020304" pitchFamily="18" charset="0"/>
            </a:rPr>
            <a:t>2</a:t>
          </a:r>
        </a:p>
      </dgm:t>
    </dgm:pt>
    <dgm:pt modelId="{4F98209E-B680-4C80-B8EE-9B076A0D25EE}">
      <dgm:prSet custT="1"/>
      <dgm:spPr/>
      <dgm:t>
        <a:bodyPr/>
        <a:lstStyle/>
        <a:p>
          <a:pPr algn="just"/>
          <a:r>
            <a:rPr lang="en-US" sz="1200">
              <a:latin typeface="Times New Roman" panose="02020603050405020304" pitchFamily="18" charset="0"/>
              <a:cs typeface="Times New Roman" panose="02020603050405020304" pitchFamily="18" charset="0"/>
            </a:rPr>
            <a:t>The extent to which productivity is affected negatively or positively in the service.</a:t>
          </a:r>
        </a:p>
      </dgm:t>
    </dgm:pt>
    <dgm:pt modelId="{4F12AF4D-2330-4128-9618-8D634DAED75D}" type="parTrans" cxnId="{431F5BC7-0B1D-4351-B8E4-BB992C7DB5A1}">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6FC6FF04-2C7B-44F2-B7FA-6C9706FCB040}" type="sibTrans" cxnId="{431F5BC7-0B1D-4351-B8E4-BB992C7DB5A1}">
      <dgm:prSet phldrT="3" phldr="0" custT="1"/>
      <dgm:spPr/>
      <dgm:t>
        <a:bodyPr/>
        <a:lstStyle/>
        <a:p>
          <a:pPr algn="just"/>
          <a:r>
            <a:rPr lang="en-US" sz="1200">
              <a:latin typeface="Times New Roman" panose="02020603050405020304" pitchFamily="18" charset="0"/>
              <a:cs typeface="Times New Roman" panose="02020603050405020304" pitchFamily="18" charset="0"/>
            </a:rPr>
            <a:t>3</a:t>
          </a:r>
        </a:p>
      </dgm:t>
    </dgm:pt>
    <dgm:pt modelId="{15B7BC02-0773-4E2A-BCE0-C49A6D3EE553}">
      <dgm:prSet custT="1"/>
      <dgm:spPr/>
      <dgm:t>
        <a:bodyPr/>
        <a:lstStyle/>
        <a:p>
          <a:pPr algn="just"/>
          <a:r>
            <a:rPr lang="en-US" sz="1200">
              <a:latin typeface="Times New Roman" panose="02020603050405020304" pitchFamily="18" charset="0"/>
              <a:cs typeface="Times New Roman" panose="02020603050405020304" pitchFamily="18" charset="0"/>
            </a:rPr>
            <a:t>The situation of motivation established in their organizations to encourage commitment, punctuality, diligence, etc. </a:t>
          </a:r>
        </a:p>
      </dgm:t>
    </dgm:pt>
    <dgm:pt modelId="{DB34F6C0-95E5-444F-A39E-966F4FF8DB4B}" type="parTrans" cxnId="{A407B5EF-9BDA-408F-B4F8-64560FBB0F03}">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3D1CE73E-82E8-4015-AC96-4B9BC6C454E0}" type="sibTrans" cxnId="{A407B5EF-9BDA-408F-B4F8-64560FBB0F03}">
      <dgm:prSet phldrT="4" phldr="0" custT="1"/>
      <dgm:spPr/>
      <dgm:t>
        <a:bodyPr/>
        <a:lstStyle/>
        <a:p>
          <a:pPr algn="just"/>
          <a:r>
            <a:rPr lang="en-US" sz="1200">
              <a:latin typeface="Times New Roman" panose="02020603050405020304" pitchFamily="18" charset="0"/>
              <a:cs typeface="Times New Roman" panose="02020603050405020304" pitchFamily="18" charset="0"/>
            </a:rPr>
            <a:t>4</a:t>
          </a:r>
        </a:p>
      </dgm:t>
    </dgm:pt>
    <dgm:pt modelId="{A52E1C17-CD86-4A34-8A28-8684881C1CC9}">
      <dgm:prSet custT="1"/>
      <dgm:spPr/>
      <dgm:t>
        <a:bodyPr/>
        <a:lstStyle/>
        <a:p>
          <a:pPr algn="just"/>
          <a:r>
            <a:rPr lang="en-US" sz="1200">
              <a:latin typeface="Times New Roman" panose="02020603050405020304" pitchFamily="18" charset="0"/>
              <a:cs typeface="Times New Roman" panose="02020603050405020304" pitchFamily="18" charset="0"/>
            </a:rPr>
            <a:t>Prevalence of expedition on treatment, wellness, and hygiene from health assistance in the organization. </a:t>
          </a:r>
        </a:p>
      </dgm:t>
    </dgm:pt>
    <dgm:pt modelId="{0BB1DF8E-E0BE-4455-8F2F-22D1B98B7F4B}" type="parTrans" cxnId="{EEE644A8-6037-4012-BD94-A57EF6AFC35F}">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4C51A02A-02D1-4851-9116-E59D92D2F4A4}" type="sibTrans" cxnId="{EEE644A8-6037-4012-BD94-A57EF6AFC35F}">
      <dgm:prSet phldrT="5" phldr="0" custT="1"/>
      <dgm:spPr/>
      <dgm:t>
        <a:bodyPr/>
        <a:lstStyle/>
        <a:p>
          <a:pPr algn="just"/>
          <a:r>
            <a:rPr lang="en-US" sz="1200">
              <a:latin typeface="Times New Roman" panose="02020603050405020304" pitchFamily="18" charset="0"/>
              <a:cs typeface="Times New Roman" panose="02020603050405020304" pitchFamily="18" charset="0"/>
            </a:rPr>
            <a:t>5</a:t>
          </a:r>
        </a:p>
      </dgm:t>
    </dgm:pt>
    <dgm:pt modelId="{18A1AF4C-2549-4BF6-88A5-24346859C6D0}">
      <dgm:prSet custT="1"/>
      <dgm:spPr/>
      <dgm:t>
        <a:bodyPr/>
        <a:lstStyle/>
        <a:p>
          <a:pPr algn="just"/>
          <a:r>
            <a:rPr lang="en-US" sz="1200">
              <a:latin typeface="Times New Roman" panose="02020603050405020304" pitchFamily="18" charset="0"/>
              <a:cs typeface="Times New Roman" panose="02020603050405020304" pitchFamily="18" charset="0"/>
            </a:rPr>
            <a:t>Economic strategies for resilience for sustainable best technologies, policy measures, compliance on government regulations, and supports from stakeholders.</a:t>
          </a:r>
        </a:p>
      </dgm:t>
    </dgm:pt>
    <dgm:pt modelId="{07417D8F-50E8-4CD7-9F20-AA39C498FB12}" type="parTrans" cxnId="{60E4D0C1-307C-4C67-A5AD-6047E115447B}">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87E9C582-4E3C-402D-A6A8-AADA26AAD8DE}" type="sibTrans" cxnId="{60E4D0C1-307C-4C67-A5AD-6047E115447B}">
      <dgm:prSet phldrT="6" phldr="0" custT="1"/>
      <dgm:spPr/>
      <dgm:t>
        <a:bodyPr/>
        <a:lstStyle/>
        <a:p>
          <a:pPr algn="just"/>
          <a:r>
            <a:rPr lang="en-US" sz="1200">
              <a:latin typeface="Times New Roman" panose="02020603050405020304" pitchFamily="18" charset="0"/>
              <a:cs typeface="Times New Roman" panose="02020603050405020304" pitchFamily="18" charset="0"/>
            </a:rPr>
            <a:t>6</a:t>
          </a:r>
        </a:p>
      </dgm:t>
    </dgm:pt>
    <dgm:pt modelId="{103BFE8A-B2BA-46DF-83E1-1821FCAC8BD5}">
      <dgm:prSet custT="1"/>
      <dgm:spPr/>
      <dgm:t>
        <a:bodyPr/>
        <a:lstStyle/>
        <a:p>
          <a:pPr algn="just"/>
          <a:r>
            <a:rPr lang="en-US" sz="1200">
              <a:latin typeface="Times New Roman" panose="02020603050405020304" pitchFamily="18" charset="0"/>
              <a:cs typeface="Times New Roman" panose="02020603050405020304" pitchFamily="18" charset="0"/>
            </a:rPr>
            <a:t>The mitigation goal is to keep the country's economic growth sustainable goals 9 on the industry, innovation, and infrastructure, 17 on partnerships for development, 3 on good health and well-being, and 8 on decent work and economic growth.</a:t>
          </a:r>
        </a:p>
      </dgm:t>
    </dgm:pt>
    <dgm:pt modelId="{4EA628FE-2710-4A8C-BEE9-7D0387CB87FA}" type="parTrans" cxnId="{CB6019F0-6A2C-4F73-B8D0-945062385F5A}">
      <dgm:prSet/>
      <dgm:spPr/>
      <dgm:t>
        <a:bodyPr/>
        <a:lstStyle/>
        <a:p>
          <a:pPr algn="just"/>
          <a:endParaRPr lang="en-US" sz="1200">
            <a:latin typeface="Times New Roman" panose="02020603050405020304" pitchFamily="18" charset="0"/>
            <a:cs typeface="Times New Roman" panose="02020603050405020304" pitchFamily="18" charset="0"/>
          </a:endParaRPr>
        </a:p>
      </dgm:t>
    </dgm:pt>
    <dgm:pt modelId="{1F4CE239-1A00-4D5C-BAD5-13DC900313F4}" type="sibTrans" cxnId="{CB6019F0-6A2C-4F73-B8D0-945062385F5A}">
      <dgm:prSet phldrT="7" phldr="0" custT="1"/>
      <dgm:spPr/>
      <dgm:t>
        <a:bodyPr/>
        <a:lstStyle/>
        <a:p>
          <a:pPr algn="just"/>
          <a:r>
            <a:rPr lang="en-US" sz="1200">
              <a:latin typeface="Times New Roman" panose="02020603050405020304" pitchFamily="18" charset="0"/>
              <a:cs typeface="Times New Roman" panose="02020603050405020304" pitchFamily="18" charset="0"/>
            </a:rPr>
            <a:t>7</a:t>
          </a:r>
        </a:p>
      </dgm:t>
    </dgm:pt>
    <dgm:pt modelId="{7CA76516-057C-4C37-9729-74D31E60097B}" type="pres">
      <dgm:prSet presAssocID="{355BE017-936B-4892-811D-7506C3B0B1AB}" presName="linearFlow" presStyleCnt="0">
        <dgm:presLayoutVars>
          <dgm:dir/>
          <dgm:animLvl val="lvl"/>
          <dgm:resizeHandles val="exact"/>
        </dgm:presLayoutVars>
      </dgm:prSet>
      <dgm:spPr/>
    </dgm:pt>
    <dgm:pt modelId="{CBCF5397-A22B-4BBB-B944-749DDF59810B}" type="pres">
      <dgm:prSet presAssocID="{C8199259-9017-404A-BCA4-4868241E5865}" presName="compositeNode" presStyleCnt="0"/>
      <dgm:spPr/>
    </dgm:pt>
    <dgm:pt modelId="{B3D7B458-4172-4D6A-8943-E3273E05C0B6}" type="pres">
      <dgm:prSet presAssocID="{C8199259-9017-404A-BCA4-4868241E5865}" presName="parTx" presStyleLbl="node1" presStyleIdx="0" presStyleCnt="0">
        <dgm:presLayoutVars>
          <dgm:chMax val="0"/>
          <dgm:chPref val="0"/>
          <dgm:bulletEnabled val="1"/>
        </dgm:presLayoutVars>
      </dgm:prSet>
      <dgm:spPr/>
    </dgm:pt>
    <dgm:pt modelId="{0CDC4A48-7251-4D9E-91E1-C9A7C4CAAC35}" type="pres">
      <dgm:prSet presAssocID="{C8199259-9017-404A-BCA4-4868241E5865}" presName="parSh" presStyleCnt="0"/>
      <dgm:spPr/>
    </dgm:pt>
    <dgm:pt modelId="{3F93FD9A-9522-4D39-B4AC-1B4E29D754C0}" type="pres">
      <dgm:prSet presAssocID="{C8199259-9017-404A-BCA4-4868241E5865}" presName="lineNode" presStyleLbl="alignAccFollowNode1" presStyleIdx="0" presStyleCnt="21"/>
      <dgm:spPr/>
    </dgm:pt>
    <dgm:pt modelId="{63AA67D6-700D-4C0A-B000-D764A80A3618}" type="pres">
      <dgm:prSet presAssocID="{C8199259-9017-404A-BCA4-4868241E5865}" presName="lineArrowNode" presStyleLbl="alignAccFollowNode1" presStyleIdx="1" presStyleCnt="21"/>
      <dgm:spPr/>
    </dgm:pt>
    <dgm:pt modelId="{ED771782-27F8-43B8-9C67-2A8DF204C213}" type="pres">
      <dgm:prSet presAssocID="{B9A9158D-7E80-4F0A-9FB9-3E4F4025C974}" presName="sibTransNodeCircle" presStyleLbl="alignNode1" presStyleIdx="0" presStyleCnt="7">
        <dgm:presLayoutVars>
          <dgm:chMax val="0"/>
          <dgm:bulletEnabled/>
        </dgm:presLayoutVars>
      </dgm:prSet>
      <dgm:spPr/>
    </dgm:pt>
    <dgm:pt modelId="{5782CCC6-0C20-46B7-8ECC-22DB5CB611D6}" type="pres">
      <dgm:prSet presAssocID="{B9A9158D-7E80-4F0A-9FB9-3E4F4025C974}" presName="spacerBetweenCircleAndCallout" presStyleCnt="0">
        <dgm:presLayoutVars/>
      </dgm:prSet>
      <dgm:spPr/>
    </dgm:pt>
    <dgm:pt modelId="{4690042F-FCD5-469B-8E40-A74EBE79F873}" type="pres">
      <dgm:prSet presAssocID="{C8199259-9017-404A-BCA4-4868241E5865}" presName="nodeText" presStyleLbl="alignAccFollowNode1" presStyleIdx="2" presStyleCnt="21">
        <dgm:presLayoutVars>
          <dgm:bulletEnabled val="1"/>
        </dgm:presLayoutVars>
      </dgm:prSet>
      <dgm:spPr/>
    </dgm:pt>
    <dgm:pt modelId="{60130AF0-83FB-49C7-8A4E-37FE05E110E4}" type="pres">
      <dgm:prSet presAssocID="{B9A9158D-7E80-4F0A-9FB9-3E4F4025C974}" presName="sibTransComposite" presStyleCnt="0"/>
      <dgm:spPr/>
    </dgm:pt>
    <dgm:pt modelId="{EEAA8818-8B61-48B1-9E7B-0700321DD02A}" type="pres">
      <dgm:prSet presAssocID="{9830DBB1-250B-4E44-A922-0579ADC60BA6}" presName="compositeNode" presStyleCnt="0"/>
      <dgm:spPr/>
    </dgm:pt>
    <dgm:pt modelId="{863D3854-4CE2-4B53-80A0-E112D5F02135}" type="pres">
      <dgm:prSet presAssocID="{9830DBB1-250B-4E44-A922-0579ADC60BA6}" presName="parTx" presStyleLbl="node1" presStyleIdx="0" presStyleCnt="0">
        <dgm:presLayoutVars>
          <dgm:chMax val="0"/>
          <dgm:chPref val="0"/>
          <dgm:bulletEnabled val="1"/>
        </dgm:presLayoutVars>
      </dgm:prSet>
      <dgm:spPr/>
    </dgm:pt>
    <dgm:pt modelId="{37D87A18-921C-47A5-8052-7D3DA48A2BBE}" type="pres">
      <dgm:prSet presAssocID="{9830DBB1-250B-4E44-A922-0579ADC60BA6}" presName="parSh" presStyleCnt="0"/>
      <dgm:spPr/>
    </dgm:pt>
    <dgm:pt modelId="{34126CEC-B01A-4638-A6E9-F995B876215B}" type="pres">
      <dgm:prSet presAssocID="{9830DBB1-250B-4E44-A922-0579ADC60BA6}" presName="lineNode" presStyleLbl="alignAccFollowNode1" presStyleIdx="3" presStyleCnt="21"/>
      <dgm:spPr/>
    </dgm:pt>
    <dgm:pt modelId="{6BC8E701-6130-4C52-93E5-D218F5CEABEF}" type="pres">
      <dgm:prSet presAssocID="{9830DBB1-250B-4E44-A922-0579ADC60BA6}" presName="lineArrowNode" presStyleLbl="alignAccFollowNode1" presStyleIdx="4" presStyleCnt="21"/>
      <dgm:spPr/>
    </dgm:pt>
    <dgm:pt modelId="{0F5386D5-5C95-4996-8EDB-C35D0318F78C}" type="pres">
      <dgm:prSet presAssocID="{EDD70AB7-6556-4C5E-B407-052479667E50}" presName="sibTransNodeCircle" presStyleLbl="alignNode1" presStyleIdx="1" presStyleCnt="7">
        <dgm:presLayoutVars>
          <dgm:chMax val="0"/>
          <dgm:bulletEnabled/>
        </dgm:presLayoutVars>
      </dgm:prSet>
      <dgm:spPr/>
    </dgm:pt>
    <dgm:pt modelId="{168605C5-4490-4680-9CE5-650FF1F9538B}" type="pres">
      <dgm:prSet presAssocID="{EDD70AB7-6556-4C5E-B407-052479667E50}" presName="spacerBetweenCircleAndCallout" presStyleCnt="0">
        <dgm:presLayoutVars/>
      </dgm:prSet>
      <dgm:spPr/>
    </dgm:pt>
    <dgm:pt modelId="{00C9EEF4-497D-4243-8570-21F12858D06D}" type="pres">
      <dgm:prSet presAssocID="{9830DBB1-250B-4E44-A922-0579ADC60BA6}" presName="nodeText" presStyleLbl="alignAccFollowNode1" presStyleIdx="5" presStyleCnt="21">
        <dgm:presLayoutVars>
          <dgm:bulletEnabled val="1"/>
        </dgm:presLayoutVars>
      </dgm:prSet>
      <dgm:spPr/>
    </dgm:pt>
    <dgm:pt modelId="{A2009AEB-579E-4D24-98B2-C149151345D5}" type="pres">
      <dgm:prSet presAssocID="{EDD70AB7-6556-4C5E-B407-052479667E50}" presName="sibTransComposite" presStyleCnt="0"/>
      <dgm:spPr/>
    </dgm:pt>
    <dgm:pt modelId="{15E519F6-F7ED-4049-BE92-5FA8C4116112}" type="pres">
      <dgm:prSet presAssocID="{4F98209E-B680-4C80-B8EE-9B076A0D25EE}" presName="compositeNode" presStyleCnt="0"/>
      <dgm:spPr/>
    </dgm:pt>
    <dgm:pt modelId="{51C7884C-A9D7-4FBB-B8F6-81BF5F3110CF}" type="pres">
      <dgm:prSet presAssocID="{4F98209E-B680-4C80-B8EE-9B076A0D25EE}" presName="parTx" presStyleLbl="node1" presStyleIdx="0" presStyleCnt="0">
        <dgm:presLayoutVars>
          <dgm:chMax val="0"/>
          <dgm:chPref val="0"/>
          <dgm:bulletEnabled val="1"/>
        </dgm:presLayoutVars>
      </dgm:prSet>
      <dgm:spPr/>
    </dgm:pt>
    <dgm:pt modelId="{42D15EFF-99E3-4371-875A-07DF88EA9658}" type="pres">
      <dgm:prSet presAssocID="{4F98209E-B680-4C80-B8EE-9B076A0D25EE}" presName="parSh" presStyleCnt="0"/>
      <dgm:spPr/>
    </dgm:pt>
    <dgm:pt modelId="{7FBB690C-DD9D-4821-8A92-8A271332EAA2}" type="pres">
      <dgm:prSet presAssocID="{4F98209E-B680-4C80-B8EE-9B076A0D25EE}" presName="lineNode" presStyleLbl="alignAccFollowNode1" presStyleIdx="6" presStyleCnt="21"/>
      <dgm:spPr/>
    </dgm:pt>
    <dgm:pt modelId="{18706ABA-C81C-4F6F-B376-3A1563FF7CE1}" type="pres">
      <dgm:prSet presAssocID="{4F98209E-B680-4C80-B8EE-9B076A0D25EE}" presName="lineArrowNode" presStyleLbl="alignAccFollowNode1" presStyleIdx="7" presStyleCnt="21"/>
      <dgm:spPr/>
    </dgm:pt>
    <dgm:pt modelId="{41A56B08-29EF-4DA2-8794-51D18D678C98}" type="pres">
      <dgm:prSet presAssocID="{6FC6FF04-2C7B-44F2-B7FA-6C9706FCB040}" presName="sibTransNodeCircle" presStyleLbl="alignNode1" presStyleIdx="2" presStyleCnt="7">
        <dgm:presLayoutVars>
          <dgm:chMax val="0"/>
          <dgm:bulletEnabled/>
        </dgm:presLayoutVars>
      </dgm:prSet>
      <dgm:spPr/>
    </dgm:pt>
    <dgm:pt modelId="{A140A903-ECC8-433B-9115-16D1C573CE19}" type="pres">
      <dgm:prSet presAssocID="{6FC6FF04-2C7B-44F2-B7FA-6C9706FCB040}" presName="spacerBetweenCircleAndCallout" presStyleCnt="0">
        <dgm:presLayoutVars/>
      </dgm:prSet>
      <dgm:spPr/>
    </dgm:pt>
    <dgm:pt modelId="{9DC9D5CA-911B-4247-A69A-8530D86B28B2}" type="pres">
      <dgm:prSet presAssocID="{4F98209E-B680-4C80-B8EE-9B076A0D25EE}" presName="nodeText" presStyleLbl="alignAccFollowNode1" presStyleIdx="8" presStyleCnt="21">
        <dgm:presLayoutVars>
          <dgm:bulletEnabled val="1"/>
        </dgm:presLayoutVars>
      </dgm:prSet>
      <dgm:spPr/>
    </dgm:pt>
    <dgm:pt modelId="{213305F8-7233-4729-B1AA-39A5C121ED89}" type="pres">
      <dgm:prSet presAssocID="{6FC6FF04-2C7B-44F2-B7FA-6C9706FCB040}" presName="sibTransComposite" presStyleCnt="0"/>
      <dgm:spPr/>
    </dgm:pt>
    <dgm:pt modelId="{875F280C-54A5-4F7D-B0C3-9EAE554814D8}" type="pres">
      <dgm:prSet presAssocID="{15B7BC02-0773-4E2A-BCE0-C49A6D3EE553}" presName="compositeNode" presStyleCnt="0"/>
      <dgm:spPr/>
    </dgm:pt>
    <dgm:pt modelId="{F67BB143-00FA-4D88-91D8-F1B8BB109273}" type="pres">
      <dgm:prSet presAssocID="{15B7BC02-0773-4E2A-BCE0-C49A6D3EE553}" presName="parTx" presStyleLbl="node1" presStyleIdx="0" presStyleCnt="0">
        <dgm:presLayoutVars>
          <dgm:chMax val="0"/>
          <dgm:chPref val="0"/>
          <dgm:bulletEnabled val="1"/>
        </dgm:presLayoutVars>
      </dgm:prSet>
      <dgm:spPr/>
    </dgm:pt>
    <dgm:pt modelId="{4D18E24C-653B-49B2-84C3-083FC798B214}" type="pres">
      <dgm:prSet presAssocID="{15B7BC02-0773-4E2A-BCE0-C49A6D3EE553}" presName="parSh" presStyleCnt="0"/>
      <dgm:spPr/>
    </dgm:pt>
    <dgm:pt modelId="{177183DF-1C8C-453A-A47D-05B5303E417D}" type="pres">
      <dgm:prSet presAssocID="{15B7BC02-0773-4E2A-BCE0-C49A6D3EE553}" presName="lineNode" presStyleLbl="alignAccFollowNode1" presStyleIdx="9" presStyleCnt="21"/>
      <dgm:spPr/>
    </dgm:pt>
    <dgm:pt modelId="{18E0708A-50D3-4608-838E-A2F26C1E4FB5}" type="pres">
      <dgm:prSet presAssocID="{15B7BC02-0773-4E2A-BCE0-C49A6D3EE553}" presName="lineArrowNode" presStyleLbl="alignAccFollowNode1" presStyleIdx="10" presStyleCnt="21"/>
      <dgm:spPr/>
    </dgm:pt>
    <dgm:pt modelId="{D5B6AB34-524B-450B-8FB1-55FF4786E089}" type="pres">
      <dgm:prSet presAssocID="{3D1CE73E-82E8-4015-AC96-4B9BC6C454E0}" presName="sibTransNodeCircle" presStyleLbl="alignNode1" presStyleIdx="3" presStyleCnt="7">
        <dgm:presLayoutVars>
          <dgm:chMax val="0"/>
          <dgm:bulletEnabled/>
        </dgm:presLayoutVars>
      </dgm:prSet>
      <dgm:spPr/>
    </dgm:pt>
    <dgm:pt modelId="{238CF533-11FA-4FDC-A69D-CA3E3074E699}" type="pres">
      <dgm:prSet presAssocID="{3D1CE73E-82E8-4015-AC96-4B9BC6C454E0}" presName="spacerBetweenCircleAndCallout" presStyleCnt="0">
        <dgm:presLayoutVars/>
      </dgm:prSet>
      <dgm:spPr/>
    </dgm:pt>
    <dgm:pt modelId="{BA410D25-7E41-48CA-9E0D-7F465914A695}" type="pres">
      <dgm:prSet presAssocID="{15B7BC02-0773-4E2A-BCE0-C49A6D3EE553}" presName="nodeText" presStyleLbl="alignAccFollowNode1" presStyleIdx="11" presStyleCnt="21">
        <dgm:presLayoutVars>
          <dgm:bulletEnabled val="1"/>
        </dgm:presLayoutVars>
      </dgm:prSet>
      <dgm:spPr/>
    </dgm:pt>
    <dgm:pt modelId="{F9B343A8-ABC3-4ACA-AC23-A05C5A764AE6}" type="pres">
      <dgm:prSet presAssocID="{3D1CE73E-82E8-4015-AC96-4B9BC6C454E0}" presName="sibTransComposite" presStyleCnt="0"/>
      <dgm:spPr/>
    </dgm:pt>
    <dgm:pt modelId="{51BD7D83-E701-4CA7-B18C-547CD5D8CC53}" type="pres">
      <dgm:prSet presAssocID="{A52E1C17-CD86-4A34-8A28-8684881C1CC9}" presName="compositeNode" presStyleCnt="0"/>
      <dgm:spPr/>
    </dgm:pt>
    <dgm:pt modelId="{3B8DDA6E-DF5B-4D70-A4E2-6C7D274F90DD}" type="pres">
      <dgm:prSet presAssocID="{A52E1C17-CD86-4A34-8A28-8684881C1CC9}" presName="parTx" presStyleLbl="node1" presStyleIdx="0" presStyleCnt="0">
        <dgm:presLayoutVars>
          <dgm:chMax val="0"/>
          <dgm:chPref val="0"/>
          <dgm:bulletEnabled val="1"/>
        </dgm:presLayoutVars>
      </dgm:prSet>
      <dgm:spPr/>
    </dgm:pt>
    <dgm:pt modelId="{6586508F-415D-4BF0-9013-F87F1294BC4E}" type="pres">
      <dgm:prSet presAssocID="{A52E1C17-CD86-4A34-8A28-8684881C1CC9}" presName="parSh" presStyleCnt="0"/>
      <dgm:spPr/>
    </dgm:pt>
    <dgm:pt modelId="{7794413E-2553-4513-AEEA-BE99310C4015}" type="pres">
      <dgm:prSet presAssocID="{A52E1C17-CD86-4A34-8A28-8684881C1CC9}" presName="lineNode" presStyleLbl="alignAccFollowNode1" presStyleIdx="12" presStyleCnt="21"/>
      <dgm:spPr/>
    </dgm:pt>
    <dgm:pt modelId="{5F077D32-95EA-4293-826F-EFC4E8F884C9}" type="pres">
      <dgm:prSet presAssocID="{A52E1C17-CD86-4A34-8A28-8684881C1CC9}" presName="lineArrowNode" presStyleLbl="alignAccFollowNode1" presStyleIdx="13" presStyleCnt="21"/>
      <dgm:spPr/>
    </dgm:pt>
    <dgm:pt modelId="{E39F8593-0EBE-4471-BAA3-9804A9846883}" type="pres">
      <dgm:prSet presAssocID="{4C51A02A-02D1-4851-9116-E59D92D2F4A4}" presName="sibTransNodeCircle" presStyleLbl="alignNode1" presStyleIdx="4" presStyleCnt="7">
        <dgm:presLayoutVars>
          <dgm:chMax val="0"/>
          <dgm:bulletEnabled/>
        </dgm:presLayoutVars>
      </dgm:prSet>
      <dgm:spPr/>
    </dgm:pt>
    <dgm:pt modelId="{6B9BF6E1-580F-4507-9EA9-6A255A584865}" type="pres">
      <dgm:prSet presAssocID="{4C51A02A-02D1-4851-9116-E59D92D2F4A4}" presName="spacerBetweenCircleAndCallout" presStyleCnt="0">
        <dgm:presLayoutVars/>
      </dgm:prSet>
      <dgm:spPr/>
    </dgm:pt>
    <dgm:pt modelId="{D7288543-0B00-4338-961C-9EDDE9330F17}" type="pres">
      <dgm:prSet presAssocID="{A52E1C17-CD86-4A34-8A28-8684881C1CC9}" presName="nodeText" presStyleLbl="alignAccFollowNode1" presStyleIdx="14" presStyleCnt="21">
        <dgm:presLayoutVars>
          <dgm:bulletEnabled val="1"/>
        </dgm:presLayoutVars>
      </dgm:prSet>
      <dgm:spPr/>
    </dgm:pt>
    <dgm:pt modelId="{C33E7E53-DA48-43A3-92CA-43C8900CCE31}" type="pres">
      <dgm:prSet presAssocID="{4C51A02A-02D1-4851-9116-E59D92D2F4A4}" presName="sibTransComposite" presStyleCnt="0"/>
      <dgm:spPr/>
    </dgm:pt>
    <dgm:pt modelId="{712A4501-7D4E-478A-8E84-68D636C8BD69}" type="pres">
      <dgm:prSet presAssocID="{18A1AF4C-2549-4BF6-88A5-24346859C6D0}" presName="compositeNode" presStyleCnt="0"/>
      <dgm:spPr/>
    </dgm:pt>
    <dgm:pt modelId="{3C9EE908-8132-45CB-BE3F-0262E58A915E}" type="pres">
      <dgm:prSet presAssocID="{18A1AF4C-2549-4BF6-88A5-24346859C6D0}" presName="parTx" presStyleLbl="node1" presStyleIdx="0" presStyleCnt="0">
        <dgm:presLayoutVars>
          <dgm:chMax val="0"/>
          <dgm:chPref val="0"/>
          <dgm:bulletEnabled val="1"/>
        </dgm:presLayoutVars>
      </dgm:prSet>
      <dgm:spPr/>
    </dgm:pt>
    <dgm:pt modelId="{943E4DEC-AFEE-46E1-8416-0C624329B5A6}" type="pres">
      <dgm:prSet presAssocID="{18A1AF4C-2549-4BF6-88A5-24346859C6D0}" presName="parSh" presStyleCnt="0"/>
      <dgm:spPr/>
    </dgm:pt>
    <dgm:pt modelId="{F009220E-C13C-49C4-A4D8-AC65291FE21F}" type="pres">
      <dgm:prSet presAssocID="{18A1AF4C-2549-4BF6-88A5-24346859C6D0}" presName="lineNode" presStyleLbl="alignAccFollowNode1" presStyleIdx="15" presStyleCnt="21"/>
      <dgm:spPr/>
    </dgm:pt>
    <dgm:pt modelId="{2DE60149-D035-4467-8DEB-87BE4F3FAAE9}" type="pres">
      <dgm:prSet presAssocID="{18A1AF4C-2549-4BF6-88A5-24346859C6D0}" presName="lineArrowNode" presStyleLbl="alignAccFollowNode1" presStyleIdx="16" presStyleCnt="21"/>
      <dgm:spPr/>
    </dgm:pt>
    <dgm:pt modelId="{C29E9904-20AD-4A1D-9C0A-A43A4510C3FA}" type="pres">
      <dgm:prSet presAssocID="{87E9C582-4E3C-402D-A6A8-AADA26AAD8DE}" presName="sibTransNodeCircle" presStyleLbl="alignNode1" presStyleIdx="5" presStyleCnt="7">
        <dgm:presLayoutVars>
          <dgm:chMax val="0"/>
          <dgm:bulletEnabled/>
        </dgm:presLayoutVars>
      </dgm:prSet>
      <dgm:spPr/>
    </dgm:pt>
    <dgm:pt modelId="{639591D1-9DD1-4F92-AD63-F11CEA9960F0}" type="pres">
      <dgm:prSet presAssocID="{87E9C582-4E3C-402D-A6A8-AADA26AAD8DE}" presName="spacerBetweenCircleAndCallout" presStyleCnt="0">
        <dgm:presLayoutVars/>
      </dgm:prSet>
      <dgm:spPr/>
    </dgm:pt>
    <dgm:pt modelId="{7D7A7CF6-9A81-426B-999A-44FF43096E79}" type="pres">
      <dgm:prSet presAssocID="{18A1AF4C-2549-4BF6-88A5-24346859C6D0}" presName="nodeText" presStyleLbl="alignAccFollowNode1" presStyleIdx="17" presStyleCnt="21">
        <dgm:presLayoutVars>
          <dgm:bulletEnabled val="1"/>
        </dgm:presLayoutVars>
      </dgm:prSet>
      <dgm:spPr/>
    </dgm:pt>
    <dgm:pt modelId="{E35D32F3-FFCE-47BF-BC92-AC0A6EF8AA54}" type="pres">
      <dgm:prSet presAssocID="{87E9C582-4E3C-402D-A6A8-AADA26AAD8DE}" presName="sibTransComposite" presStyleCnt="0"/>
      <dgm:spPr/>
    </dgm:pt>
    <dgm:pt modelId="{BC1B63EA-F2BD-460D-9EAA-4EFB6446DD1A}" type="pres">
      <dgm:prSet presAssocID="{103BFE8A-B2BA-46DF-83E1-1821FCAC8BD5}" presName="compositeNode" presStyleCnt="0"/>
      <dgm:spPr/>
    </dgm:pt>
    <dgm:pt modelId="{B3DE5241-46E0-420F-BC51-CC43D889F837}" type="pres">
      <dgm:prSet presAssocID="{103BFE8A-B2BA-46DF-83E1-1821FCAC8BD5}" presName="parTx" presStyleLbl="node1" presStyleIdx="0" presStyleCnt="0">
        <dgm:presLayoutVars>
          <dgm:chMax val="0"/>
          <dgm:chPref val="0"/>
          <dgm:bulletEnabled val="1"/>
        </dgm:presLayoutVars>
      </dgm:prSet>
      <dgm:spPr/>
    </dgm:pt>
    <dgm:pt modelId="{F6128C21-1CE2-4DA1-BCD8-8D7857A95786}" type="pres">
      <dgm:prSet presAssocID="{103BFE8A-B2BA-46DF-83E1-1821FCAC8BD5}" presName="parSh" presStyleCnt="0"/>
      <dgm:spPr/>
    </dgm:pt>
    <dgm:pt modelId="{F0783654-4B08-41DC-BE2E-37454DFA5EC8}" type="pres">
      <dgm:prSet presAssocID="{103BFE8A-B2BA-46DF-83E1-1821FCAC8BD5}" presName="lineNode" presStyleLbl="alignAccFollowNode1" presStyleIdx="18" presStyleCnt="21"/>
      <dgm:spPr/>
    </dgm:pt>
    <dgm:pt modelId="{5EF7D35C-EE5C-4294-81CB-7A47269C3B87}" type="pres">
      <dgm:prSet presAssocID="{103BFE8A-B2BA-46DF-83E1-1821FCAC8BD5}" presName="lineArrowNode" presStyleLbl="alignAccFollowNode1" presStyleIdx="19" presStyleCnt="21"/>
      <dgm:spPr/>
    </dgm:pt>
    <dgm:pt modelId="{1038E9AF-63AC-4071-AD18-9B3CB0FFB51F}" type="pres">
      <dgm:prSet presAssocID="{1F4CE239-1A00-4D5C-BAD5-13DC900313F4}" presName="sibTransNodeCircle" presStyleLbl="alignNode1" presStyleIdx="6" presStyleCnt="7">
        <dgm:presLayoutVars>
          <dgm:chMax val="0"/>
          <dgm:bulletEnabled/>
        </dgm:presLayoutVars>
      </dgm:prSet>
      <dgm:spPr/>
    </dgm:pt>
    <dgm:pt modelId="{C1DBCA02-853B-4B38-A25A-5F29D74101D1}" type="pres">
      <dgm:prSet presAssocID="{1F4CE239-1A00-4D5C-BAD5-13DC900313F4}" presName="spacerBetweenCircleAndCallout" presStyleCnt="0">
        <dgm:presLayoutVars/>
      </dgm:prSet>
      <dgm:spPr/>
    </dgm:pt>
    <dgm:pt modelId="{6EC2085E-1983-4768-A0D6-85DED131BF6A}" type="pres">
      <dgm:prSet presAssocID="{103BFE8A-B2BA-46DF-83E1-1821FCAC8BD5}" presName="nodeText" presStyleLbl="alignAccFollowNode1" presStyleIdx="20" presStyleCnt="21">
        <dgm:presLayoutVars>
          <dgm:bulletEnabled val="1"/>
        </dgm:presLayoutVars>
      </dgm:prSet>
      <dgm:spPr/>
    </dgm:pt>
  </dgm:ptLst>
  <dgm:cxnLst>
    <dgm:cxn modelId="{D38F1018-4B77-435F-BA3A-E22838003C80}" type="presOf" srcId="{103BFE8A-B2BA-46DF-83E1-1821FCAC8BD5}" destId="{6EC2085E-1983-4768-A0D6-85DED131BF6A}" srcOrd="0" destOrd="0" presId="urn:microsoft.com/office/officeart/2016/7/layout/LinearArrowProcessNumbered"/>
    <dgm:cxn modelId="{AC751B18-C26D-430E-8DF9-8BDEBADCE23F}" type="presOf" srcId="{3D1CE73E-82E8-4015-AC96-4B9BC6C454E0}" destId="{D5B6AB34-524B-450B-8FB1-55FF4786E089}" srcOrd="0" destOrd="0" presId="urn:microsoft.com/office/officeart/2016/7/layout/LinearArrowProcessNumbered"/>
    <dgm:cxn modelId="{96E7F621-F0F7-49ED-B36F-586E390A9D58}" type="presOf" srcId="{355BE017-936B-4892-811D-7506C3B0B1AB}" destId="{7CA76516-057C-4C37-9729-74D31E60097B}" srcOrd="0" destOrd="0" presId="urn:microsoft.com/office/officeart/2016/7/layout/LinearArrowProcessNumbered"/>
    <dgm:cxn modelId="{DD18FF24-66F3-4963-AAB3-3B4FF46F6C4B}" type="presOf" srcId="{1F4CE239-1A00-4D5C-BAD5-13DC900313F4}" destId="{1038E9AF-63AC-4071-AD18-9B3CB0FFB51F}" srcOrd="0" destOrd="0" presId="urn:microsoft.com/office/officeart/2016/7/layout/LinearArrowProcessNumbered"/>
    <dgm:cxn modelId="{7120EF3B-3E0E-45D4-9E9C-9602B6D70A3E}" type="presOf" srcId="{B9A9158D-7E80-4F0A-9FB9-3E4F4025C974}" destId="{ED771782-27F8-43B8-9C67-2A8DF204C213}" srcOrd="0" destOrd="0" presId="urn:microsoft.com/office/officeart/2016/7/layout/LinearArrowProcessNumbered"/>
    <dgm:cxn modelId="{33690545-50F6-4700-98C4-44A65F10F4AD}" srcId="{355BE017-936B-4892-811D-7506C3B0B1AB}" destId="{9830DBB1-250B-4E44-A922-0579ADC60BA6}" srcOrd="1" destOrd="0" parTransId="{18975388-71B0-463F-B2F0-DFECDA5D5BEC}" sibTransId="{EDD70AB7-6556-4C5E-B407-052479667E50}"/>
    <dgm:cxn modelId="{D5DCEF45-3BC6-40AA-B74A-DFD0EF6DF3F6}" type="presOf" srcId="{4F98209E-B680-4C80-B8EE-9B076A0D25EE}" destId="{9DC9D5CA-911B-4247-A69A-8530D86B28B2}" srcOrd="0" destOrd="0" presId="urn:microsoft.com/office/officeart/2016/7/layout/LinearArrowProcessNumbered"/>
    <dgm:cxn modelId="{773C7049-3DDF-4A5A-A2A5-B2D43137F7CC}" type="presOf" srcId="{15B7BC02-0773-4E2A-BCE0-C49A6D3EE553}" destId="{BA410D25-7E41-48CA-9E0D-7F465914A695}" srcOrd="0" destOrd="0" presId="urn:microsoft.com/office/officeart/2016/7/layout/LinearArrowProcessNumbered"/>
    <dgm:cxn modelId="{47136E8D-7D2F-4192-9D4B-1178EC2DC356}" type="presOf" srcId="{9830DBB1-250B-4E44-A922-0579ADC60BA6}" destId="{00C9EEF4-497D-4243-8570-21F12858D06D}" srcOrd="0" destOrd="0" presId="urn:microsoft.com/office/officeart/2016/7/layout/LinearArrowProcessNumbered"/>
    <dgm:cxn modelId="{48B2AE8F-14CB-442F-A246-B23951B4BCCF}" type="presOf" srcId="{6FC6FF04-2C7B-44F2-B7FA-6C9706FCB040}" destId="{41A56B08-29EF-4DA2-8794-51D18D678C98}" srcOrd="0" destOrd="0" presId="urn:microsoft.com/office/officeart/2016/7/layout/LinearArrowProcessNumbered"/>
    <dgm:cxn modelId="{D0DCE3A3-D929-46B0-8AB3-A52B9BA65644}" type="presOf" srcId="{4C51A02A-02D1-4851-9116-E59D92D2F4A4}" destId="{E39F8593-0EBE-4471-BAA3-9804A9846883}" srcOrd="0" destOrd="0" presId="urn:microsoft.com/office/officeart/2016/7/layout/LinearArrowProcessNumbered"/>
    <dgm:cxn modelId="{EEE644A8-6037-4012-BD94-A57EF6AFC35F}" srcId="{355BE017-936B-4892-811D-7506C3B0B1AB}" destId="{A52E1C17-CD86-4A34-8A28-8684881C1CC9}" srcOrd="4" destOrd="0" parTransId="{0BB1DF8E-E0BE-4455-8F2F-22D1B98B7F4B}" sibTransId="{4C51A02A-02D1-4851-9116-E59D92D2F4A4}"/>
    <dgm:cxn modelId="{60E4D0C1-307C-4C67-A5AD-6047E115447B}" srcId="{355BE017-936B-4892-811D-7506C3B0B1AB}" destId="{18A1AF4C-2549-4BF6-88A5-24346859C6D0}" srcOrd="5" destOrd="0" parTransId="{07417D8F-50E8-4CD7-9F20-AA39C498FB12}" sibTransId="{87E9C582-4E3C-402D-A6A8-AADA26AAD8DE}"/>
    <dgm:cxn modelId="{431F5BC7-0B1D-4351-B8E4-BB992C7DB5A1}" srcId="{355BE017-936B-4892-811D-7506C3B0B1AB}" destId="{4F98209E-B680-4C80-B8EE-9B076A0D25EE}" srcOrd="2" destOrd="0" parTransId="{4F12AF4D-2330-4128-9618-8D634DAED75D}" sibTransId="{6FC6FF04-2C7B-44F2-B7FA-6C9706FCB040}"/>
    <dgm:cxn modelId="{85011ADB-C430-4E3C-9842-342FA43E96D1}" type="presOf" srcId="{C8199259-9017-404A-BCA4-4868241E5865}" destId="{4690042F-FCD5-469B-8E40-A74EBE79F873}" srcOrd="0" destOrd="0" presId="urn:microsoft.com/office/officeart/2016/7/layout/LinearArrowProcessNumbered"/>
    <dgm:cxn modelId="{697DC8E1-EE4E-43D9-9C57-D7F7B8C7E61D}" type="presOf" srcId="{18A1AF4C-2549-4BF6-88A5-24346859C6D0}" destId="{7D7A7CF6-9A81-426B-999A-44FF43096E79}" srcOrd="0" destOrd="0" presId="urn:microsoft.com/office/officeart/2016/7/layout/LinearArrowProcessNumbered"/>
    <dgm:cxn modelId="{052FE2E1-F402-4012-B235-FD7DA9075EA7}" srcId="{355BE017-936B-4892-811D-7506C3B0B1AB}" destId="{C8199259-9017-404A-BCA4-4868241E5865}" srcOrd="0" destOrd="0" parTransId="{DAFC4255-93AA-44CA-A257-4F5DA656F9F4}" sibTransId="{B9A9158D-7E80-4F0A-9FB9-3E4F4025C974}"/>
    <dgm:cxn modelId="{98941FED-C3B5-4A39-ABE9-7BEDED8F8DA0}" type="presOf" srcId="{87E9C582-4E3C-402D-A6A8-AADA26AAD8DE}" destId="{C29E9904-20AD-4A1D-9C0A-A43A4510C3FA}" srcOrd="0" destOrd="0" presId="urn:microsoft.com/office/officeart/2016/7/layout/LinearArrowProcessNumbered"/>
    <dgm:cxn modelId="{5D69B8EE-A9B6-4F12-A112-3F1F51003223}" type="presOf" srcId="{A52E1C17-CD86-4A34-8A28-8684881C1CC9}" destId="{D7288543-0B00-4338-961C-9EDDE9330F17}" srcOrd="0" destOrd="0" presId="urn:microsoft.com/office/officeart/2016/7/layout/LinearArrowProcessNumbered"/>
    <dgm:cxn modelId="{A407B5EF-9BDA-408F-B4F8-64560FBB0F03}" srcId="{355BE017-936B-4892-811D-7506C3B0B1AB}" destId="{15B7BC02-0773-4E2A-BCE0-C49A6D3EE553}" srcOrd="3" destOrd="0" parTransId="{DB34F6C0-95E5-444F-A39E-966F4FF8DB4B}" sibTransId="{3D1CE73E-82E8-4015-AC96-4B9BC6C454E0}"/>
    <dgm:cxn modelId="{CB6019F0-6A2C-4F73-B8D0-945062385F5A}" srcId="{355BE017-936B-4892-811D-7506C3B0B1AB}" destId="{103BFE8A-B2BA-46DF-83E1-1821FCAC8BD5}" srcOrd="6" destOrd="0" parTransId="{4EA628FE-2710-4A8C-BEE9-7D0387CB87FA}" sibTransId="{1F4CE239-1A00-4D5C-BAD5-13DC900313F4}"/>
    <dgm:cxn modelId="{391184F8-E60B-4A4A-9BCD-64D0E497E432}" type="presOf" srcId="{EDD70AB7-6556-4C5E-B407-052479667E50}" destId="{0F5386D5-5C95-4996-8EDB-C35D0318F78C}" srcOrd="0" destOrd="0" presId="urn:microsoft.com/office/officeart/2016/7/layout/LinearArrowProcessNumbered"/>
    <dgm:cxn modelId="{BA88F0A0-15AE-4C3D-BCE7-EC4E4D910383}" type="presParOf" srcId="{7CA76516-057C-4C37-9729-74D31E60097B}" destId="{CBCF5397-A22B-4BBB-B944-749DDF59810B}" srcOrd="0" destOrd="0" presId="urn:microsoft.com/office/officeart/2016/7/layout/LinearArrowProcessNumbered"/>
    <dgm:cxn modelId="{75E7B0C5-770B-47AB-91BE-F88670351077}" type="presParOf" srcId="{CBCF5397-A22B-4BBB-B944-749DDF59810B}" destId="{B3D7B458-4172-4D6A-8943-E3273E05C0B6}" srcOrd="0" destOrd="0" presId="urn:microsoft.com/office/officeart/2016/7/layout/LinearArrowProcessNumbered"/>
    <dgm:cxn modelId="{420854F3-6F97-466E-B9C9-02F94508602A}" type="presParOf" srcId="{CBCF5397-A22B-4BBB-B944-749DDF59810B}" destId="{0CDC4A48-7251-4D9E-91E1-C9A7C4CAAC35}" srcOrd="1" destOrd="0" presId="urn:microsoft.com/office/officeart/2016/7/layout/LinearArrowProcessNumbered"/>
    <dgm:cxn modelId="{4F967A1A-47C3-4DC4-9785-29A673310D8E}" type="presParOf" srcId="{0CDC4A48-7251-4D9E-91E1-C9A7C4CAAC35}" destId="{3F93FD9A-9522-4D39-B4AC-1B4E29D754C0}" srcOrd="0" destOrd="0" presId="urn:microsoft.com/office/officeart/2016/7/layout/LinearArrowProcessNumbered"/>
    <dgm:cxn modelId="{AF8AB3E2-6631-4FE0-A88F-108D4C10A56F}" type="presParOf" srcId="{0CDC4A48-7251-4D9E-91E1-C9A7C4CAAC35}" destId="{63AA67D6-700D-4C0A-B000-D764A80A3618}" srcOrd="1" destOrd="0" presId="urn:microsoft.com/office/officeart/2016/7/layout/LinearArrowProcessNumbered"/>
    <dgm:cxn modelId="{8F61BAB8-4700-451C-9AAC-D6CC923B352B}" type="presParOf" srcId="{0CDC4A48-7251-4D9E-91E1-C9A7C4CAAC35}" destId="{ED771782-27F8-43B8-9C67-2A8DF204C213}" srcOrd="2" destOrd="0" presId="urn:microsoft.com/office/officeart/2016/7/layout/LinearArrowProcessNumbered"/>
    <dgm:cxn modelId="{8B349068-5148-4858-A844-EA090215FB8B}" type="presParOf" srcId="{0CDC4A48-7251-4D9E-91E1-C9A7C4CAAC35}" destId="{5782CCC6-0C20-46B7-8ECC-22DB5CB611D6}" srcOrd="3" destOrd="0" presId="urn:microsoft.com/office/officeart/2016/7/layout/LinearArrowProcessNumbered"/>
    <dgm:cxn modelId="{59F6C08D-1A4C-4924-8087-77FE19BBD179}" type="presParOf" srcId="{CBCF5397-A22B-4BBB-B944-749DDF59810B}" destId="{4690042F-FCD5-469B-8E40-A74EBE79F873}" srcOrd="2" destOrd="0" presId="urn:microsoft.com/office/officeart/2016/7/layout/LinearArrowProcessNumbered"/>
    <dgm:cxn modelId="{57151357-98D9-4271-A73E-7C9649F02247}" type="presParOf" srcId="{7CA76516-057C-4C37-9729-74D31E60097B}" destId="{60130AF0-83FB-49C7-8A4E-37FE05E110E4}" srcOrd="1" destOrd="0" presId="urn:microsoft.com/office/officeart/2016/7/layout/LinearArrowProcessNumbered"/>
    <dgm:cxn modelId="{35C5EE68-4C0D-4883-8CB2-A6887D6AEF61}" type="presParOf" srcId="{7CA76516-057C-4C37-9729-74D31E60097B}" destId="{EEAA8818-8B61-48B1-9E7B-0700321DD02A}" srcOrd="2" destOrd="0" presId="urn:microsoft.com/office/officeart/2016/7/layout/LinearArrowProcessNumbered"/>
    <dgm:cxn modelId="{8FD4D7D2-D8CE-407A-9BBC-41AC31CEE60A}" type="presParOf" srcId="{EEAA8818-8B61-48B1-9E7B-0700321DD02A}" destId="{863D3854-4CE2-4B53-80A0-E112D5F02135}" srcOrd="0" destOrd="0" presId="urn:microsoft.com/office/officeart/2016/7/layout/LinearArrowProcessNumbered"/>
    <dgm:cxn modelId="{BBB11772-D05C-4F44-A389-E9299BB2BFC8}" type="presParOf" srcId="{EEAA8818-8B61-48B1-9E7B-0700321DD02A}" destId="{37D87A18-921C-47A5-8052-7D3DA48A2BBE}" srcOrd="1" destOrd="0" presId="urn:microsoft.com/office/officeart/2016/7/layout/LinearArrowProcessNumbered"/>
    <dgm:cxn modelId="{7BCAC813-39DF-4EBD-BE67-DE9E5BF71101}" type="presParOf" srcId="{37D87A18-921C-47A5-8052-7D3DA48A2BBE}" destId="{34126CEC-B01A-4638-A6E9-F995B876215B}" srcOrd="0" destOrd="0" presId="urn:microsoft.com/office/officeart/2016/7/layout/LinearArrowProcessNumbered"/>
    <dgm:cxn modelId="{EDA56497-22F8-4AE4-9A05-224B93FD96AE}" type="presParOf" srcId="{37D87A18-921C-47A5-8052-7D3DA48A2BBE}" destId="{6BC8E701-6130-4C52-93E5-D218F5CEABEF}" srcOrd="1" destOrd="0" presId="urn:microsoft.com/office/officeart/2016/7/layout/LinearArrowProcessNumbered"/>
    <dgm:cxn modelId="{EF4EAE0D-9031-4653-BE70-53693180AA3F}" type="presParOf" srcId="{37D87A18-921C-47A5-8052-7D3DA48A2BBE}" destId="{0F5386D5-5C95-4996-8EDB-C35D0318F78C}" srcOrd="2" destOrd="0" presId="urn:microsoft.com/office/officeart/2016/7/layout/LinearArrowProcessNumbered"/>
    <dgm:cxn modelId="{C8DCFBE0-64A9-4882-B181-CCE8CAE643D1}" type="presParOf" srcId="{37D87A18-921C-47A5-8052-7D3DA48A2BBE}" destId="{168605C5-4490-4680-9CE5-650FF1F9538B}" srcOrd="3" destOrd="0" presId="urn:microsoft.com/office/officeart/2016/7/layout/LinearArrowProcessNumbered"/>
    <dgm:cxn modelId="{E95BB9E8-801C-4349-BFAA-893393304F5E}" type="presParOf" srcId="{EEAA8818-8B61-48B1-9E7B-0700321DD02A}" destId="{00C9EEF4-497D-4243-8570-21F12858D06D}" srcOrd="2" destOrd="0" presId="urn:microsoft.com/office/officeart/2016/7/layout/LinearArrowProcessNumbered"/>
    <dgm:cxn modelId="{B72DC314-81C2-4615-B46A-87646C369DD8}" type="presParOf" srcId="{7CA76516-057C-4C37-9729-74D31E60097B}" destId="{A2009AEB-579E-4D24-98B2-C149151345D5}" srcOrd="3" destOrd="0" presId="urn:microsoft.com/office/officeart/2016/7/layout/LinearArrowProcessNumbered"/>
    <dgm:cxn modelId="{2EBC70CF-24FF-488E-AB4A-63593ABFA671}" type="presParOf" srcId="{7CA76516-057C-4C37-9729-74D31E60097B}" destId="{15E519F6-F7ED-4049-BE92-5FA8C4116112}" srcOrd="4" destOrd="0" presId="urn:microsoft.com/office/officeart/2016/7/layout/LinearArrowProcessNumbered"/>
    <dgm:cxn modelId="{117DF103-A9D4-4217-B3D3-20A82451EDFE}" type="presParOf" srcId="{15E519F6-F7ED-4049-BE92-5FA8C4116112}" destId="{51C7884C-A9D7-4FBB-B8F6-81BF5F3110CF}" srcOrd="0" destOrd="0" presId="urn:microsoft.com/office/officeart/2016/7/layout/LinearArrowProcessNumbered"/>
    <dgm:cxn modelId="{AA88BF55-3040-4C5D-8685-8016ABF874EE}" type="presParOf" srcId="{15E519F6-F7ED-4049-BE92-5FA8C4116112}" destId="{42D15EFF-99E3-4371-875A-07DF88EA9658}" srcOrd="1" destOrd="0" presId="urn:microsoft.com/office/officeart/2016/7/layout/LinearArrowProcessNumbered"/>
    <dgm:cxn modelId="{94E04573-3135-40A6-ABCB-514980D3D89F}" type="presParOf" srcId="{42D15EFF-99E3-4371-875A-07DF88EA9658}" destId="{7FBB690C-DD9D-4821-8A92-8A271332EAA2}" srcOrd="0" destOrd="0" presId="urn:microsoft.com/office/officeart/2016/7/layout/LinearArrowProcessNumbered"/>
    <dgm:cxn modelId="{341157FF-902C-4976-9A0C-055F5AB76EA1}" type="presParOf" srcId="{42D15EFF-99E3-4371-875A-07DF88EA9658}" destId="{18706ABA-C81C-4F6F-B376-3A1563FF7CE1}" srcOrd="1" destOrd="0" presId="urn:microsoft.com/office/officeart/2016/7/layout/LinearArrowProcessNumbered"/>
    <dgm:cxn modelId="{FD0F2634-F704-4BD7-90FA-C1D1A9418917}" type="presParOf" srcId="{42D15EFF-99E3-4371-875A-07DF88EA9658}" destId="{41A56B08-29EF-4DA2-8794-51D18D678C98}" srcOrd="2" destOrd="0" presId="urn:microsoft.com/office/officeart/2016/7/layout/LinearArrowProcessNumbered"/>
    <dgm:cxn modelId="{FE8932BF-47DC-4480-9E4A-6F81114A2929}" type="presParOf" srcId="{42D15EFF-99E3-4371-875A-07DF88EA9658}" destId="{A140A903-ECC8-433B-9115-16D1C573CE19}" srcOrd="3" destOrd="0" presId="urn:microsoft.com/office/officeart/2016/7/layout/LinearArrowProcessNumbered"/>
    <dgm:cxn modelId="{CA67F92B-3FFB-42A6-B232-095513A47041}" type="presParOf" srcId="{15E519F6-F7ED-4049-BE92-5FA8C4116112}" destId="{9DC9D5CA-911B-4247-A69A-8530D86B28B2}" srcOrd="2" destOrd="0" presId="urn:microsoft.com/office/officeart/2016/7/layout/LinearArrowProcessNumbered"/>
    <dgm:cxn modelId="{E36A1291-2366-4C0C-8754-DA5D6918DF55}" type="presParOf" srcId="{7CA76516-057C-4C37-9729-74D31E60097B}" destId="{213305F8-7233-4729-B1AA-39A5C121ED89}" srcOrd="5" destOrd="0" presId="urn:microsoft.com/office/officeart/2016/7/layout/LinearArrowProcessNumbered"/>
    <dgm:cxn modelId="{3CB9045D-0A3C-47BE-B27F-3A38CEFDA7B8}" type="presParOf" srcId="{7CA76516-057C-4C37-9729-74D31E60097B}" destId="{875F280C-54A5-4F7D-B0C3-9EAE554814D8}" srcOrd="6" destOrd="0" presId="urn:microsoft.com/office/officeart/2016/7/layout/LinearArrowProcessNumbered"/>
    <dgm:cxn modelId="{F72A4061-7508-4FDD-877C-C1AA70EC6AAD}" type="presParOf" srcId="{875F280C-54A5-4F7D-B0C3-9EAE554814D8}" destId="{F67BB143-00FA-4D88-91D8-F1B8BB109273}" srcOrd="0" destOrd="0" presId="urn:microsoft.com/office/officeart/2016/7/layout/LinearArrowProcessNumbered"/>
    <dgm:cxn modelId="{B2A5766B-7F9F-4B53-A379-9D379A015501}" type="presParOf" srcId="{875F280C-54A5-4F7D-B0C3-9EAE554814D8}" destId="{4D18E24C-653B-49B2-84C3-083FC798B214}" srcOrd="1" destOrd="0" presId="urn:microsoft.com/office/officeart/2016/7/layout/LinearArrowProcessNumbered"/>
    <dgm:cxn modelId="{98A8125E-EB99-4B2D-9237-9C4CD2EABD5B}" type="presParOf" srcId="{4D18E24C-653B-49B2-84C3-083FC798B214}" destId="{177183DF-1C8C-453A-A47D-05B5303E417D}" srcOrd="0" destOrd="0" presId="urn:microsoft.com/office/officeart/2016/7/layout/LinearArrowProcessNumbered"/>
    <dgm:cxn modelId="{5BAA13A6-010B-4350-BF5E-E3483A6B3654}" type="presParOf" srcId="{4D18E24C-653B-49B2-84C3-083FC798B214}" destId="{18E0708A-50D3-4608-838E-A2F26C1E4FB5}" srcOrd="1" destOrd="0" presId="urn:microsoft.com/office/officeart/2016/7/layout/LinearArrowProcessNumbered"/>
    <dgm:cxn modelId="{415331AC-4A84-4C92-A5E1-73B75DA20546}" type="presParOf" srcId="{4D18E24C-653B-49B2-84C3-083FC798B214}" destId="{D5B6AB34-524B-450B-8FB1-55FF4786E089}" srcOrd="2" destOrd="0" presId="urn:microsoft.com/office/officeart/2016/7/layout/LinearArrowProcessNumbered"/>
    <dgm:cxn modelId="{BD17B446-5FDB-431D-8EDF-7F303AF882E8}" type="presParOf" srcId="{4D18E24C-653B-49B2-84C3-083FC798B214}" destId="{238CF533-11FA-4FDC-A69D-CA3E3074E699}" srcOrd="3" destOrd="0" presId="urn:microsoft.com/office/officeart/2016/7/layout/LinearArrowProcessNumbered"/>
    <dgm:cxn modelId="{061779A5-C007-46FD-B0AB-F0A7F14146E3}" type="presParOf" srcId="{875F280C-54A5-4F7D-B0C3-9EAE554814D8}" destId="{BA410D25-7E41-48CA-9E0D-7F465914A695}" srcOrd="2" destOrd="0" presId="urn:microsoft.com/office/officeart/2016/7/layout/LinearArrowProcessNumbered"/>
    <dgm:cxn modelId="{FC8DD041-5253-4067-A4B3-3DF00B447D74}" type="presParOf" srcId="{7CA76516-057C-4C37-9729-74D31E60097B}" destId="{F9B343A8-ABC3-4ACA-AC23-A05C5A764AE6}" srcOrd="7" destOrd="0" presId="urn:microsoft.com/office/officeart/2016/7/layout/LinearArrowProcessNumbered"/>
    <dgm:cxn modelId="{088603E7-6717-438F-91E4-92591C012CD3}" type="presParOf" srcId="{7CA76516-057C-4C37-9729-74D31E60097B}" destId="{51BD7D83-E701-4CA7-B18C-547CD5D8CC53}" srcOrd="8" destOrd="0" presId="urn:microsoft.com/office/officeart/2016/7/layout/LinearArrowProcessNumbered"/>
    <dgm:cxn modelId="{A832AEEC-97F2-4AEF-8643-4676989919AD}" type="presParOf" srcId="{51BD7D83-E701-4CA7-B18C-547CD5D8CC53}" destId="{3B8DDA6E-DF5B-4D70-A4E2-6C7D274F90DD}" srcOrd="0" destOrd="0" presId="urn:microsoft.com/office/officeart/2016/7/layout/LinearArrowProcessNumbered"/>
    <dgm:cxn modelId="{1E48539D-7247-4A83-9B10-52ADFB8A26A4}" type="presParOf" srcId="{51BD7D83-E701-4CA7-B18C-547CD5D8CC53}" destId="{6586508F-415D-4BF0-9013-F87F1294BC4E}" srcOrd="1" destOrd="0" presId="urn:microsoft.com/office/officeart/2016/7/layout/LinearArrowProcessNumbered"/>
    <dgm:cxn modelId="{E3E887EA-4DB4-4C78-AEFA-46B30948EF63}" type="presParOf" srcId="{6586508F-415D-4BF0-9013-F87F1294BC4E}" destId="{7794413E-2553-4513-AEEA-BE99310C4015}" srcOrd="0" destOrd="0" presId="urn:microsoft.com/office/officeart/2016/7/layout/LinearArrowProcessNumbered"/>
    <dgm:cxn modelId="{273EB68A-2DF7-4F63-ADED-F59C4E2F04FF}" type="presParOf" srcId="{6586508F-415D-4BF0-9013-F87F1294BC4E}" destId="{5F077D32-95EA-4293-826F-EFC4E8F884C9}" srcOrd="1" destOrd="0" presId="urn:microsoft.com/office/officeart/2016/7/layout/LinearArrowProcessNumbered"/>
    <dgm:cxn modelId="{11830CC8-F87F-4BC1-9C4F-5E43CCC1CF7F}" type="presParOf" srcId="{6586508F-415D-4BF0-9013-F87F1294BC4E}" destId="{E39F8593-0EBE-4471-BAA3-9804A9846883}" srcOrd="2" destOrd="0" presId="urn:microsoft.com/office/officeart/2016/7/layout/LinearArrowProcessNumbered"/>
    <dgm:cxn modelId="{3F899298-AC2E-451E-8AD6-E33C47C4A628}" type="presParOf" srcId="{6586508F-415D-4BF0-9013-F87F1294BC4E}" destId="{6B9BF6E1-580F-4507-9EA9-6A255A584865}" srcOrd="3" destOrd="0" presId="urn:microsoft.com/office/officeart/2016/7/layout/LinearArrowProcessNumbered"/>
    <dgm:cxn modelId="{C5649BC5-8D71-40E4-BA3D-3AC9D7F33555}" type="presParOf" srcId="{51BD7D83-E701-4CA7-B18C-547CD5D8CC53}" destId="{D7288543-0B00-4338-961C-9EDDE9330F17}" srcOrd="2" destOrd="0" presId="urn:microsoft.com/office/officeart/2016/7/layout/LinearArrowProcessNumbered"/>
    <dgm:cxn modelId="{9B12B1FE-861E-40CB-A639-0D2426EFD372}" type="presParOf" srcId="{7CA76516-057C-4C37-9729-74D31E60097B}" destId="{C33E7E53-DA48-43A3-92CA-43C8900CCE31}" srcOrd="9" destOrd="0" presId="urn:microsoft.com/office/officeart/2016/7/layout/LinearArrowProcessNumbered"/>
    <dgm:cxn modelId="{563B9C5A-71C8-43FA-96A5-E442CBD2E511}" type="presParOf" srcId="{7CA76516-057C-4C37-9729-74D31E60097B}" destId="{712A4501-7D4E-478A-8E84-68D636C8BD69}" srcOrd="10" destOrd="0" presId="urn:microsoft.com/office/officeart/2016/7/layout/LinearArrowProcessNumbered"/>
    <dgm:cxn modelId="{833E1EF9-2C98-40B7-93FA-2B4209131D9D}" type="presParOf" srcId="{712A4501-7D4E-478A-8E84-68D636C8BD69}" destId="{3C9EE908-8132-45CB-BE3F-0262E58A915E}" srcOrd="0" destOrd="0" presId="urn:microsoft.com/office/officeart/2016/7/layout/LinearArrowProcessNumbered"/>
    <dgm:cxn modelId="{7E49F2D2-8058-47C9-A86E-EBA7B61DC8B4}" type="presParOf" srcId="{712A4501-7D4E-478A-8E84-68D636C8BD69}" destId="{943E4DEC-AFEE-46E1-8416-0C624329B5A6}" srcOrd="1" destOrd="0" presId="urn:microsoft.com/office/officeart/2016/7/layout/LinearArrowProcessNumbered"/>
    <dgm:cxn modelId="{4F2513A9-1002-4371-83D6-7C8C0243316F}" type="presParOf" srcId="{943E4DEC-AFEE-46E1-8416-0C624329B5A6}" destId="{F009220E-C13C-49C4-A4D8-AC65291FE21F}" srcOrd="0" destOrd="0" presId="urn:microsoft.com/office/officeart/2016/7/layout/LinearArrowProcessNumbered"/>
    <dgm:cxn modelId="{6415B21D-5DAA-4644-9476-3A3178AFB7D8}" type="presParOf" srcId="{943E4DEC-AFEE-46E1-8416-0C624329B5A6}" destId="{2DE60149-D035-4467-8DEB-87BE4F3FAAE9}" srcOrd="1" destOrd="0" presId="urn:microsoft.com/office/officeart/2016/7/layout/LinearArrowProcessNumbered"/>
    <dgm:cxn modelId="{D80DC7C0-E39D-4EE4-BE4F-3BEE61589B3C}" type="presParOf" srcId="{943E4DEC-AFEE-46E1-8416-0C624329B5A6}" destId="{C29E9904-20AD-4A1D-9C0A-A43A4510C3FA}" srcOrd="2" destOrd="0" presId="urn:microsoft.com/office/officeart/2016/7/layout/LinearArrowProcessNumbered"/>
    <dgm:cxn modelId="{BE840A5F-15D7-49C5-9E29-690D21C2B47A}" type="presParOf" srcId="{943E4DEC-AFEE-46E1-8416-0C624329B5A6}" destId="{639591D1-9DD1-4F92-AD63-F11CEA9960F0}" srcOrd="3" destOrd="0" presId="urn:microsoft.com/office/officeart/2016/7/layout/LinearArrowProcessNumbered"/>
    <dgm:cxn modelId="{E380FEC5-7BEA-4202-9323-E9EBC36DFED2}" type="presParOf" srcId="{712A4501-7D4E-478A-8E84-68D636C8BD69}" destId="{7D7A7CF6-9A81-426B-999A-44FF43096E79}" srcOrd="2" destOrd="0" presId="urn:microsoft.com/office/officeart/2016/7/layout/LinearArrowProcessNumbered"/>
    <dgm:cxn modelId="{C1CFF195-B2B6-42EA-822A-FC284624D713}" type="presParOf" srcId="{7CA76516-057C-4C37-9729-74D31E60097B}" destId="{E35D32F3-FFCE-47BF-BC92-AC0A6EF8AA54}" srcOrd="11" destOrd="0" presId="urn:microsoft.com/office/officeart/2016/7/layout/LinearArrowProcessNumbered"/>
    <dgm:cxn modelId="{F41D6B10-B941-4196-8453-8B6BA5037DB1}" type="presParOf" srcId="{7CA76516-057C-4C37-9729-74D31E60097B}" destId="{BC1B63EA-F2BD-460D-9EAA-4EFB6446DD1A}" srcOrd="12" destOrd="0" presId="urn:microsoft.com/office/officeart/2016/7/layout/LinearArrowProcessNumbered"/>
    <dgm:cxn modelId="{FD137F16-4C74-45D9-9BCC-272E43ED6036}" type="presParOf" srcId="{BC1B63EA-F2BD-460D-9EAA-4EFB6446DD1A}" destId="{B3DE5241-46E0-420F-BC51-CC43D889F837}" srcOrd="0" destOrd="0" presId="urn:microsoft.com/office/officeart/2016/7/layout/LinearArrowProcessNumbered"/>
    <dgm:cxn modelId="{89CA3718-CD19-48F6-B979-0825961869C1}" type="presParOf" srcId="{BC1B63EA-F2BD-460D-9EAA-4EFB6446DD1A}" destId="{F6128C21-1CE2-4DA1-BCD8-8D7857A95786}" srcOrd="1" destOrd="0" presId="urn:microsoft.com/office/officeart/2016/7/layout/LinearArrowProcessNumbered"/>
    <dgm:cxn modelId="{E9918CC3-E8E5-4BB7-9BC8-04D98A2FC182}" type="presParOf" srcId="{F6128C21-1CE2-4DA1-BCD8-8D7857A95786}" destId="{F0783654-4B08-41DC-BE2E-37454DFA5EC8}" srcOrd="0" destOrd="0" presId="urn:microsoft.com/office/officeart/2016/7/layout/LinearArrowProcessNumbered"/>
    <dgm:cxn modelId="{77473382-2AD4-49FC-8081-A611D013B7F9}" type="presParOf" srcId="{F6128C21-1CE2-4DA1-BCD8-8D7857A95786}" destId="{5EF7D35C-EE5C-4294-81CB-7A47269C3B87}" srcOrd="1" destOrd="0" presId="urn:microsoft.com/office/officeart/2016/7/layout/LinearArrowProcessNumbered"/>
    <dgm:cxn modelId="{63D33EA4-F99D-43FE-89C9-7F92D1C40F91}" type="presParOf" srcId="{F6128C21-1CE2-4DA1-BCD8-8D7857A95786}" destId="{1038E9AF-63AC-4071-AD18-9B3CB0FFB51F}" srcOrd="2" destOrd="0" presId="urn:microsoft.com/office/officeart/2016/7/layout/LinearArrowProcessNumbered"/>
    <dgm:cxn modelId="{7E13A963-D3FC-430B-8236-FBE1453B960D}" type="presParOf" srcId="{F6128C21-1CE2-4DA1-BCD8-8D7857A95786}" destId="{C1DBCA02-853B-4B38-A25A-5F29D74101D1}" srcOrd="3" destOrd="0" presId="urn:microsoft.com/office/officeart/2016/7/layout/LinearArrowProcessNumbered"/>
    <dgm:cxn modelId="{9169388A-5B38-411E-B3FB-87B2DCB4F1E9}" type="presParOf" srcId="{BC1B63EA-F2BD-460D-9EAA-4EFB6446DD1A}" destId="{6EC2085E-1983-4768-A0D6-85DED131BF6A}"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065B4D-64F9-4354-A5A2-0BCB548EF89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3931DE1-FA4C-477C-BE81-885E17886BA7}">
      <dgm:prSet custT="1"/>
      <dgm:spPr/>
      <dgm:t>
        <a:bodyPr/>
        <a:lstStyle/>
        <a:p>
          <a:pPr algn="just">
            <a:lnSpc>
              <a:spcPct val="100000"/>
            </a:lnSpc>
          </a:pPr>
          <a:r>
            <a:rPr lang="en-US" sz="1800" b="0" i="0" baseline="0" dirty="0">
              <a:latin typeface="Times New Roman" panose="02020603050405020304" pitchFamily="18" charset="0"/>
              <a:cs typeface="Times New Roman" panose="02020603050405020304" pitchFamily="18" charset="0"/>
            </a:rPr>
            <a:t>What is the role of technology, motivation, and prevalence aiding to productivity on the resilience of Civil Service staff under an alternative working arrangement during/after the COVID’19 pandemic.</a:t>
          </a:r>
          <a:endParaRPr lang="en-US" sz="1800" dirty="0">
            <a:latin typeface="Times New Roman" panose="02020603050405020304" pitchFamily="18" charset="0"/>
            <a:cs typeface="Times New Roman" panose="02020603050405020304" pitchFamily="18" charset="0"/>
          </a:endParaRPr>
        </a:p>
      </dgm:t>
    </dgm:pt>
    <dgm:pt modelId="{FE902984-DA19-4750-9C6B-8EF644DBF558}" type="parTrans" cxnId="{1BB065B8-62CB-4806-AE62-8330A8D8E438}">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BFCC2210-D0C0-426A-B2EA-E377C425A02C}" type="sibTrans" cxnId="{1BB065B8-62CB-4806-AE62-8330A8D8E438}">
      <dgm:prSet/>
      <dgm:spPr/>
      <dgm:t>
        <a:bodyPr/>
        <a:lstStyle/>
        <a:p>
          <a:pPr algn="just">
            <a:lnSpc>
              <a:spcPct val="100000"/>
            </a:lnSpc>
          </a:pPr>
          <a:endParaRPr lang="en-US" sz="2000">
            <a:latin typeface="Times New Roman" panose="02020603050405020304" pitchFamily="18" charset="0"/>
            <a:cs typeface="Times New Roman" panose="02020603050405020304" pitchFamily="18" charset="0"/>
          </a:endParaRPr>
        </a:p>
      </dgm:t>
    </dgm:pt>
    <dgm:pt modelId="{DD749C54-2C3F-4B43-87DE-1952C63EECE2}">
      <dgm:prSet custT="1"/>
      <dgm:spPr/>
      <dgm:t>
        <a:bodyPr/>
        <a:lstStyle/>
        <a:p>
          <a:pPr algn="just">
            <a:lnSpc>
              <a:spcPct val="100000"/>
            </a:lnSpc>
          </a:pPr>
          <a:r>
            <a:rPr lang="en-US" sz="2000" b="0" i="0" baseline="0">
              <a:latin typeface="Times New Roman" panose="02020603050405020304" pitchFamily="18" charset="0"/>
              <a:cs typeface="Times New Roman" panose="02020603050405020304" pitchFamily="18" charset="0"/>
            </a:rPr>
            <a:t>What is the impact of government and management support in aid to improve the productivity of Civil Service institutions </a:t>
          </a:r>
          <a:endParaRPr lang="en-US" sz="2000">
            <a:latin typeface="Times New Roman" panose="02020603050405020304" pitchFamily="18" charset="0"/>
            <a:cs typeface="Times New Roman" panose="02020603050405020304" pitchFamily="18" charset="0"/>
          </a:endParaRPr>
        </a:p>
      </dgm:t>
    </dgm:pt>
    <dgm:pt modelId="{8C753AA6-6B24-4FB3-BDEB-C76FCC17376C}" type="parTrans" cxnId="{65AABD4F-D219-4812-9DA2-973B0E976555}">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960EE4BB-1CF1-4DB0-9119-1C9315C8664A}" type="sibTrans" cxnId="{65AABD4F-D219-4812-9DA2-973B0E976555}">
      <dgm:prSet/>
      <dgm:spPr/>
      <dgm:t>
        <a:bodyPr/>
        <a:lstStyle/>
        <a:p>
          <a:pPr algn="just">
            <a:lnSpc>
              <a:spcPct val="100000"/>
            </a:lnSpc>
          </a:pPr>
          <a:endParaRPr lang="en-US" sz="2000">
            <a:latin typeface="Times New Roman" panose="02020603050405020304" pitchFamily="18" charset="0"/>
            <a:cs typeface="Times New Roman" panose="02020603050405020304" pitchFamily="18" charset="0"/>
          </a:endParaRPr>
        </a:p>
      </dgm:t>
    </dgm:pt>
    <dgm:pt modelId="{69CF09A3-BEEC-42B2-BE20-577176621DFF}">
      <dgm:prSet custT="1"/>
      <dgm:spPr/>
      <dgm:t>
        <a:bodyPr/>
        <a:lstStyle/>
        <a:p>
          <a:pPr algn="just">
            <a:lnSpc>
              <a:spcPct val="100000"/>
            </a:lnSpc>
          </a:pPr>
          <a:r>
            <a:rPr lang="en-US" sz="2000" b="0" i="0" baseline="0">
              <a:latin typeface="Times New Roman" panose="02020603050405020304" pitchFamily="18" charset="0"/>
              <a:cs typeface="Times New Roman" panose="02020603050405020304" pitchFamily="18" charset="0"/>
            </a:rPr>
            <a:t>What is the possible best model aiding to the resilience of Civil Service staff on productivity.</a:t>
          </a:r>
          <a:endParaRPr lang="en-US" sz="2000">
            <a:latin typeface="Times New Roman" panose="02020603050405020304" pitchFamily="18" charset="0"/>
            <a:cs typeface="Times New Roman" panose="02020603050405020304" pitchFamily="18" charset="0"/>
          </a:endParaRPr>
        </a:p>
      </dgm:t>
    </dgm:pt>
    <dgm:pt modelId="{9CD09B44-80BD-40BD-8E4A-F23069397514}" type="parTrans" cxnId="{E773FFA7-4D6A-4AB1-BF79-C81FC10DDCCF}">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C58360D8-A4E8-442F-9FDE-2F8AFBD775EB}" type="sibTrans" cxnId="{E773FFA7-4D6A-4AB1-BF79-C81FC10DDCCF}">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80B74770-A74C-4D9C-9785-262E241BF07A}" type="pres">
      <dgm:prSet presAssocID="{59065B4D-64F9-4354-A5A2-0BCB548EF895}" presName="root" presStyleCnt="0">
        <dgm:presLayoutVars>
          <dgm:dir/>
          <dgm:resizeHandles val="exact"/>
        </dgm:presLayoutVars>
      </dgm:prSet>
      <dgm:spPr/>
    </dgm:pt>
    <dgm:pt modelId="{7FAE25EC-4703-4E21-AB27-F17BDAF5A4EF}" type="pres">
      <dgm:prSet presAssocID="{59065B4D-64F9-4354-A5A2-0BCB548EF895}" presName="container" presStyleCnt="0">
        <dgm:presLayoutVars>
          <dgm:dir/>
          <dgm:resizeHandles val="exact"/>
        </dgm:presLayoutVars>
      </dgm:prSet>
      <dgm:spPr/>
    </dgm:pt>
    <dgm:pt modelId="{F776920A-296F-403F-AAD9-92D26C0F4C72}" type="pres">
      <dgm:prSet presAssocID="{63931DE1-FA4C-477C-BE81-885E17886BA7}" presName="compNode" presStyleCnt="0"/>
      <dgm:spPr/>
    </dgm:pt>
    <dgm:pt modelId="{53568795-E9BD-4EB4-9853-D395B8154265}" type="pres">
      <dgm:prSet presAssocID="{63931DE1-FA4C-477C-BE81-885E17886BA7}" presName="iconBgRect" presStyleLbl="bgShp" presStyleIdx="0" presStyleCnt="3"/>
      <dgm:spPr/>
    </dgm:pt>
    <dgm:pt modelId="{0C0AB9AA-A9C7-4E83-A8FE-09A683DC62F5}" type="pres">
      <dgm:prSet presAssocID="{63931DE1-FA4C-477C-BE81-885E17886B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925D7221-F782-4B92-83C8-0A33353DAEE3}" type="pres">
      <dgm:prSet presAssocID="{63931DE1-FA4C-477C-BE81-885E17886BA7}" presName="spaceRect" presStyleCnt="0"/>
      <dgm:spPr/>
    </dgm:pt>
    <dgm:pt modelId="{8E31A144-67CC-4E69-B7EA-7518D28E63EB}" type="pres">
      <dgm:prSet presAssocID="{63931DE1-FA4C-477C-BE81-885E17886BA7}" presName="textRect" presStyleLbl="revTx" presStyleIdx="0" presStyleCnt="3">
        <dgm:presLayoutVars>
          <dgm:chMax val="1"/>
          <dgm:chPref val="1"/>
        </dgm:presLayoutVars>
      </dgm:prSet>
      <dgm:spPr/>
    </dgm:pt>
    <dgm:pt modelId="{FBE7B1F9-3B35-472E-B2A3-CBF3B6C827A5}" type="pres">
      <dgm:prSet presAssocID="{BFCC2210-D0C0-426A-B2EA-E377C425A02C}" presName="sibTrans" presStyleLbl="sibTrans2D1" presStyleIdx="0" presStyleCnt="0"/>
      <dgm:spPr/>
    </dgm:pt>
    <dgm:pt modelId="{D00F9FEC-E80A-4885-AA2C-5CA87B90CCAE}" type="pres">
      <dgm:prSet presAssocID="{DD749C54-2C3F-4B43-87DE-1952C63EECE2}" presName="compNode" presStyleCnt="0"/>
      <dgm:spPr/>
    </dgm:pt>
    <dgm:pt modelId="{3C1BA158-69BE-4805-A376-2A1E8A8D7CD2}" type="pres">
      <dgm:prSet presAssocID="{DD749C54-2C3F-4B43-87DE-1952C63EECE2}" presName="iconBgRect" presStyleLbl="bgShp" presStyleIdx="1" presStyleCnt="3"/>
      <dgm:spPr/>
    </dgm:pt>
    <dgm:pt modelId="{DE62C87B-657A-46B3-AD22-B19B5A16B442}" type="pres">
      <dgm:prSet presAssocID="{DD749C54-2C3F-4B43-87DE-1952C63EEC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341A13F1-BF0F-4574-AF9A-E283B8C36DC5}" type="pres">
      <dgm:prSet presAssocID="{DD749C54-2C3F-4B43-87DE-1952C63EECE2}" presName="spaceRect" presStyleCnt="0"/>
      <dgm:spPr/>
    </dgm:pt>
    <dgm:pt modelId="{276D1A4F-9E14-482A-AA9D-C548DD0E5029}" type="pres">
      <dgm:prSet presAssocID="{DD749C54-2C3F-4B43-87DE-1952C63EECE2}" presName="textRect" presStyleLbl="revTx" presStyleIdx="1" presStyleCnt="3">
        <dgm:presLayoutVars>
          <dgm:chMax val="1"/>
          <dgm:chPref val="1"/>
        </dgm:presLayoutVars>
      </dgm:prSet>
      <dgm:spPr/>
    </dgm:pt>
    <dgm:pt modelId="{E1D5726F-5D39-4DC0-BC21-5F959CD5B513}" type="pres">
      <dgm:prSet presAssocID="{960EE4BB-1CF1-4DB0-9119-1C9315C8664A}" presName="sibTrans" presStyleLbl="sibTrans2D1" presStyleIdx="0" presStyleCnt="0"/>
      <dgm:spPr/>
    </dgm:pt>
    <dgm:pt modelId="{366ABDCF-CA24-4F97-9495-48827BC35E01}" type="pres">
      <dgm:prSet presAssocID="{69CF09A3-BEEC-42B2-BE20-577176621DFF}" presName="compNode" presStyleCnt="0"/>
      <dgm:spPr/>
    </dgm:pt>
    <dgm:pt modelId="{4BC2B3FD-6102-432C-8F4C-47789FA0B08E}" type="pres">
      <dgm:prSet presAssocID="{69CF09A3-BEEC-42B2-BE20-577176621DFF}" presName="iconBgRect" presStyleLbl="bgShp" presStyleIdx="2" presStyleCnt="3"/>
      <dgm:spPr/>
    </dgm:pt>
    <dgm:pt modelId="{18B4CC1F-AE44-47F9-AD90-C29C6BDEFD8F}" type="pres">
      <dgm:prSet presAssocID="{69CF09A3-BEEC-42B2-BE20-577176621D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2719969D-C8CD-4A78-B588-B5A64C743E53}" type="pres">
      <dgm:prSet presAssocID="{69CF09A3-BEEC-42B2-BE20-577176621DFF}" presName="spaceRect" presStyleCnt="0"/>
      <dgm:spPr/>
    </dgm:pt>
    <dgm:pt modelId="{7FE1952C-7315-4629-BC99-16A03416E4B5}" type="pres">
      <dgm:prSet presAssocID="{69CF09A3-BEEC-42B2-BE20-577176621DFF}" presName="textRect" presStyleLbl="revTx" presStyleIdx="2" presStyleCnt="3">
        <dgm:presLayoutVars>
          <dgm:chMax val="1"/>
          <dgm:chPref val="1"/>
        </dgm:presLayoutVars>
      </dgm:prSet>
      <dgm:spPr/>
    </dgm:pt>
  </dgm:ptLst>
  <dgm:cxnLst>
    <dgm:cxn modelId="{B152675D-0336-4B6F-A595-DEC885EDCF77}" type="presOf" srcId="{960EE4BB-1CF1-4DB0-9119-1C9315C8664A}" destId="{E1D5726F-5D39-4DC0-BC21-5F959CD5B513}" srcOrd="0" destOrd="0" presId="urn:microsoft.com/office/officeart/2018/2/layout/IconCircleList"/>
    <dgm:cxn modelId="{CA805748-053D-45BD-AE91-1932B9F4CDBC}" type="presOf" srcId="{69CF09A3-BEEC-42B2-BE20-577176621DFF}" destId="{7FE1952C-7315-4629-BC99-16A03416E4B5}" srcOrd="0" destOrd="0" presId="urn:microsoft.com/office/officeart/2018/2/layout/IconCircleList"/>
    <dgm:cxn modelId="{65AABD4F-D219-4812-9DA2-973B0E976555}" srcId="{59065B4D-64F9-4354-A5A2-0BCB548EF895}" destId="{DD749C54-2C3F-4B43-87DE-1952C63EECE2}" srcOrd="1" destOrd="0" parTransId="{8C753AA6-6B24-4FB3-BDEB-C76FCC17376C}" sibTransId="{960EE4BB-1CF1-4DB0-9119-1C9315C8664A}"/>
    <dgm:cxn modelId="{31930F7F-9902-4360-9CA5-3B294AAFE5A8}" type="presOf" srcId="{BFCC2210-D0C0-426A-B2EA-E377C425A02C}" destId="{FBE7B1F9-3B35-472E-B2A3-CBF3B6C827A5}" srcOrd="0" destOrd="0" presId="urn:microsoft.com/office/officeart/2018/2/layout/IconCircleList"/>
    <dgm:cxn modelId="{E773FFA7-4D6A-4AB1-BF79-C81FC10DDCCF}" srcId="{59065B4D-64F9-4354-A5A2-0BCB548EF895}" destId="{69CF09A3-BEEC-42B2-BE20-577176621DFF}" srcOrd="2" destOrd="0" parTransId="{9CD09B44-80BD-40BD-8E4A-F23069397514}" sibTransId="{C58360D8-A4E8-442F-9FDE-2F8AFBD775EB}"/>
    <dgm:cxn modelId="{73BED4B7-6706-495F-968A-3448D33A18BB}" type="presOf" srcId="{59065B4D-64F9-4354-A5A2-0BCB548EF895}" destId="{80B74770-A74C-4D9C-9785-262E241BF07A}" srcOrd="0" destOrd="0" presId="urn:microsoft.com/office/officeart/2018/2/layout/IconCircleList"/>
    <dgm:cxn modelId="{1BB065B8-62CB-4806-AE62-8330A8D8E438}" srcId="{59065B4D-64F9-4354-A5A2-0BCB548EF895}" destId="{63931DE1-FA4C-477C-BE81-885E17886BA7}" srcOrd="0" destOrd="0" parTransId="{FE902984-DA19-4750-9C6B-8EF644DBF558}" sibTransId="{BFCC2210-D0C0-426A-B2EA-E377C425A02C}"/>
    <dgm:cxn modelId="{A7F070C7-1777-43EA-898F-BB3B283C482B}" type="presOf" srcId="{63931DE1-FA4C-477C-BE81-885E17886BA7}" destId="{8E31A144-67CC-4E69-B7EA-7518D28E63EB}" srcOrd="0" destOrd="0" presId="urn:microsoft.com/office/officeart/2018/2/layout/IconCircleList"/>
    <dgm:cxn modelId="{6FB636CA-599A-4149-BDEC-77412B4FDD72}" type="presOf" srcId="{DD749C54-2C3F-4B43-87DE-1952C63EECE2}" destId="{276D1A4F-9E14-482A-AA9D-C548DD0E5029}" srcOrd="0" destOrd="0" presId="urn:microsoft.com/office/officeart/2018/2/layout/IconCircleList"/>
    <dgm:cxn modelId="{EC4ACA36-2B7E-4993-82A8-7B56FFF5E2F6}" type="presParOf" srcId="{80B74770-A74C-4D9C-9785-262E241BF07A}" destId="{7FAE25EC-4703-4E21-AB27-F17BDAF5A4EF}" srcOrd="0" destOrd="0" presId="urn:microsoft.com/office/officeart/2018/2/layout/IconCircleList"/>
    <dgm:cxn modelId="{4E777F97-DF9E-4EE2-A865-468F3CA14ADA}" type="presParOf" srcId="{7FAE25EC-4703-4E21-AB27-F17BDAF5A4EF}" destId="{F776920A-296F-403F-AAD9-92D26C0F4C72}" srcOrd="0" destOrd="0" presId="urn:microsoft.com/office/officeart/2018/2/layout/IconCircleList"/>
    <dgm:cxn modelId="{F8DE7368-CA55-4922-A343-2666581552A8}" type="presParOf" srcId="{F776920A-296F-403F-AAD9-92D26C0F4C72}" destId="{53568795-E9BD-4EB4-9853-D395B8154265}" srcOrd="0" destOrd="0" presId="urn:microsoft.com/office/officeart/2018/2/layout/IconCircleList"/>
    <dgm:cxn modelId="{0946684B-7FEC-4646-9803-ECF8971AD736}" type="presParOf" srcId="{F776920A-296F-403F-AAD9-92D26C0F4C72}" destId="{0C0AB9AA-A9C7-4E83-A8FE-09A683DC62F5}" srcOrd="1" destOrd="0" presId="urn:microsoft.com/office/officeart/2018/2/layout/IconCircleList"/>
    <dgm:cxn modelId="{C46596A7-C90A-40F1-99E7-8FAE1547F337}" type="presParOf" srcId="{F776920A-296F-403F-AAD9-92D26C0F4C72}" destId="{925D7221-F782-4B92-83C8-0A33353DAEE3}" srcOrd="2" destOrd="0" presId="urn:microsoft.com/office/officeart/2018/2/layout/IconCircleList"/>
    <dgm:cxn modelId="{A51B2D1E-2583-4FA8-88F9-DF958D834785}" type="presParOf" srcId="{F776920A-296F-403F-AAD9-92D26C0F4C72}" destId="{8E31A144-67CC-4E69-B7EA-7518D28E63EB}" srcOrd="3" destOrd="0" presId="urn:microsoft.com/office/officeart/2018/2/layout/IconCircleList"/>
    <dgm:cxn modelId="{7AB64F41-287B-4ABE-9A49-04BADACCACB9}" type="presParOf" srcId="{7FAE25EC-4703-4E21-AB27-F17BDAF5A4EF}" destId="{FBE7B1F9-3B35-472E-B2A3-CBF3B6C827A5}" srcOrd="1" destOrd="0" presId="urn:microsoft.com/office/officeart/2018/2/layout/IconCircleList"/>
    <dgm:cxn modelId="{61E41E54-A093-4C48-AA7C-B98494953761}" type="presParOf" srcId="{7FAE25EC-4703-4E21-AB27-F17BDAF5A4EF}" destId="{D00F9FEC-E80A-4885-AA2C-5CA87B90CCAE}" srcOrd="2" destOrd="0" presId="urn:microsoft.com/office/officeart/2018/2/layout/IconCircleList"/>
    <dgm:cxn modelId="{2C720CF4-374C-4AB1-A3AA-61BD5AD3768C}" type="presParOf" srcId="{D00F9FEC-E80A-4885-AA2C-5CA87B90CCAE}" destId="{3C1BA158-69BE-4805-A376-2A1E8A8D7CD2}" srcOrd="0" destOrd="0" presId="urn:microsoft.com/office/officeart/2018/2/layout/IconCircleList"/>
    <dgm:cxn modelId="{1688EAD2-D9FE-4CC6-A6F6-FFEF477F2ADF}" type="presParOf" srcId="{D00F9FEC-E80A-4885-AA2C-5CA87B90CCAE}" destId="{DE62C87B-657A-46B3-AD22-B19B5A16B442}" srcOrd="1" destOrd="0" presId="urn:microsoft.com/office/officeart/2018/2/layout/IconCircleList"/>
    <dgm:cxn modelId="{7F67D2C7-54FC-4E13-A4A7-5C4A87C16DA0}" type="presParOf" srcId="{D00F9FEC-E80A-4885-AA2C-5CA87B90CCAE}" destId="{341A13F1-BF0F-4574-AF9A-E283B8C36DC5}" srcOrd="2" destOrd="0" presId="urn:microsoft.com/office/officeart/2018/2/layout/IconCircleList"/>
    <dgm:cxn modelId="{9E8DC8BA-0C0C-4C45-8DBA-A7994DD691B7}" type="presParOf" srcId="{D00F9FEC-E80A-4885-AA2C-5CA87B90CCAE}" destId="{276D1A4F-9E14-482A-AA9D-C548DD0E5029}" srcOrd="3" destOrd="0" presId="urn:microsoft.com/office/officeart/2018/2/layout/IconCircleList"/>
    <dgm:cxn modelId="{677232B6-0C79-49D9-AA1D-0107B978619F}" type="presParOf" srcId="{7FAE25EC-4703-4E21-AB27-F17BDAF5A4EF}" destId="{E1D5726F-5D39-4DC0-BC21-5F959CD5B513}" srcOrd="3" destOrd="0" presId="urn:microsoft.com/office/officeart/2018/2/layout/IconCircleList"/>
    <dgm:cxn modelId="{10E9E967-A730-48DF-8797-0DA09CB9096A}" type="presParOf" srcId="{7FAE25EC-4703-4E21-AB27-F17BDAF5A4EF}" destId="{366ABDCF-CA24-4F97-9495-48827BC35E01}" srcOrd="4" destOrd="0" presId="urn:microsoft.com/office/officeart/2018/2/layout/IconCircleList"/>
    <dgm:cxn modelId="{A9D74A3E-7A58-4A73-925B-B4B4CB46CB72}" type="presParOf" srcId="{366ABDCF-CA24-4F97-9495-48827BC35E01}" destId="{4BC2B3FD-6102-432C-8F4C-47789FA0B08E}" srcOrd="0" destOrd="0" presId="urn:microsoft.com/office/officeart/2018/2/layout/IconCircleList"/>
    <dgm:cxn modelId="{2CC4B335-98CF-4A9E-8880-9D1B0603FE9F}" type="presParOf" srcId="{366ABDCF-CA24-4F97-9495-48827BC35E01}" destId="{18B4CC1F-AE44-47F9-AD90-C29C6BDEFD8F}" srcOrd="1" destOrd="0" presId="urn:microsoft.com/office/officeart/2018/2/layout/IconCircleList"/>
    <dgm:cxn modelId="{5D91A9DB-176E-497F-96C4-CA747FAE9750}" type="presParOf" srcId="{366ABDCF-CA24-4F97-9495-48827BC35E01}" destId="{2719969D-C8CD-4A78-B588-B5A64C743E53}" srcOrd="2" destOrd="0" presId="urn:microsoft.com/office/officeart/2018/2/layout/IconCircleList"/>
    <dgm:cxn modelId="{2BEFED97-160E-4B0F-A901-160A33CC643E}" type="presParOf" srcId="{366ABDCF-CA24-4F97-9495-48827BC35E01}" destId="{7FE1952C-7315-4629-BC99-16A03416E4B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A94AE-3CF2-467B-91E8-F30BCE8CA72E}"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BA4E12B9-0869-4771-AD50-B365B41065A1}">
      <dgm:prSet custT="1"/>
      <dgm:spPr/>
      <dgm:t>
        <a:bodyPr/>
        <a:lstStyle/>
        <a:p>
          <a:pPr algn="just"/>
          <a:r>
            <a:rPr lang="en-US" sz="1600">
              <a:latin typeface="Times New Roman" panose="02020603050405020304" pitchFamily="18" charset="0"/>
              <a:cs typeface="Times New Roman" panose="02020603050405020304" pitchFamily="18" charset="0"/>
            </a:rPr>
            <a:t>To contribute to the impact of flexible working arrangements during/after the outbreak of covid’19 pandemic</a:t>
          </a:r>
        </a:p>
      </dgm:t>
    </dgm:pt>
    <dgm:pt modelId="{3BFE3470-9F5F-4CF9-9933-E56136C2A5DA}" type="parTrans" cxnId="{7ED13CA2-744A-4E2D-A317-A06C54ED7850}">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295CD746-A083-4867-94C9-D6AAFA5A07BE}" type="sibTrans" cxnId="{7ED13CA2-744A-4E2D-A317-A06C54ED7850}">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023D4D17-A80D-4635-B53E-66D3FE4AEFB0}">
      <dgm:prSet custT="1"/>
      <dgm:spPr/>
      <dgm:t>
        <a:bodyPr/>
        <a:lstStyle/>
        <a:p>
          <a:pPr algn="just"/>
          <a:r>
            <a:rPr lang="en-US" sz="1600">
              <a:latin typeface="Times New Roman" panose="02020603050405020304" pitchFamily="18" charset="0"/>
              <a:cs typeface="Times New Roman" panose="02020603050405020304" pitchFamily="18" charset="0"/>
            </a:rPr>
            <a:t>To elaborate on the existing kinds of literature and amended with the resilience of service delivery during post Covid’19 pandemic.</a:t>
          </a:r>
        </a:p>
      </dgm:t>
    </dgm:pt>
    <dgm:pt modelId="{28A3A906-1B9F-42D0-9488-3175F84646C9}" type="parTrans" cxnId="{61BBD040-A455-4C05-8B67-776807337A09}">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ABD3F48E-CFD8-4F3C-9352-D58388749CC3}" type="sibTrans" cxnId="{61BBD040-A455-4C05-8B67-776807337A09}">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7D950024-7C06-451F-9565-DF4392C21328}">
      <dgm:prSet custT="1"/>
      <dgm:spPr/>
      <dgm:t>
        <a:bodyPr/>
        <a:lstStyle/>
        <a:p>
          <a:pPr algn="just"/>
          <a:r>
            <a:rPr lang="en-US" sz="1600">
              <a:latin typeface="Times New Roman" panose="02020603050405020304" pitchFamily="18" charset="0"/>
              <a:cs typeface="Times New Roman" panose="02020603050405020304" pitchFamily="18" charset="0"/>
            </a:rPr>
            <a:t>To identify and uncover new concepts, and ideas that need to be incorporated.</a:t>
          </a:r>
        </a:p>
      </dgm:t>
    </dgm:pt>
    <dgm:pt modelId="{D805A8BA-763D-4798-A057-2E5948B2962A}" type="parTrans" cxnId="{CE8FCA48-7CD5-407B-9B6F-B7591F663C04}">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28561B2F-B13B-4E71-89A5-1A02F2B82AD6}" type="sibTrans" cxnId="{CE8FCA48-7CD5-407B-9B6F-B7591F663C04}">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A0599902-C064-4FA2-B783-416A75C450C1}">
      <dgm:prSet custT="1"/>
      <dgm:spPr/>
      <dgm:t>
        <a:bodyPr/>
        <a:lstStyle/>
        <a:p>
          <a:pPr algn="just"/>
          <a:r>
            <a:rPr lang="en-US" sz="1600">
              <a:latin typeface="Times New Roman" panose="02020603050405020304" pitchFamily="18" charset="0"/>
              <a:cs typeface="Times New Roman" panose="02020603050405020304" pitchFamily="18" charset="0"/>
            </a:rPr>
            <a:t>How organizations conducted workplace safety for staff. </a:t>
          </a:r>
        </a:p>
      </dgm:t>
    </dgm:pt>
    <dgm:pt modelId="{A2DA2B94-3DB9-4468-ABF5-AB138FCD11CC}" type="parTrans" cxnId="{C3F27968-0E19-45A5-8D2F-372F122F0734}">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B02547DB-FC3C-4170-AA84-8CEF8A21E907}" type="sibTrans" cxnId="{C3F27968-0E19-45A5-8D2F-372F122F0734}">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C1B81E5E-5673-4A7C-88C3-B58BC798DA83}">
      <dgm:prSet custT="1"/>
      <dgm:spPr/>
      <dgm:t>
        <a:bodyPr/>
        <a:lstStyle/>
        <a:p>
          <a:pPr algn="just"/>
          <a:r>
            <a:rPr lang="en-US" sz="1600">
              <a:latin typeface="Times New Roman" panose="02020603050405020304" pitchFamily="18" charset="0"/>
              <a:cs typeface="Times New Roman" panose="02020603050405020304" pitchFamily="18" charset="0"/>
            </a:rPr>
            <a:t>What kind of safety precautions are operationalized in the organization? </a:t>
          </a:r>
        </a:p>
      </dgm:t>
    </dgm:pt>
    <dgm:pt modelId="{02365CA8-6861-4D94-A288-66B46BE2BB75}" type="parTrans" cxnId="{DFB0B00A-9FF4-4848-A47E-BA732BA4822C}">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3E4312BE-0058-4783-B027-A91F156C1BAB}" type="sibTrans" cxnId="{DFB0B00A-9FF4-4848-A47E-BA732BA4822C}">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090327A8-A43B-4C6C-9EF5-F1D8FE85F9E3}">
      <dgm:prSet custT="1"/>
      <dgm:spPr/>
      <dgm:t>
        <a:bodyPr/>
        <a:lstStyle/>
        <a:p>
          <a:pPr algn="just"/>
          <a:r>
            <a:rPr lang="en-US" sz="1600">
              <a:latin typeface="Times New Roman" panose="02020603050405020304" pitchFamily="18" charset="0"/>
              <a:cs typeface="Times New Roman" panose="02020603050405020304" pitchFamily="18" charset="0"/>
            </a:rPr>
            <a:t>How disaster management team was established or strengthened mitigation, measures? </a:t>
          </a:r>
        </a:p>
      </dgm:t>
    </dgm:pt>
    <dgm:pt modelId="{CF05BBF5-CB3F-4DFE-B083-057D6647C80F}" type="parTrans" cxnId="{C5F11B82-3C24-480D-A21C-115C42790212}">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1D79648F-CCDE-47EF-BB38-69EDBCFE7DBE}" type="sibTrans" cxnId="{C5F11B82-3C24-480D-A21C-115C42790212}">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3E0177CA-A554-42A6-BEFC-CFA0F88506EC}">
      <dgm:prSet custT="1"/>
      <dgm:spPr/>
      <dgm:t>
        <a:bodyPr/>
        <a:lstStyle/>
        <a:p>
          <a:pPr algn="just"/>
          <a:r>
            <a:rPr lang="en-US" sz="1600">
              <a:latin typeface="Times New Roman" panose="02020603050405020304" pitchFamily="18" charset="0"/>
              <a:cs typeface="Times New Roman" panose="02020603050405020304" pitchFamily="18" charset="0"/>
            </a:rPr>
            <a:t>How the organization intends to implement IT and digitalization working services in near future. </a:t>
          </a:r>
        </a:p>
      </dgm:t>
    </dgm:pt>
    <dgm:pt modelId="{603FD713-E67C-4CF2-A1FD-239EBB6AADAF}" type="parTrans" cxnId="{92FB95CF-BB49-4E27-9A5B-8E42194813E8}">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AE39359B-AACA-4FEB-A413-C10CB0585F51}" type="sibTrans" cxnId="{92FB95CF-BB49-4E27-9A5B-8E42194813E8}">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26F6B91A-C38E-4BF7-A60D-6A98BEBFC090}">
      <dgm:prSet custT="1"/>
      <dgm:spPr/>
      <dgm:t>
        <a:bodyPr/>
        <a:lstStyle/>
        <a:p>
          <a:pPr algn="just"/>
          <a:r>
            <a:rPr lang="en-US" sz="1600">
              <a:latin typeface="Times New Roman" panose="02020603050405020304" pitchFamily="18" charset="0"/>
              <a:cs typeface="Times New Roman" panose="02020603050405020304" pitchFamily="18" charset="0"/>
            </a:rPr>
            <a:t>How do management and board have a strong commitment to promoting information technology adoption and implementation in the organization, </a:t>
          </a:r>
        </a:p>
      </dgm:t>
    </dgm:pt>
    <dgm:pt modelId="{CC1F4791-5D0B-45D4-BB72-03F66033BC66}" type="parTrans" cxnId="{3D6F2740-7594-446C-BEFB-F332AA242298}">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75D7C28F-819F-4993-9081-1520E2933B2F}" type="sibTrans" cxnId="{3D6F2740-7594-446C-BEFB-F332AA242298}">
      <dgm:prSet custT="1"/>
      <dgm:spPr/>
      <dgm:t>
        <a:bodyPr/>
        <a:lstStyle/>
        <a:p>
          <a:pPr algn="just"/>
          <a:endParaRPr lang="en-US" sz="1600">
            <a:latin typeface="Times New Roman" panose="02020603050405020304" pitchFamily="18" charset="0"/>
            <a:cs typeface="Times New Roman" panose="02020603050405020304" pitchFamily="18" charset="0"/>
          </a:endParaRPr>
        </a:p>
      </dgm:t>
    </dgm:pt>
    <dgm:pt modelId="{732B0C66-EEDB-44A1-A845-CFB3BD20CF0C}">
      <dgm:prSet custT="1"/>
      <dgm:spPr/>
      <dgm:t>
        <a:bodyPr/>
        <a:lstStyle/>
        <a:p>
          <a:pPr algn="just"/>
          <a:r>
            <a:rPr lang="en-US" sz="1600">
              <a:latin typeface="Times New Roman" panose="02020603050405020304" pitchFamily="18" charset="0"/>
              <a:cs typeface="Times New Roman" panose="02020603050405020304" pitchFamily="18" charset="0"/>
            </a:rPr>
            <a:t>What kind of ICT was useful in the execution of daily administration functions in their organization, and measures which staff was motivated?</a:t>
          </a:r>
        </a:p>
      </dgm:t>
    </dgm:pt>
    <dgm:pt modelId="{42623328-CAB2-418D-AA1C-AFCA45003F26}" type="parTrans" cxnId="{F7A7ED38-6B4C-44A1-AEFF-82B2AF7D2C62}">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822C9E62-DE5E-4431-AB0D-133842C9D217}" type="sibTrans" cxnId="{F7A7ED38-6B4C-44A1-AEFF-82B2AF7D2C62}">
      <dgm:prSet/>
      <dgm:spPr/>
      <dgm:t>
        <a:bodyPr/>
        <a:lstStyle/>
        <a:p>
          <a:pPr algn="just"/>
          <a:endParaRPr lang="en-US" sz="1600">
            <a:latin typeface="Times New Roman" panose="02020603050405020304" pitchFamily="18" charset="0"/>
            <a:cs typeface="Times New Roman" panose="02020603050405020304" pitchFamily="18" charset="0"/>
          </a:endParaRPr>
        </a:p>
      </dgm:t>
    </dgm:pt>
    <dgm:pt modelId="{8E1F7E09-5ABB-4518-9CAE-FCA975612AA1}" type="pres">
      <dgm:prSet presAssocID="{E2DA94AE-3CF2-467B-91E8-F30BCE8CA72E}" presName="Name0" presStyleCnt="0">
        <dgm:presLayoutVars>
          <dgm:dir/>
          <dgm:resizeHandles val="exact"/>
        </dgm:presLayoutVars>
      </dgm:prSet>
      <dgm:spPr/>
    </dgm:pt>
    <dgm:pt modelId="{6E2D4743-479C-453B-802E-C900737EC209}" type="pres">
      <dgm:prSet presAssocID="{BA4E12B9-0869-4771-AD50-B365B41065A1}" presName="node" presStyleLbl="node1" presStyleIdx="0" presStyleCnt="9">
        <dgm:presLayoutVars>
          <dgm:bulletEnabled val="1"/>
        </dgm:presLayoutVars>
      </dgm:prSet>
      <dgm:spPr/>
    </dgm:pt>
    <dgm:pt modelId="{F0E5288F-0DE5-4E4E-8CA5-8E144A718743}" type="pres">
      <dgm:prSet presAssocID="{295CD746-A083-4867-94C9-D6AAFA5A07BE}" presName="sibTrans" presStyleLbl="sibTrans1D1" presStyleIdx="0" presStyleCnt="8"/>
      <dgm:spPr/>
    </dgm:pt>
    <dgm:pt modelId="{EC92394A-1B68-4B25-A5C8-3F9E61972709}" type="pres">
      <dgm:prSet presAssocID="{295CD746-A083-4867-94C9-D6AAFA5A07BE}" presName="connectorText" presStyleLbl="sibTrans1D1" presStyleIdx="0" presStyleCnt="8"/>
      <dgm:spPr/>
    </dgm:pt>
    <dgm:pt modelId="{DDFFBA32-76A0-4982-AA06-CA49C6B10488}" type="pres">
      <dgm:prSet presAssocID="{023D4D17-A80D-4635-B53E-66D3FE4AEFB0}" presName="node" presStyleLbl="node1" presStyleIdx="1" presStyleCnt="9">
        <dgm:presLayoutVars>
          <dgm:bulletEnabled val="1"/>
        </dgm:presLayoutVars>
      </dgm:prSet>
      <dgm:spPr/>
    </dgm:pt>
    <dgm:pt modelId="{9FB017F3-C223-45DC-943C-41DFB118B1A8}" type="pres">
      <dgm:prSet presAssocID="{ABD3F48E-CFD8-4F3C-9352-D58388749CC3}" presName="sibTrans" presStyleLbl="sibTrans1D1" presStyleIdx="1" presStyleCnt="8"/>
      <dgm:spPr/>
    </dgm:pt>
    <dgm:pt modelId="{EB719A46-1D36-4AD0-9CD1-E8EABA0CA0E1}" type="pres">
      <dgm:prSet presAssocID="{ABD3F48E-CFD8-4F3C-9352-D58388749CC3}" presName="connectorText" presStyleLbl="sibTrans1D1" presStyleIdx="1" presStyleCnt="8"/>
      <dgm:spPr/>
    </dgm:pt>
    <dgm:pt modelId="{6419E5D8-A3BE-4DAC-B9F8-203FE98205DF}" type="pres">
      <dgm:prSet presAssocID="{7D950024-7C06-451F-9565-DF4392C21328}" presName="node" presStyleLbl="node1" presStyleIdx="2" presStyleCnt="9">
        <dgm:presLayoutVars>
          <dgm:bulletEnabled val="1"/>
        </dgm:presLayoutVars>
      </dgm:prSet>
      <dgm:spPr/>
    </dgm:pt>
    <dgm:pt modelId="{ADE6E113-EF14-47B8-93C1-B5902EE3BDA5}" type="pres">
      <dgm:prSet presAssocID="{28561B2F-B13B-4E71-89A5-1A02F2B82AD6}" presName="sibTrans" presStyleLbl="sibTrans1D1" presStyleIdx="2" presStyleCnt="8"/>
      <dgm:spPr/>
    </dgm:pt>
    <dgm:pt modelId="{FAB92D7D-89CE-46DB-B672-D09B1462988F}" type="pres">
      <dgm:prSet presAssocID="{28561B2F-B13B-4E71-89A5-1A02F2B82AD6}" presName="connectorText" presStyleLbl="sibTrans1D1" presStyleIdx="2" presStyleCnt="8"/>
      <dgm:spPr/>
    </dgm:pt>
    <dgm:pt modelId="{93EF1FAE-6966-43E4-8333-A41A36F36366}" type="pres">
      <dgm:prSet presAssocID="{A0599902-C064-4FA2-B783-416A75C450C1}" presName="node" presStyleLbl="node1" presStyleIdx="3" presStyleCnt="9">
        <dgm:presLayoutVars>
          <dgm:bulletEnabled val="1"/>
        </dgm:presLayoutVars>
      </dgm:prSet>
      <dgm:spPr/>
    </dgm:pt>
    <dgm:pt modelId="{94023E8D-F353-49B1-81D9-B03DDCB65FF7}" type="pres">
      <dgm:prSet presAssocID="{B02547DB-FC3C-4170-AA84-8CEF8A21E907}" presName="sibTrans" presStyleLbl="sibTrans1D1" presStyleIdx="3" presStyleCnt="8"/>
      <dgm:spPr/>
    </dgm:pt>
    <dgm:pt modelId="{C9A0D4B3-4043-4AA2-99C4-A305FB1F8CA1}" type="pres">
      <dgm:prSet presAssocID="{B02547DB-FC3C-4170-AA84-8CEF8A21E907}" presName="connectorText" presStyleLbl="sibTrans1D1" presStyleIdx="3" presStyleCnt="8"/>
      <dgm:spPr/>
    </dgm:pt>
    <dgm:pt modelId="{9CC2645B-79B6-4399-BA5A-68357B35D3D7}" type="pres">
      <dgm:prSet presAssocID="{C1B81E5E-5673-4A7C-88C3-B58BC798DA83}" presName="node" presStyleLbl="node1" presStyleIdx="4" presStyleCnt="9">
        <dgm:presLayoutVars>
          <dgm:bulletEnabled val="1"/>
        </dgm:presLayoutVars>
      </dgm:prSet>
      <dgm:spPr/>
    </dgm:pt>
    <dgm:pt modelId="{52051C9F-76BA-4B60-8FAA-4EEF860ECAD5}" type="pres">
      <dgm:prSet presAssocID="{3E4312BE-0058-4783-B027-A91F156C1BAB}" presName="sibTrans" presStyleLbl="sibTrans1D1" presStyleIdx="4" presStyleCnt="8"/>
      <dgm:spPr/>
    </dgm:pt>
    <dgm:pt modelId="{495052F7-A5D0-4E3A-A6DD-89ABA2C2CECB}" type="pres">
      <dgm:prSet presAssocID="{3E4312BE-0058-4783-B027-A91F156C1BAB}" presName="connectorText" presStyleLbl="sibTrans1D1" presStyleIdx="4" presStyleCnt="8"/>
      <dgm:spPr/>
    </dgm:pt>
    <dgm:pt modelId="{5A8C6EA0-0A2F-4625-BA39-A627FBD86560}" type="pres">
      <dgm:prSet presAssocID="{090327A8-A43B-4C6C-9EF5-F1D8FE85F9E3}" presName="node" presStyleLbl="node1" presStyleIdx="5" presStyleCnt="9">
        <dgm:presLayoutVars>
          <dgm:bulletEnabled val="1"/>
        </dgm:presLayoutVars>
      </dgm:prSet>
      <dgm:spPr/>
    </dgm:pt>
    <dgm:pt modelId="{E829C13E-DC87-4C3E-A4CA-605CB921B4C5}" type="pres">
      <dgm:prSet presAssocID="{1D79648F-CCDE-47EF-BB38-69EDBCFE7DBE}" presName="sibTrans" presStyleLbl="sibTrans1D1" presStyleIdx="5" presStyleCnt="8"/>
      <dgm:spPr/>
    </dgm:pt>
    <dgm:pt modelId="{6F794F24-FB98-4295-9767-92A592C00A3E}" type="pres">
      <dgm:prSet presAssocID="{1D79648F-CCDE-47EF-BB38-69EDBCFE7DBE}" presName="connectorText" presStyleLbl="sibTrans1D1" presStyleIdx="5" presStyleCnt="8"/>
      <dgm:spPr/>
    </dgm:pt>
    <dgm:pt modelId="{39B5A648-EF6D-4813-B0C6-EF96E5906A06}" type="pres">
      <dgm:prSet presAssocID="{3E0177CA-A554-42A6-BEFC-CFA0F88506EC}" presName="node" presStyleLbl="node1" presStyleIdx="6" presStyleCnt="9">
        <dgm:presLayoutVars>
          <dgm:bulletEnabled val="1"/>
        </dgm:presLayoutVars>
      </dgm:prSet>
      <dgm:spPr/>
    </dgm:pt>
    <dgm:pt modelId="{ECD16EDF-C647-4838-9E3F-D488D26601C9}" type="pres">
      <dgm:prSet presAssocID="{AE39359B-AACA-4FEB-A413-C10CB0585F51}" presName="sibTrans" presStyleLbl="sibTrans1D1" presStyleIdx="6" presStyleCnt="8"/>
      <dgm:spPr/>
    </dgm:pt>
    <dgm:pt modelId="{017F0031-472F-4F9F-AFAC-25600A741FE2}" type="pres">
      <dgm:prSet presAssocID="{AE39359B-AACA-4FEB-A413-C10CB0585F51}" presName="connectorText" presStyleLbl="sibTrans1D1" presStyleIdx="6" presStyleCnt="8"/>
      <dgm:spPr/>
    </dgm:pt>
    <dgm:pt modelId="{8A180FDD-2F3E-4BC2-AED1-2D93220E1478}" type="pres">
      <dgm:prSet presAssocID="{26F6B91A-C38E-4BF7-A60D-6A98BEBFC090}" presName="node" presStyleLbl="node1" presStyleIdx="7" presStyleCnt="9">
        <dgm:presLayoutVars>
          <dgm:bulletEnabled val="1"/>
        </dgm:presLayoutVars>
      </dgm:prSet>
      <dgm:spPr/>
    </dgm:pt>
    <dgm:pt modelId="{4335396D-9C11-463D-A68F-B8AAEA782E8F}" type="pres">
      <dgm:prSet presAssocID="{75D7C28F-819F-4993-9081-1520E2933B2F}" presName="sibTrans" presStyleLbl="sibTrans1D1" presStyleIdx="7" presStyleCnt="8"/>
      <dgm:spPr/>
    </dgm:pt>
    <dgm:pt modelId="{CE301434-A088-4B0F-ADCC-842CD5134CD0}" type="pres">
      <dgm:prSet presAssocID="{75D7C28F-819F-4993-9081-1520E2933B2F}" presName="connectorText" presStyleLbl="sibTrans1D1" presStyleIdx="7" presStyleCnt="8"/>
      <dgm:spPr/>
    </dgm:pt>
    <dgm:pt modelId="{90B41C47-283B-4DFB-B89B-AC09A9EE3295}" type="pres">
      <dgm:prSet presAssocID="{732B0C66-EEDB-44A1-A845-CFB3BD20CF0C}" presName="node" presStyleLbl="node1" presStyleIdx="8" presStyleCnt="9">
        <dgm:presLayoutVars>
          <dgm:bulletEnabled val="1"/>
        </dgm:presLayoutVars>
      </dgm:prSet>
      <dgm:spPr/>
    </dgm:pt>
  </dgm:ptLst>
  <dgm:cxnLst>
    <dgm:cxn modelId="{DFB0B00A-9FF4-4848-A47E-BA732BA4822C}" srcId="{E2DA94AE-3CF2-467B-91E8-F30BCE8CA72E}" destId="{C1B81E5E-5673-4A7C-88C3-B58BC798DA83}" srcOrd="4" destOrd="0" parTransId="{02365CA8-6861-4D94-A288-66B46BE2BB75}" sibTransId="{3E4312BE-0058-4783-B027-A91F156C1BAB}"/>
    <dgm:cxn modelId="{61CA2E10-7E2F-413F-BB87-34BBF70FF70A}" type="presOf" srcId="{BA4E12B9-0869-4771-AD50-B365B41065A1}" destId="{6E2D4743-479C-453B-802E-C900737EC209}" srcOrd="0" destOrd="0" presId="urn:microsoft.com/office/officeart/2016/7/layout/RepeatingBendingProcessNew"/>
    <dgm:cxn modelId="{2DF47717-DEF2-4803-BCD3-5C3E74EC0FBA}" type="presOf" srcId="{7D950024-7C06-451F-9565-DF4392C21328}" destId="{6419E5D8-A3BE-4DAC-B9F8-203FE98205DF}" srcOrd="0" destOrd="0" presId="urn:microsoft.com/office/officeart/2016/7/layout/RepeatingBendingProcessNew"/>
    <dgm:cxn modelId="{060F4C1A-D3D7-43F6-9CAD-852AB82BB063}" type="presOf" srcId="{C1B81E5E-5673-4A7C-88C3-B58BC798DA83}" destId="{9CC2645B-79B6-4399-BA5A-68357B35D3D7}" srcOrd="0" destOrd="0" presId="urn:microsoft.com/office/officeart/2016/7/layout/RepeatingBendingProcessNew"/>
    <dgm:cxn modelId="{5EAF8925-B963-493D-8BC2-40CF1F4A6576}" type="presOf" srcId="{B02547DB-FC3C-4170-AA84-8CEF8A21E907}" destId="{C9A0D4B3-4043-4AA2-99C4-A305FB1F8CA1}" srcOrd="1" destOrd="0" presId="urn:microsoft.com/office/officeart/2016/7/layout/RepeatingBendingProcessNew"/>
    <dgm:cxn modelId="{1520142D-8740-49DE-96D6-8EA6E9AD2D25}" type="presOf" srcId="{732B0C66-EEDB-44A1-A845-CFB3BD20CF0C}" destId="{90B41C47-283B-4DFB-B89B-AC09A9EE3295}" srcOrd="0" destOrd="0" presId="urn:microsoft.com/office/officeart/2016/7/layout/RepeatingBendingProcessNew"/>
    <dgm:cxn modelId="{F7A7ED38-6B4C-44A1-AEFF-82B2AF7D2C62}" srcId="{E2DA94AE-3CF2-467B-91E8-F30BCE8CA72E}" destId="{732B0C66-EEDB-44A1-A845-CFB3BD20CF0C}" srcOrd="8" destOrd="0" parTransId="{42623328-CAB2-418D-AA1C-AFCA45003F26}" sibTransId="{822C9E62-DE5E-4431-AB0D-133842C9D217}"/>
    <dgm:cxn modelId="{D98E793A-1CE0-4478-B015-7393D79F2BC4}" type="presOf" srcId="{295CD746-A083-4867-94C9-D6AAFA5A07BE}" destId="{EC92394A-1B68-4B25-A5C8-3F9E61972709}" srcOrd="1" destOrd="0" presId="urn:microsoft.com/office/officeart/2016/7/layout/RepeatingBendingProcessNew"/>
    <dgm:cxn modelId="{0A55BC3D-3802-40BB-95ED-56327E906329}" type="presOf" srcId="{3E0177CA-A554-42A6-BEFC-CFA0F88506EC}" destId="{39B5A648-EF6D-4813-B0C6-EF96E5906A06}" srcOrd="0" destOrd="0" presId="urn:microsoft.com/office/officeart/2016/7/layout/RepeatingBendingProcessNew"/>
    <dgm:cxn modelId="{3D6F2740-7594-446C-BEFB-F332AA242298}" srcId="{E2DA94AE-3CF2-467B-91E8-F30BCE8CA72E}" destId="{26F6B91A-C38E-4BF7-A60D-6A98BEBFC090}" srcOrd="7" destOrd="0" parTransId="{CC1F4791-5D0B-45D4-BB72-03F66033BC66}" sibTransId="{75D7C28F-819F-4993-9081-1520E2933B2F}"/>
    <dgm:cxn modelId="{61BBD040-A455-4C05-8B67-776807337A09}" srcId="{E2DA94AE-3CF2-467B-91E8-F30BCE8CA72E}" destId="{023D4D17-A80D-4635-B53E-66D3FE4AEFB0}" srcOrd="1" destOrd="0" parTransId="{28A3A906-1B9F-42D0-9488-3175F84646C9}" sibTransId="{ABD3F48E-CFD8-4F3C-9352-D58388749CC3}"/>
    <dgm:cxn modelId="{FFBED05F-1BFE-49D2-B2E8-4CFC40BCA3D5}" type="presOf" srcId="{75D7C28F-819F-4993-9081-1520E2933B2F}" destId="{CE301434-A088-4B0F-ADCC-842CD5134CD0}" srcOrd="1" destOrd="0" presId="urn:microsoft.com/office/officeart/2016/7/layout/RepeatingBendingProcessNew"/>
    <dgm:cxn modelId="{C3F27968-0E19-45A5-8D2F-372F122F0734}" srcId="{E2DA94AE-3CF2-467B-91E8-F30BCE8CA72E}" destId="{A0599902-C064-4FA2-B783-416A75C450C1}" srcOrd="3" destOrd="0" parTransId="{A2DA2B94-3DB9-4468-ABF5-AB138FCD11CC}" sibTransId="{B02547DB-FC3C-4170-AA84-8CEF8A21E907}"/>
    <dgm:cxn modelId="{CE8FCA48-7CD5-407B-9B6F-B7591F663C04}" srcId="{E2DA94AE-3CF2-467B-91E8-F30BCE8CA72E}" destId="{7D950024-7C06-451F-9565-DF4392C21328}" srcOrd="2" destOrd="0" parTransId="{D805A8BA-763D-4798-A057-2E5948B2962A}" sibTransId="{28561B2F-B13B-4E71-89A5-1A02F2B82AD6}"/>
    <dgm:cxn modelId="{FFE7AE53-3D32-4B3D-8FF4-F472CFB6D08B}" type="presOf" srcId="{B02547DB-FC3C-4170-AA84-8CEF8A21E907}" destId="{94023E8D-F353-49B1-81D9-B03DDCB65FF7}" srcOrd="0" destOrd="0" presId="urn:microsoft.com/office/officeart/2016/7/layout/RepeatingBendingProcessNew"/>
    <dgm:cxn modelId="{AD6DAE56-0A99-4898-8B3B-5F8EA7FBDD08}" type="presOf" srcId="{1D79648F-CCDE-47EF-BB38-69EDBCFE7DBE}" destId="{6F794F24-FB98-4295-9767-92A592C00A3E}" srcOrd="1" destOrd="0" presId="urn:microsoft.com/office/officeart/2016/7/layout/RepeatingBendingProcessNew"/>
    <dgm:cxn modelId="{F0F5E377-4259-4CB2-8BD4-4D91F81F5CB9}" type="presOf" srcId="{A0599902-C064-4FA2-B783-416A75C450C1}" destId="{93EF1FAE-6966-43E4-8333-A41A36F36366}" srcOrd="0" destOrd="0" presId="urn:microsoft.com/office/officeart/2016/7/layout/RepeatingBendingProcessNew"/>
    <dgm:cxn modelId="{ACAB9658-A727-4E38-80C4-2FFDBF1DBD4B}" type="presOf" srcId="{AE39359B-AACA-4FEB-A413-C10CB0585F51}" destId="{ECD16EDF-C647-4838-9E3F-D488D26601C9}" srcOrd="0" destOrd="0" presId="urn:microsoft.com/office/officeart/2016/7/layout/RepeatingBendingProcessNew"/>
    <dgm:cxn modelId="{700ACF59-E940-4342-9E78-B07BFC1DCC16}" type="presOf" srcId="{75D7C28F-819F-4993-9081-1520E2933B2F}" destId="{4335396D-9C11-463D-A68F-B8AAEA782E8F}" srcOrd="0" destOrd="0" presId="urn:microsoft.com/office/officeart/2016/7/layout/RepeatingBendingProcessNew"/>
    <dgm:cxn modelId="{C5F11B82-3C24-480D-A21C-115C42790212}" srcId="{E2DA94AE-3CF2-467B-91E8-F30BCE8CA72E}" destId="{090327A8-A43B-4C6C-9EF5-F1D8FE85F9E3}" srcOrd="5" destOrd="0" parTransId="{CF05BBF5-CB3F-4DFE-B083-057D6647C80F}" sibTransId="{1D79648F-CCDE-47EF-BB38-69EDBCFE7DBE}"/>
    <dgm:cxn modelId="{7ED13CA2-744A-4E2D-A317-A06C54ED7850}" srcId="{E2DA94AE-3CF2-467B-91E8-F30BCE8CA72E}" destId="{BA4E12B9-0869-4771-AD50-B365B41065A1}" srcOrd="0" destOrd="0" parTransId="{3BFE3470-9F5F-4CF9-9933-E56136C2A5DA}" sibTransId="{295CD746-A083-4867-94C9-D6AAFA5A07BE}"/>
    <dgm:cxn modelId="{7CE141A2-5DAB-4C08-BE99-308BDA4319AB}" type="presOf" srcId="{1D79648F-CCDE-47EF-BB38-69EDBCFE7DBE}" destId="{E829C13E-DC87-4C3E-A4CA-605CB921B4C5}" srcOrd="0" destOrd="0" presId="urn:microsoft.com/office/officeart/2016/7/layout/RepeatingBendingProcessNew"/>
    <dgm:cxn modelId="{1134E4AD-BEDE-4D5A-B3F4-4BD4EBFC85EB}" type="presOf" srcId="{3E4312BE-0058-4783-B027-A91F156C1BAB}" destId="{52051C9F-76BA-4B60-8FAA-4EEF860ECAD5}" srcOrd="0" destOrd="0" presId="urn:microsoft.com/office/officeart/2016/7/layout/RepeatingBendingProcessNew"/>
    <dgm:cxn modelId="{B1A34FAF-8936-40B2-9AF4-BA151D1D6079}" type="presOf" srcId="{26F6B91A-C38E-4BF7-A60D-6A98BEBFC090}" destId="{8A180FDD-2F3E-4BC2-AED1-2D93220E1478}" srcOrd="0" destOrd="0" presId="urn:microsoft.com/office/officeart/2016/7/layout/RepeatingBendingProcessNew"/>
    <dgm:cxn modelId="{A59805B0-267A-452B-BF66-4F1B811942FA}" type="presOf" srcId="{023D4D17-A80D-4635-B53E-66D3FE4AEFB0}" destId="{DDFFBA32-76A0-4982-AA06-CA49C6B10488}" srcOrd="0" destOrd="0" presId="urn:microsoft.com/office/officeart/2016/7/layout/RepeatingBendingProcessNew"/>
    <dgm:cxn modelId="{A23CE6B0-B162-41F6-994A-86ED08F37F1C}" type="presOf" srcId="{295CD746-A083-4867-94C9-D6AAFA5A07BE}" destId="{F0E5288F-0DE5-4E4E-8CA5-8E144A718743}" srcOrd="0" destOrd="0" presId="urn:microsoft.com/office/officeart/2016/7/layout/RepeatingBendingProcessNew"/>
    <dgm:cxn modelId="{77DF0BB9-BB52-40F3-AC3C-D32E23A24716}" type="presOf" srcId="{E2DA94AE-3CF2-467B-91E8-F30BCE8CA72E}" destId="{8E1F7E09-5ABB-4518-9CAE-FCA975612AA1}" srcOrd="0" destOrd="0" presId="urn:microsoft.com/office/officeart/2016/7/layout/RepeatingBendingProcessNew"/>
    <dgm:cxn modelId="{F7956DC4-83A9-4FB0-A8C4-4A1DF1A8E0DE}" type="presOf" srcId="{090327A8-A43B-4C6C-9EF5-F1D8FE85F9E3}" destId="{5A8C6EA0-0A2F-4625-BA39-A627FBD86560}" srcOrd="0" destOrd="0" presId="urn:microsoft.com/office/officeart/2016/7/layout/RepeatingBendingProcessNew"/>
    <dgm:cxn modelId="{395215CB-8F49-4C5D-8207-B06356B69161}" type="presOf" srcId="{ABD3F48E-CFD8-4F3C-9352-D58388749CC3}" destId="{9FB017F3-C223-45DC-943C-41DFB118B1A8}" srcOrd="0" destOrd="0" presId="urn:microsoft.com/office/officeart/2016/7/layout/RepeatingBendingProcessNew"/>
    <dgm:cxn modelId="{BF8CF3CD-8A4F-4E65-A370-B4DA90FE3F9F}" type="presOf" srcId="{28561B2F-B13B-4E71-89A5-1A02F2B82AD6}" destId="{FAB92D7D-89CE-46DB-B672-D09B1462988F}" srcOrd="1" destOrd="0" presId="urn:microsoft.com/office/officeart/2016/7/layout/RepeatingBendingProcessNew"/>
    <dgm:cxn modelId="{92FB95CF-BB49-4E27-9A5B-8E42194813E8}" srcId="{E2DA94AE-3CF2-467B-91E8-F30BCE8CA72E}" destId="{3E0177CA-A554-42A6-BEFC-CFA0F88506EC}" srcOrd="6" destOrd="0" parTransId="{603FD713-E67C-4CF2-A1FD-239EBB6AADAF}" sibTransId="{AE39359B-AACA-4FEB-A413-C10CB0585F51}"/>
    <dgm:cxn modelId="{3985DDD0-75A6-44E8-BFF4-6B4D3582BCCC}" type="presOf" srcId="{AE39359B-AACA-4FEB-A413-C10CB0585F51}" destId="{017F0031-472F-4F9F-AFAC-25600A741FE2}" srcOrd="1" destOrd="0" presId="urn:microsoft.com/office/officeart/2016/7/layout/RepeatingBendingProcessNew"/>
    <dgm:cxn modelId="{5C4391DB-F4D5-4BC6-807F-8F54128AA834}" type="presOf" srcId="{28561B2F-B13B-4E71-89A5-1A02F2B82AD6}" destId="{ADE6E113-EF14-47B8-93C1-B5902EE3BDA5}" srcOrd="0" destOrd="0" presId="urn:microsoft.com/office/officeart/2016/7/layout/RepeatingBendingProcessNew"/>
    <dgm:cxn modelId="{32332FE1-35FA-4FA7-AAD2-5EDD27729A2C}" type="presOf" srcId="{ABD3F48E-CFD8-4F3C-9352-D58388749CC3}" destId="{EB719A46-1D36-4AD0-9CD1-E8EABA0CA0E1}" srcOrd="1" destOrd="0" presId="urn:microsoft.com/office/officeart/2016/7/layout/RepeatingBendingProcessNew"/>
    <dgm:cxn modelId="{F8096DF4-5313-4D05-9BA5-3FBC84DD1F9F}" type="presOf" srcId="{3E4312BE-0058-4783-B027-A91F156C1BAB}" destId="{495052F7-A5D0-4E3A-A6DD-89ABA2C2CECB}" srcOrd="1" destOrd="0" presId="urn:microsoft.com/office/officeart/2016/7/layout/RepeatingBendingProcessNew"/>
    <dgm:cxn modelId="{29F6FB3D-3D32-463F-A88B-8F4AD2287CEA}" type="presParOf" srcId="{8E1F7E09-5ABB-4518-9CAE-FCA975612AA1}" destId="{6E2D4743-479C-453B-802E-C900737EC209}" srcOrd="0" destOrd="0" presId="urn:microsoft.com/office/officeart/2016/7/layout/RepeatingBendingProcessNew"/>
    <dgm:cxn modelId="{17E48FB2-6287-4A10-BE40-327239AC971C}" type="presParOf" srcId="{8E1F7E09-5ABB-4518-9CAE-FCA975612AA1}" destId="{F0E5288F-0DE5-4E4E-8CA5-8E144A718743}" srcOrd="1" destOrd="0" presId="urn:microsoft.com/office/officeart/2016/7/layout/RepeatingBendingProcessNew"/>
    <dgm:cxn modelId="{17457797-D578-4C0D-9A63-4C22A4E4D331}" type="presParOf" srcId="{F0E5288F-0DE5-4E4E-8CA5-8E144A718743}" destId="{EC92394A-1B68-4B25-A5C8-3F9E61972709}" srcOrd="0" destOrd="0" presId="urn:microsoft.com/office/officeart/2016/7/layout/RepeatingBendingProcessNew"/>
    <dgm:cxn modelId="{F9F10EB7-6613-4368-80C9-CF9DD43473B6}" type="presParOf" srcId="{8E1F7E09-5ABB-4518-9CAE-FCA975612AA1}" destId="{DDFFBA32-76A0-4982-AA06-CA49C6B10488}" srcOrd="2" destOrd="0" presId="urn:microsoft.com/office/officeart/2016/7/layout/RepeatingBendingProcessNew"/>
    <dgm:cxn modelId="{304E46FF-1317-4012-BC3F-FE9461AC20DC}" type="presParOf" srcId="{8E1F7E09-5ABB-4518-9CAE-FCA975612AA1}" destId="{9FB017F3-C223-45DC-943C-41DFB118B1A8}" srcOrd="3" destOrd="0" presId="urn:microsoft.com/office/officeart/2016/7/layout/RepeatingBendingProcessNew"/>
    <dgm:cxn modelId="{143167D9-520F-43D7-B8F0-62B64FB854D3}" type="presParOf" srcId="{9FB017F3-C223-45DC-943C-41DFB118B1A8}" destId="{EB719A46-1D36-4AD0-9CD1-E8EABA0CA0E1}" srcOrd="0" destOrd="0" presId="urn:microsoft.com/office/officeart/2016/7/layout/RepeatingBendingProcessNew"/>
    <dgm:cxn modelId="{436357D6-2973-4ADA-9291-68AE0C43AE45}" type="presParOf" srcId="{8E1F7E09-5ABB-4518-9CAE-FCA975612AA1}" destId="{6419E5D8-A3BE-4DAC-B9F8-203FE98205DF}" srcOrd="4" destOrd="0" presId="urn:microsoft.com/office/officeart/2016/7/layout/RepeatingBendingProcessNew"/>
    <dgm:cxn modelId="{A3F17EFC-FE53-44DD-89DE-FCC472257742}" type="presParOf" srcId="{8E1F7E09-5ABB-4518-9CAE-FCA975612AA1}" destId="{ADE6E113-EF14-47B8-93C1-B5902EE3BDA5}" srcOrd="5" destOrd="0" presId="urn:microsoft.com/office/officeart/2016/7/layout/RepeatingBendingProcessNew"/>
    <dgm:cxn modelId="{CEC90343-F982-4D72-906C-A66A31A79D9E}" type="presParOf" srcId="{ADE6E113-EF14-47B8-93C1-B5902EE3BDA5}" destId="{FAB92D7D-89CE-46DB-B672-D09B1462988F}" srcOrd="0" destOrd="0" presId="urn:microsoft.com/office/officeart/2016/7/layout/RepeatingBendingProcessNew"/>
    <dgm:cxn modelId="{5D47B7BB-37AD-4D89-937E-151F666B091D}" type="presParOf" srcId="{8E1F7E09-5ABB-4518-9CAE-FCA975612AA1}" destId="{93EF1FAE-6966-43E4-8333-A41A36F36366}" srcOrd="6" destOrd="0" presId="urn:microsoft.com/office/officeart/2016/7/layout/RepeatingBendingProcessNew"/>
    <dgm:cxn modelId="{F439A42F-C819-4201-AEA7-6BF8013DE83F}" type="presParOf" srcId="{8E1F7E09-5ABB-4518-9CAE-FCA975612AA1}" destId="{94023E8D-F353-49B1-81D9-B03DDCB65FF7}" srcOrd="7" destOrd="0" presId="urn:microsoft.com/office/officeart/2016/7/layout/RepeatingBendingProcessNew"/>
    <dgm:cxn modelId="{CA2A61DC-5BF1-4800-97C4-F96EB5F88A90}" type="presParOf" srcId="{94023E8D-F353-49B1-81D9-B03DDCB65FF7}" destId="{C9A0D4B3-4043-4AA2-99C4-A305FB1F8CA1}" srcOrd="0" destOrd="0" presId="urn:microsoft.com/office/officeart/2016/7/layout/RepeatingBendingProcessNew"/>
    <dgm:cxn modelId="{EABB155A-4F3F-45DE-A1E0-5ECA9F27975C}" type="presParOf" srcId="{8E1F7E09-5ABB-4518-9CAE-FCA975612AA1}" destId="{9CC2645B-79B6-4399-BA5A-68357B35D3D7}" srcOrd="8" destOrd="0" presId="urn:microsoft.com/office/officeart/2016/7/layout/RepeatingBendingProcessNew"/>
    <dgm:cxn modelId="{A11CD185-80AB-412B-BC91-7AD122C6BB4E}" type="presParOf" srcId="{8E1F7E09-5ABB-4518-9CAE-FCA975612AA1}" destId="{52051C9F-76BA-4B60-8FAA-4EEF860ECAD5}" srcOrd="9" destOrd="0" presId="urn:microsoft.com/office/officeart/2016/7/layout/RepeatingBendingProcessNew"/>
    <dgm:cxn modelId="{5A71AB7F-2527-4593-A4CF-9F43AE72E9AC}" type="presParOf" srcId="{52051C9F-76BA-4B60-8FAA-4EEF860ECAD5}" destId="{495052F7-A5D0-4E3A-A6DD-89ABA2C2CECB}" srcOrd="0" destOrd="0" presId="urn:microsoft.com/office/officeart/2016/7/layout/RepeatingBendingProcessNew"/>
    <dgm:cxn modelId="{DC984A76-50E9-4EEA-97E2-3E7EB1A219E0}" type="presParOf" srcId="{8E1F7E09-5ABB-4518-9CAE-FCA975612AA1}" destId="{5A8C6EA0-0A2F-4625-BA39-A627FBD86560}" srcOrd="10" destOrd="0" presId="urn:microsoft.com/office/officeart/2016/7/layout/RepeatingBendingProcessNew"/>
    <dgm:cxn modelId="{8372B27E-5F1F-4C2F-9819-9EFEC0AB3085}" type="presParOf" srcId="{8E1F7E09-5ABB-4518-9CAE-FCA975612AA1}" destId="{E829C13E-DC87-4C3E-A4CA-605CB921B4C5}" srcOrd="11" destOrd="0" presId="urn:microsoft.com/office/officeart/2016/7/layout/RepeatingBendingProcessNew"/>
    <dgm:cxn modelId="{A5348311-63FF-4388-9786-EB3BB186C530}" type="presParOf" srcId="{E829C13E-DC87-4C3E-A4CA-605CB921B4C5}" destId="{6F794F24-FB98-4295-9767-92A592C00A3E}" srcOrd="0" destOrd="0" presId="urn:microsoft.com/office/officeart/2016/7/layout/RepeatingBendingProcessNew"/>
    <dgm:cxn modelId="{2938BF60-553E-442F-8793-5ACF8EEFA0F6}" type="presParOf" srcId="{8E1F7E09-5ABB-4518-9CAE-FCA975612AA1}" destId="{39B5A648-EF6D-4813-B0C6-EF96E5906A06}" srcOrd="12" destOrd="0" presId="urn:microsoft.com/office/officeart/2016/7/layout/RepeatingBendingProcessNew"/>
    <dgm:cxn modelId="{6969B5D8-1C81-4AC1-A32D-431D26890CBC}" type="presParOf" srcId="{8E1F7E09-5ABB-4518-9CAE-FCA975612AA1}" destId="{ECD16EDF-C647-4838-9E3F-D488D26601C9}" srcOrd="13" destOrd="0" presId="urn:microsoft.com/office/officeart/2016/7/layout/RepeatingBendingProcessNew"/>
    <dgm:cxn modelId="{C6FFC7A4-54FD-4F88-8BE9-57E8191AF905}" type="presParOf" srcId="{ECD16EDF-C647-4838-9E3F-D488D26601C9}" destId="{017F0031-472F-4F9F-AFAC-25600A741FE2}" srcOrd="0" destOrd="0" presId="urn:microsoft.com/office/officeart/2016/7/layout/RepeatingBendingProcessNew"/>
    <dgm:cxn modelId="{45868715-41CD-4C9D-B75B-70A7276831CC}" type="presParOf" srcId="{8E1F7E09-5ABB-4518-9CAE-FCA975612AA1}" destId="{8A180FDD-2F3E-4BC2-AED1-2D93220E1478}" srcOrd="14" destOrd="0" presId="urn:microsoft.com/office/officeart/2016/7/layout/RepeatingBendingProcessNew"/>
    <dgm:cxn modelId="{3CCA1008-CF89-42B0-AF50-3B0F155D0EB1}" type="presParOf" srcId="{8E1F7E09-5ABB-4518-9CAE-FCA975612AA1}" destId="{4335396D-9C11-463D-A68F-B8AAEA782E8F}" srcOrd="15" destOrd="0" presId="urn:microsoft.com/office/officeart/2016/7/layout/RepeatingBendingProcessNew"/>
    <dgm:cxn modelId="{19E4254C-546C-4AF9-9233-0E8FAB6F727F}" type="presParOf" srcId="{4335396D-9C11-463D-A68F-B8AAEA782E8F}" destId="{CE301434-A088-4B0F-ADCC-842CD5134CD0}" srcOrd="0" destOrd="0" presId="urn:microsoft.com/office/officeart/2016/7/layout/RepeatingBendingProcessNew"/>
    <dgm:cxn modelId="{9CFDDBFC-4D39-4CE8-8DE7-831A46019647}" type="presParOf" srcId="{8E1F7E09-5ABB-4518-9CAE-FCA975612AA1}" destId="{90B41C47-283B-4DFB-B89B-AC09A9EE3295}"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8A24E6-CF8C-40F9-847F-9D222ADFEB1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F542A82-5D17-49FA-9AE9-648DF638979C}">
      <dgm:prSet custT="1"/>
      <dgm:spPr/>
      <dgm:t>
        <a:bodyPr/>
        <a:lstStyle/>
        <a:p>
          <a:pPr algn="just">
            <a:lnSpc>
              <a:spcPct val="150000"/>
            </a:lnSpc>
          </a:pPr>
          <a:r>
            <a:rPr lang="en-US" sz="1400">
              <a:latin typeface="Times New Roman" panose="02020603050405020304" pitchFamily="18" charset="0"/>
              <a:cs typeface="Times New Roman" panose="02020603050405020304" pitchFamily="18" charset="0"/>
            </a:rPr>
            <a:t>COVID-19 pandemic has brought major disruptions to economic activity across the world (Calderon et al., 2020). The economic growth in sub-saharan Africa would decline from 2.4 percent in 2019 to -2.1 to -5.1 percent in 2020, the first recession in the region in 25 years (Calderon et al, 2020).</a:t>
          </a:r>
        </a:p>
      </dgm:t>
    </dgm:pt>
    <dgm:pt modelId="{98FC5378-6966-4E63-B560-5DDB35D601D4}" type="parTrans" cxnId="{446FAF14-D904-4450-B306-3E656801E769}">
      <dgm:prSet/>
      <dgm:spPr/>
      <dgm:t>
        <a:bodyPr/>
        <a:lstStyle/>
        <a:p>
          <a:pPr algn="just">
            <a:lnSpc>
              <a:spcPct val="150000"/>
            </a:lnSpc>
          </a:pPr>
          <a:endParaRPr lang="en-US" sz="1400">
            <a:latin typeface="Times New Roman" panose="02020603050405020304" pitchFamily="18" charset="0"/>
            <a:cs typeface="Times New Roman" panose="02020603050405020304" pitchFamily="18" charset="0"/>
          </a:endParaRPr>
        </a:p>
      </dgm:t>
    </dgm:pt>
    <dgm:pt modelId="{7B284AFD-99AF-4F5A-8CE2-3FF3FF834584}" type="sibTrans" cxnId="{446FAF14-D904-4450-B306-3E656801E769}">
      <dgm:prSet/>
      <dgm:spPr/>
      <dgm:t>
        <a:bodyPr/>
        <a:lstStyle/>
        <a:p>
          <a:pPr algn="just">
            <a:lnSpc>
              <a:spcPct val="150000"/>
            </a:lnSpc>
          </a:pPr>
          <a:endParaRPr lang="en-US" sz="1400">
            <a:latin typeface="Times New Roman" panose="02020603050405020304" pitchFamily="18" charset="0"/>
            <a:cs typeface="Times New Roman" panose="02020603050405020304" pitchFamily="18" charset="0"/>
          </a:endParaRPr>
        </a:p>
      </dgm:t>
    </dgm:pt>
    <dgm:pt modelId="{9AF87D8D-958B-4D15-AF88-4F1B86B80B97}">
      <dgm:prSet custT="1"/>
      <dgm:spPr/>
      <dgm:t>
        <a:bodyPr/>
        <a:lstStyle/>
        <a:p>
          <a:pPr algn="just">
            <a:lnSpc>
              <a:spcPct val="150000"/>
            </a:lnSpc>
          </a:pPr>
          <a:r>
            <a:rPr lang="en-US" sz="1400" dirty="0">
              <a:latin typeface="Times New Roman" panose="02020603050405020304" pitchFamily="18" charset="0"/>
              <a:cs typeface="Times New Roman" panose="02020603050405020304" pitchFamily="18" charset="0"/>
            </a:rPr>
            <a:t>If the right measures are not taken in the current period, the post-covid-19 era may be difficult with many African states struggling to meet the growing expectations of citizens whose livelihoods would have been severely bollix or irretrievably destroyed by the unintended consequences of enacting unworkable lockdowns (</a:t>
          </a:r>
          <a:r>
            <a:rPr lang="en-US" sz="1400" dirty="0" err="1">
              <a:latin typeface="Times New Roman" panose="02020603050405020304" pitchFamily="18" charset="0"/>
              <a:cs typeface="Times New Roman" panose="02020603050405020304" pitchFamily="18" charset="0"/>
            </a:rPr>
            <a:t>D.Willy</a:t>
          </a:r>
          <a:r>
            <a:rPr lang="en-US" sz="1400" dirty="0">
              <a:latin typeface="Times New Roman" panose="02020603050405020304" pitchFamily="18" charset="0"/>
              <a:cs typeface="Times New Roman" panose="02020603050405020304" pitchFamily="18" charset="0"/>
            </a:rPr>
            <a:t>, 2020).</a:t>
          </a:r>
        </a:p>
      </dgm:t>
    </dgm:pt>
    <dgm:pt modelId="{15B83E68-C83D-4BCA-AC2B-6DBCE9C02DAE}" type="parTrans" cxnId="{16C3EA84-BCC2-4B77-9D2D-F64D64C59740}">
      <dgm:prSet/>
      <dgm:spPr/>
      <dgm:t>
        <a:bodyPr/>
        <a:lstStyle/>
        <a:p>
          <a:pPr algn="just">
            <a:lnSpc>
              <a:spcPct val="150000"/>
            </a:lnSpc>
          </a:pPr>
          <a:endParaRPr lang="en-US" sz="1400">
            <a:latin typeface="Times New Roman" panose="02020603050405020304" pitchFamily="18" charset="0"/>
            <a:cs typeface="Times New Roman" panose="02020603050405020304" pitchFamily="18" charset="0"/>
          </a:endParaRPr>
        </a:p>
      </dgm:t>
    </dgm:pt>
    <dgm:pt modelId="{854234C7-E6EF-430E-97DA-BC39F7FB0187}" type="sibTrans" cxnId="{16C3EA84-BCC2-4B77-9D2D-F64D64C59740}">
      <dgm:prSet/>
      <dgm:spPr/>
      <dgm:t>
        <a:bodyPr/>
        <a:lstStyle/>
        <a:p>
          <a:pPr algn="just">
            <a:lnSpc>
              <a:spcPct val="150000"/>
            </a:lnSpc>
          </a:pPr>
          <a:endParaRPr lang="en-US" sz="1400">
            <a:latin typeface="Times New Roman" panose="02020603050405020304" pitchFamily="18" charset="0"/>
            <a:cs typeface="Times New Roman" panose="02020603050405020304" pitchFamily="18" charset="0"/>
          </a:endParaRPr>
        </a:p>
      </dgm:t>
    </dgm:pt>
    <dgm:pt modelId="{A440DC7F-C0CB-488E-ACC1-DC8F23EAB49B}">
      <dgm:prSet custT="1"/>
      <dgm:spPr/>
      <dgm:t>
        <a:bodyPr/>
        <a:lstStyle/>
        <a:p>
          <a:pPr algn="just">
            <a:lnSpc>
              <a:spcPct val="150000"/>
            </a:lnSpc>
          </a:pPr>
          <a:r>
            <a:rPr lang="en-US" sz="1400">
              <a:latin typeface="Times New Roman" panose="02020603050405020304" pitchFamily="18" charset="0"/>
              <a:cs typeface="Times New Roman" panose="02020603050405020304" pitchFamily="18" charset="0"/>
            </a:rPr>
            <a:t>Policymakers in affected African countries must have the best available data and understanding of covid-19 epidemiology to inform any course of policy action (D.Willy, 2020)</a:t>
          </a:r>
        </a:p>
      </dgm:t>
    </dgm:pt>
    <dgm:pt modelId="{FA01CEE9-7562-4193-9B91-B2F6BA641ED1}" type="parTrans" cxnId="{B90B1C33-701E-49BC-9CBD-EBA6567B2519}">
      <dgm:prSet/>
      <dgm:spPr/>
      <dgm:t>
        <a:bodyPr/>
        <a:lstStyle/>
        <a:p>
          <a:pPr algn="just">
            <a:lnSpc>
              <a:spcPct val="150000"/>
            </a:lnSpc>
          </a:pPr>
          <a:endParaRPr lang="en-US" sz="1400">
            <a:latin typeface="Times New Roman" panose="02020603050405020304" pitchFamily="18" charset="0"/>
            <a:cs typeface="Times New Roman" panose="02020603050405020304" pitchFamily="18" charset="0"/>
          </a:endParaRPr>
        </a:p>
      </dgm:t>
    </dgm:pt>
    <dgm:pt modelId="{5E591396-770A-4607-9033-E4ADB0E3BA91}" type="sibTrans" cxnId="{B90B1C33-701E-49BC-9CBD-EBA6567B2519}">
      <dgm:prSet/>
      <dgm:spPr/>
      <dgm:t>
        <a:bodyPr/>
        <a:lstStyle/>
        <a:p>
          <a:pPr algn="just">
            <a:lnSpc>
              <a:spcPct val="150000"/>
            </a:lnSpc>
          </a:pPr>
          <a:endParaRPr lang="en-US" sz="1400">
            <a:latin typeface="Times New Roman" panose="02020603050405020304" pitchFamily="18" charset="0"/>
            <a:cs typeface="Times New Roman" panose="02020603050405020304" pitchFamily="18" charset="0"/>
          </a:endParaRPr>
        </a:p>
      </dgm:t>
    </dgm:pt>
    <dgm:pt modelId="{423BC2B2-B61D-44AF-95A3-99831EFD45D0}" type="pres">
      <dgm:prSet presAssocID="{DB8A24E6-CF8C-40F9-847F-9D222ADFEB19}" presName="hierChild1" presStyleCnt="0">
        <dgm:presLayoutVars>
          <dgm:chPref val="1"/>
          <dgm:dir/>
          <dgm:animOne val="branch"/>
          <dgm:animLvl val="lvl"/>
          <dgm:resizeHandles/>
        </dgm:presLayoutVars>
      </dgm:prSet>
      <dgm:spPr/>
    </dgm:pt>
    <dgm:pt modelId="{5747D887-10EF-4414-AA26-27553F361547}" type="pres">
      <dgm:prSet presAssocID="{2F542A82-5D17-49FA-9AE9-648DF638979C}" presName="hierRoot1" presStyleCnt="0"/>
      <dgm:spPr/>
    </dgm:pt>
    <dgm:pt modelId="{B9473F11-10ED-4CEB-80D7-E9A9564981B5}" type="pres">
      <dgm:prSet presAssocID="{2F542A82-5D17-49FA-9AE9-648DF638979C}" presName="composite" presStyleCnt="0"/>
      <dgm:spPr/>
    </dgm:pt>
    <dgm:pt modelId="{EB36948B-E664-4293-A323-68FCC20A5C41}" type="pres">
      <dgm:prSet presAssocID="{2F542A82-5D17-49FA-9AE9-648DF638979C}" presName="background" presStyleLbl="node0" presStyleIdx="0" presStyleCnt="3"/>
      <dgm:spPr/>
    </dgm:pt>
    <dgm:pt modelId="{79F626B5-0570-4599-9001-F5A9A2EDC65F}" type="pres">
      <dgm:prSet presAssocID="{2F542A82-5D17-49FA-9AE9-648DF638979C}" presName="text" presStyleLbl="fgAcc0" presStyleIdx="0" presStyleCnt="3" custScaleY="164729">
        <dgm:presLayoutVars>
          <dgm:chPref val="3"/>
        </dgm:presLayoutVars>
      </dgm:prSet>
      <dgm:spPr/>
    </dgm:pt>
    <dgm:pt modelId="{1894210A-70D8-4684-8DB7-500689ED1940}" type="pres">
      <dgm:prSet presAssocID="{2F542A82-5D17-49FA-9AE9-648DF638979C}" presName="hierChild2" presStyleCnt="0"/>
      <dgm:spPr/>
    </dgm:pt>
    <dgm:pt modelId="{B3754542-2752-445D-9AF1-23B679955E5E}" type="pres">
      <dgm:prSet presAssocID="{9AF87D8D-958B-4D15-AF88-4F1B86B80B97}" presName="hierRoot1" presStyleCnt="0"/>
      <dgm:spPr/>
    </dgm:pt>
    <dgm:pt modelId="{60B89283-672C-485B-A898-AB61872F86B6}" type="pres">
      <dgm:prSet presAssocID="{9AF87D8D-958B-4D15-AF88-4F1B86B80B97}" presName="composite" presStyleCnt="0"/>
      <dgm:spPr/>
    </dgm:pt>
    <dgm:pt modelId="{91C256DE-3441-434B-B5D0-1DC271E49669}" type="pres">
      <dgm:prSet presAssocID="{9AF87D8D-958B-4D15-AF88-4F1B86B80B97}" presName="background" presStyleLbl="node0" presStyleIdx="1" presStyleCnt="3"/>
      <dgm:spPr/>
    </dgm:pt>
    <dgm:pt modelId="{337BED7D-4CD4-4957-847C-F406147C738D}" type="pres">
      <dgm:prSet presAssocID="{9AF87D8D-958B-4D15-AF88-4F1B86B80B97}" presName="text" presStyleLbl="fgAcc0" presStyleIdx="1" presStyleCnt="3" custScaleY="179765">
        <dgm:presLayoutVars>
          <dgm:chPref val="3"/>
        </dgm:presLayoutVars>
      </dgm:prSet>
      <dgm:spPr/>
    </dgm:pt>
    <dgm:pt modelId="{E849E527-5763-44C5-A54D-BE0AD3293436}" type="pres">
      <dgm:prSet presAssocID="{9AF87D8D-958B-4D15-AF88-4F1B86B80B97}" presName="hierChild2" presStyleCnt="0"/>
      <dgm:spPr/>
    </dgm:pt>
    <dgm:pt modelId="{56D1DE29-916F-4536-A237-DC1DFB6CEB3D}" type="pres">
      <dgm:prSet presAssocID="{A440DC7F-C0CB-488E-ACC1-DC8F23EAB49B}" presName="hierRoot1" presStyleCnt="0"/>
      <dgm:spPr/>
    </dgm:pt>
    <dgm:pt modelId="{A0F05E37-1B09-4928-A0AE-8713C98A4E11}" type="pres">
      <dgm:prSet presAssocID="{A440DC7F-C0CB-488E-ACC1-DC8F23EAB49B}" presName="composite" presStyleCnt="0"/>
      <dgm:spPr/>
    </dgm:pt>
    <dgm:pt modelId="{F2C47DE4-9D1E-4070-B8FD-D14DA7B0A1D2}" type="pres">
      <dgm:prSet presAssocID="{A440DC7F-C0CB-488E-ACC1-DC8F23EAB49B}" presName="background" presStyleLbl="node0" presStyleIdx="2" presStyleCnt="3"/>
      <dgm:spPr/>
    </dgm:pt>
    <dgm:pt modelId="{7011BF6D-1F75-4474-9CDE-0F6FF1D9FCAF}" type="pres">
      <dgm:prSet presAssocID="{A440DC7F-C0CB-488E-ACC1-DC8F23EAB49B}" presName="text" presStyleLbl="fgAcc0" presStyleIdx="2" presStyleCnt="3" custScaleY="170922">
        <dgm:presLayoutVars>
          <dgm:chPref val="3"/>
        </dgm:presLayoutVars>
      </dgm:prSet>
      <dgm:spPr/>
    </dgm:pt>
    <dgm:pt modelId="{F79979D4-7592-466D-924D-4637750C4C82}" type="pres">
      <dgm:prSet presAssocID="{A440DC7F-C0CB-488E-ACC1-DC8F23EAB49B}" presName="hierChild2" presStyleCnt="0"/>
      <dgm:spPr/>
    </dgm:pt>
  </dgm:ptLst>
  <dgm:cxnLst>
    <dgm:cxn modelId="{446FAF14-D904-4450-B306-3E656801E769}" srcId="{DB8A24E6-CF8C-40F9-847F-9D222ADFEB19}" destId="{2F542A82-5D17-49FA-9AE9-648DF638979C}" srcOrd="0" destOrd="0" parTransId="{98FC5378-6966-4E63-B560-5DDB35D601D4}" sibTransId="{7B284AFD-99AF-4F5A-8CE2-3FF3FF834584}"/>
    <dgm:cxn modelId="{D2754D17-2CE7-4D4E-8DF2-644CCEF6EF12}" type="presOf" srcId="{A440DC7F-C0CB-488E-ACC1-DC8F23EAB49B}" destId="{7011BF6D-1F75-4474-9CDE-0F6FF1D9FCAF}" srcOrd="0" destOrd="0" presId="urn:microsoft.com/office/officeart/2005/8/layout/hierarchy1"/>
    <dgm:cxn modelId="{8453CD2C-9E4E-473B-BB2A-2152DD8F1F27}" type="presOf" srcId="{DB8A24E6-CF8C-40F9-847F-9D222ADFEB19}" destId="{423BC2B2-B61D-44AF-95A3-99831EFD45D0}" srcOrd="0" destOrd="0" presId="urn:microsoft.com/office/officeart/2005/8/layout/hierarchy1"/>
    <dgm:cxn modelId="{B90B1C33-701E-49BC-9CBD-EBA6567B2519}" srcId="{DB8A24E6-CF8C-40F9-847F-9D222ADFEB19}" destId="{A440DC7F-C0CB-488E-ACC1-DC8F23EAB49B}" srcOrd="2" destOrd="0" parTransId="{FA01CEE9-7562-4193-9B91-B2F6BA641ED1}" sibTransId="{5E591396-770A-4607-9033-E4ADB0E3BA91}"/>
    <dgm:cxn modelId="{16C3EA84-BCC2-4B77-9D2D-F64D64C59740}" srcId="{DB8A24E6-CF8C-40F9-847F-9D222ADFEB19}" destId="{9AF87D8D-958B-4D15-AF88-4F1B86B80B97}" srcOrd="1" destOrd="0" parTransId="{15B83E68-C83D-4BCA-AC2B-6DBCE9C02DAE}" sibTransId="{854234C7-E6EF-430E-97DA-BC39F7FB0187}"/>
    <dgm:cxn modelId="{21278493-D0C9-40E9-97BC-78BD0EC65633}" type="presOf" srcId="{2F542A82-5D17-49FA-9AE9-648DF638979C}" destId="{79F626B5-0570-4599-9001-F5A9A2EDC65F}" srcOrd="0" destOrd="0" presId="urn:microsoft.com/office/officeart/2005/8/layout/hierarchy1"/>
    <dgm:cxn modelId="{2B20E6DC-011B-45CE-A974-B1A45B839FD3}" type="presOf" srcId="{9AF87D8D-958B-4D15-AF88-4F1B86B80B97}" destId="{337BED7D-4CD4-4957-847C-F406147C738D}" srcOrd="0" destOrd="0" presId="urn:microsoft.com/office/officeart/2005/8/layout/hierarchy1"/>
    <dgm:cxn modelId="{D824741B-FF9C-4770-94FD-6A57726A1C0F}" type="presParOf" srcId="{423BC2B2-B61D-44AF-95A3-99831EFD45D0}" destId="{5747D887-10EF-4414-AA26-27553F361547}" srcOrd="0" destOrd="0" presId="urn:microsoft.com/office/officeart/2005/8/layout/hierarchy1"/>
    <dgm:cxn modelId="{61C02567-5D36-48D3-BBA7-AA671F5FF6E2}" type="presParOf" srcId="{5747D887-10EF-4414-AA26-27553F361547}" destId="{B9473F11-10ED-4CEB-80D7-E9A9564981B5}" srcOrd="0" destOrd="0" presId="urn:microsoft.com/office/officeart/2005/8/layout/hierarchy1"/>
    <dgm:cxn modelId="{C7491FF8-E574-405D-B641-C8419A3ECADE}" type="presParOf" srcId="{B9473F11-10ED-4CEB-80D7-E9A9564981B5}" destId="{EB36948B-E664-4293-A323-68FCC20A5C41}" srcOrd="0" destOrd="0" presId="urn:microsoft.com/office/officeart/2005/8/layout/hierarchy1"/>
    <dgm:cxn modelId="{02E2315E-43BF-4B46-BD71-3D0218F2DCA4}" type="presParOf" srcId="{B9473F11-10ED-4CEB-80D7-E9A9564981B5}" destId="{79F626B5-0570-4599-9001-F5A9A2EDC65F}" srcOrd="1" destOrd="0" presId="urn:microsoft.com/office/officeart/2005/8/layout/hierarchy1"/>
    <dgm:cxn modelId="{B061411C-ABC0-4364-93C2-DE7F73ECE347}" type="presParOf" srcId="{5747D887-10EF-4414-AA26-27553F361547}" destId="{1894210A-70D8-4684-8DB7-500689ED1940}" srcOrd="1" destOrd="0" presId="urn:microsoft.com/office/officeart/2005/8/layout/hierarchy1"/>
    <dgm:cxn modelId="{14771BAF-3AB0-46FE-A4AA-2700BF1D6827}" type="presParOf" srcId="{423BC2B2-B61D-44AF-95A3-99831EFD45D0}" destId="{B3754542-2752-445D-9AF1-23B679955E5E}" srcOrd="1" destOrd="0" presId="urn:microsoft.com/office/officeart/2005/8/layout/hierarchy1"/>
    <dgm:cxn modelId="{34FF919B-47F3-48B1-8529-2C2B18F4574A}" type="presParOf" srcId="{B3754542-2752-445D-9AF1-23B679955E5E}" destId="{60B89283-672C-485B-A898-AB61872F86B6}" srcOrd="0" destOrd="0" presId="urn:microsoft.com/office/officeart/2005/8/layout/hierarchy1"/>
    <dgm:cxn modelId="{C327B598-5B42-4237-B863-121B0222B86F}" type="presParOf" srcId="{60B89283-672C-485B-A898-AB61872F86B6}" destId="{91C256DE-3441-434B-B5D0-1DC271E49669}" srcOrd="0" destOrd="0" presId="urn:microsoft.com/office/officeart/2005/8/layout/hierarchy1"/>
    <dgm:cxn modelId="{A446F23E-42F3-4EAC-8E3F-40EECDA15EA5}" type="presParOf" srcId="{60B89283-672C-485B-A898-AB61872F86B6}" destId="{337BED7D-4CD4-4957-847C-F406147C738D}" srcOrd="1" destOrd="0" presId="urn:microsoft.com/office/officeart/2005/8/layout/hierarchy1"/>
    <dgm:cxn modelId="{2780D0A2-86F6-403E-B2B7-285887BD28CD}" type="presParOf" srcId="{B3754542-2752-445D-9AF1-23B679955E5E}" destId="{E849E527-5763-44C5-A54D-BE0AD3293436}" srcOrd="1" destOrd="0" presId="urn:microsoft.com/office/officeart/2005/8/layout/hierarchy1"/>
    <dgm:cxn modelId="{049D72C1-F7B4-40A3-B913-1F3F5FD5F8CD}" type="presParOf" srcId="{423BC2B2-B61D-44AF-95A3-99831EFD45D0}" destId="{56D1DE29-916F-4536-A237-DC1DFB6CEB3D}" srcOrd="2" destOrd="0" presId="urn:microsoft.com/office/officeart/2005/8/layout/hierarchy1"/>
    <dgm:cxn modelId="{C18C8666-6F42-4D25-BB97-15FDD69C0F76}" type="presParOf" srcId="{56D1DE29-916F-4536-A237-DC1DFB6CEB3D}" destId="{A0F05E37-1B09-4928-A0AE-8713C98A4E11}" srcOrd="0" destOrd="0" presId="urn:microsoft.com/office/officeart/2005/8/layout/hierarchy1"/>
    <dgm:cxn modelId="{6797E5B0-05A1-40F3-992E-06100182F3E1}" type="presParOf" srcId="{A0F05E37-1B09-4928-A0AE-8713C98A4E11}" destId="{F2C47DE4-9D1E-4070-B8FD-D14DA7B0A1D2}" srcOrd="0" destOrd="0" presId="urn:microsoft.com/office/officeart/2005/8/layout/hierarchy1"/>
    <dgm:cxn modelId="{C03811EB-154E-4788-B507-3CCA61B7CFDC}" type="presParOf" srcId="{A0F05E37-1B09-4928-A0AE-8713C98A4E11}" destId="{7011BF6D-1F75-4474-9CDE-0F6FF1D9FCAF}" srcOrd="1" destOrd="0" presId="urn:microsoft.com/office/officeart/2005/8/layout/hierarchy1"/>
    <dgm:cxn modelId="{13D724F8-22A4-471C-B6E2-6FC4CC6BFA54}" type="presParOf" srcId="{56D1DE29-916F-4536-A237-DC1DFB6CEB3D}" destId="{F79979D4-7592-466D-924D-4637750C4C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DB09F4-FE02-4E10-B12A-A3298AFE93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706F9DE-3794-44EC-BF6F-780679AC1831}">
      <dgm:prSet custT="1"/>
      <dgm:spPr/>
      <dgm:t>
        <a:bodyPr/>
        <a:lstStyle/>
        <a:p>
          <a:pPr algn="just"/>
          <a:r>
            <a:rPr lang="en-US" sz="1800" b="1" baseline="0" dirty="0">
              <a:latin typeface="Times New Roman" panose="02020603050405020304" pitchFamily="18" charset="0"/>
              <a:cs typeface="Times New Roman" panose="02020603050405020304" pitchFamily="18" charset="0"/>
            </a:rPr>
            <a:t>SAMPLE SIZE</a:t>
          </a:r>
          <a:endParaRPr lang="en-US" sz="1800" dirty="0">
            <a:latin typeface="Times New Roman" panose="02020603050405020304" pitchFamily="18" charset="0"/>
            <a:cs typeface="Times New Roman" panose="02020603050405020304" pitchFamily="18" charset="0"/>
          </a:endParaRPr>
        </a:p>
      </dgm:t>
    </dgm:pt>
    <dgm:pt modelId="{EAB20466-D563-454B-8EBA-1083E5570D3D}" type="parTrans" cxnId="{6BDDB265-84DE-4FE4-AD6C-5F6F3CD7FDD0}">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A87BA548-9BB2-499B-AF25-74173D442911}" type="sibTrans" cxnId="{6BDDB265-84DE-4FE4-AD6C-5F6F3CD7FDD0}">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2A2AFA70-FE59-45C9-9D5A-31327349BB14}">
      <dgm:prSet custT="1"/>
      <dgm:spPr/>
      <dgm:t>
        <a:bodyPr/>
        <a:lstStyle/>
        <a:p>
          <a:pPr algn="just"/>
          <a:r>
            <a:rPr lang="en-US" sz="1800" baseline="0">
              <a:latin typeface="Times New Roman" panose="02020603050405020304" pitchFamily="18" charset="0"/>
              <a:cs typeface="Times New Roman" panose="02020603050405020304" pitchFamily="18" charset="0"/>
            </a:rPr>
            <a:t>Sample for the study was 300 participants (N=300) selected purposively from the Civil/Public Sector in Ghana. Females (197) were more than Males (103) in the study.</a:t>
          </a:r>
          <a:endParaRPr lang="en-US" sz="1800">
            <a:latin typeface="Times New Roman" panose="02020603050405020304" pitchFamily="18" charset="0"/>
            <a:cs typeface="Times New Roman" panose="02020603050405020304" pitchFamily="18" charset="0"/>
          </a:endParaRPr>
        </a:p>
      </dgm:t>
    </dgm:pt>
    <dgm:pt modelId="{D4B649DE-3313-4521-8CA5-0E6036963A80}" type="parTrans" cxnId="{592C65F8-D134-49CA-9FA5-4CDC11504951}">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09070D75-0A89-415A-8372-4EC1135864F8}" type="sibTrans" cxnId="{592C65F8-D134-49CA-9FA5-4CDC11504951}">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91665A18-61C7-4899-B675-DC5B74FF6BF9}">
      <dgm:prSet custT="1"/>
      <dgm:spPr/>
      <dgm:t>
        <a:bodyPr/>
        <a:lstStyle/>
        <a:p>
          <a:pPr algn="just"/>
          <a:r>
            <a:rPr lang="en-US" sz="1800" baseline="0">
              <a:latin typeface="Times New Roman" panose="02020603050405020304" pitchFamily="18" charset="0"/>
              <a:cs typeface="Times New Roman" panose="02020603050405020304" pitchFamily="18" charset="0"/>
            </a:rPr>
            <a:t>The sample provides data from which to draw conclusions about some larger group, the population, whom these people represent. </a:t>
          </a:r>
          <a:endParaRPr lang="en-US" sz="1800">
            <a:latin typeface="Times New Roman" panose="02020603050405020304" pitchFamily="18" charset="0"/>
            <a:cs typeface="Times New Roman" panose="02020603050405020304" pitchFamily="18" charset="0"/>
          </a:endParaRPr>
        </a:p>
      </dgm:t>
    </dgm:pt>
    <dgm:pt modelId="{4705F854-8E3B-42B7-8A8E-CFC087B98981}" type="parTrans" cxnId="{911EFCA5-CBC2-4E37-A453-7E5956B764B8}">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9235B774-561D-4B96-AD04-746648BD7E62}" type="sibTrans" cxnId="{911EFCA5-CBC2-4E37-A453-7E5956B764B8}">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3488773E-9E0D-4F81-8D84-FAD79CDAA462}">
      <dgm:prSet custT="1"/>
      <dgm:spPr/>
      <dgm:t>
        <a:bodyPr/>
        <a:lstStyle/>
        <a:p>
          <a:pPr algn="just"/>
          <a:r>
            <a:rPr lang="en-US" sz="1800" b="1" baseline="0" dirty="0">
              <a:latin typeface="Times New Roman" panose="02020603050405020304" pitchFamily="18" charset="0"/>
              <a:cs typeface="Times New Roman" panose="02020603050405020304" pitchFamily="18" charset="0"/>
            </a:rPr>
            <a:t>PILOT TESTING OF THE INSTRUMENT</a:t>
          </a:r>
          <a:endParaRPr lang="en-US" sz="1800" dirty="0">
            <a:latin typeface="Times New Roman" panose="02020603050405020304" pitchFamily="18" charset="0"/>
            <a:cs typeface="Times New Roman" panose="02020603050405020304" pitchFamily="18" charset="0"/>
          </a:endParaRPr>
        </a:p>
      </dgm:t>
    </dgm:pt>
    <dgm:pt modelId="{F1EC69D7-10D2-4953-AFDA-7C9F9C470E58}" type="parTrans" cxnId="{1ACC386E-CFBB-493D-83BE-A8E7827E01F9}">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FFE147D6-39F3-473E-AFE3-E020A024FFEC}" type="sibTrans" cxnId="{1ACC386E-CFBB-493D-83BE-A8E7827E01F9}">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5E8370A5-4152-4F66-9AE7-F8DC1527B1EA}">
      <dgm:prSet custT="1"/>
      <dgm:spPr/>
      <dgm:t>
        <a:bodyPr/>
        <a:lstStyle/>
        <a:p>
          <a:pPr algn="just"/>
          <a:r>
            <a:rPr lang="en-US" sz="1800" baseline="0">
              <a:latin typeface="Times New Roman" panose="02020603050405020304" pitchFamily="18" charset="0"/>
              <a:cs typeface="Times New Roman" panose="02020603050405020304" pitchFamily="18" charset="0"/>
            </a:rPr>
            <a:t>Once a survey or questionnaire is developed, it should be pilot tested. These pre-tests, prior to launching the survey to the identified audience, help to determine any failures in the survey instrument, poorly worded or unclear questions, or inappropriate or erroneous response categories. The instrument for the data collection tested through piloting to infer how the main survey would be. </a:t>
          </a:r>
          <a:endParaRPr lang="en-US" sz="1800">
            <a:latin typeface="Times New Roman" panose="02020603050405020304" pitchFamily="18" charset="0"/>
            <a:cs typeface="Times New Roman" panose="02020603050405020304" pitchFamily="18" charset="0"/>
          </a:endParaRPr>
        </a:p>
      </dgm:t>
    </dgm:pt>
    <dgm:pt modelId="{4FA85F56-E92D-440B-8487-B15357F213DD}" type="parTrans" cxnId="{5B78B2A9-6462-4055-A008-60AA58E298A2}">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E5A83C1A-F66A-496E-A1C0-7A2754F39BD0}" type="sibTrans" cxnId="{5B78B2A9-6462-4055-A008-60AA58E298A2}">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93E0C29C-9175-4A80-BA96-E74EF9FB263E}" type="pres">
      <dgm:prSet presAssocID="{51DB09F4-FE02-4E10-B12A-A3298AFE93E5}" presName="vert0" presStyleCnt="0">
        <dgm:presLayoutVars>
          <dgm:dir/>
          <dgm:animOne val="branch"/>
          <dgm:animLvl val="lvl"/>
        </dgm:presLayoutVars>
      </dgm:prSet>
      <dgm:spPr/>
    </dgm:pt>
    <dgm:pt modelId="{A10579F3-0D33-4E8A-836D-66BDD628BA87}" type="pres">
      <dgm:prSet presAssocID="{1706F9DE-3794-44EC-BF6F-780679AC1831}" presName="thickLine" presStyleLbl="alignNode1" presStyleIdx="0" presStyleCnt="5"/>
      <dgm:spPr/>
    </dgm:pt>
    <dgm:pt modelId="{D8824BF2-887B-4269-BB2D-271D953623F0}" type="pres">
      <dgm:prSet presAssocID="{1706F9DE-3794-44EC-BF6F-780679AC1831}" presName="horz1" presStyleCnt="0"/>
      <dgm:spPr/>
    </dgm:pt>
    <dgm:pt modelId="{9FC281A6-10BC-4471-9FD6-2D6E867B864D}" type="pres">
      <dgm:prSet presAssocID="{1706F9DE-3794-44EC-BF6F-780679AC1831}" presName="tx1" presStyleLbl="revTx" presStyleIdx="0" presStyleCnt="5"/>
      <dgm:spPr/>
    </dgm:pt>
    <dgm:pt modelId="{E3D1F585-1BA7-4A98-9930-AEF28BF85584}" type="pres">
      <dgm:prSet presAssocID="{1706F9DE-3794-44EC-BF6F-780679AC1831}" presName="vert1" presStyleCnt="0"/>
      <dgm:spPr/>
    </dgm:pt>
    <dgm:pt modelId="{39AE45D0-9796-4264-B1DF-4381C6CAC77C}" type="pres">
      <dgm:prSet presAssocID="{2A2AFA70-FE59-45C9-9D5A-31327349BB14}" presName="thickLine" presStyleLbl="alignNode1" presStyleIdx="1" presStyleCnt="5"/>
      <dgm:spPr/>
    </dgm:pt>
    <dgm:pt modelId="{BB83B7BE-0E1D-4A3F-96FA-546F31F33E12}" type="pres">
      <dgm:prSet presAssocID="{2A2AFA70-FE59-45C9-9D5A-31327349BB14}" presName="horz1" presStyleCnt="0"/>
      <dgm:spPr/>
    </dgm:pt>
    <dgm:pt modelId="{5F8D4346-F1E6-4A22-AF80-732774D0FCD4}" type="pres">
      <dgm:prSet presAssocID="{2A2AFA70-FE59-45C9-9D5A-31327349BB14}" presName="tx1" presStyleLbl="revTx" presStyleIdx="1" presStyleCnt="5"/>
      <dgm:spPr/>
    </dgm:pt>
    <dgm:pt modelId="{04734801-48D6-4D0E-8942-0DD965F39BEB}" type="pres">
      <dgm:prSet presAssocID="{2A2AFA70-FE59-45C9-9D5A-31327349BB14}" presName="vert1" presStyleCnt="0"/>
      <dgm:spPr/>
    </dgm:pt>
    <dgm:pt modelId="{2C4B71D5-D6A8-4D4D-8868-BE9708112A8C}" type="pres">
      <dgm:prSet presAssocID="{91665A18-61C7-4899-B675-DC5B74FF6BF9}" presName="thickLine" presStyleLbl="alignNode1" presStyleIdx="2" presStyleCnt="5"/>
      <dgm:spPr/>
    </dgm:pt>
    <dgm:pt modelId="{C70313A6-64B6-4C34-985D-ACACB37ADAA2}" type="pres">
      <dgm:prSet presAssocID="{91665A18-61C7-4899-B675-DC5B74FF6BF9}" presName="horz1" presStyleCnt="0"/>
      <dgm:spPr/>
    </dgm:pt>
    <dgm:pt modelId="{85CE9D7E-44D8-4C43-B9EE-EBE1CAA2E9A5}" type="pres">
      <dgm:prSet presAssocID="{91665A18-61C7-4899-B675-DC5B74FF6BF9}" presName="tx1" presStyleLbl="revTx" presStyleIdx="2" presStyleCnt="5"/>
      <dgm:spPr/>
    </dgm:pt>
    <dgm:pt modelId="{D3DD3499-7A0A-4537-A892-16E9FCD3DF4D}" type="pres">
      <dgm:prSet presAssocID="{91665A18-61C7-4899-B675-DC5B74FF6BF9}" presName="vert1" presStyleCnt="0"/>
      <dgm:spPr/>
    </dgm:pt>
    <dgm:pt modelId="{5848B65D-7912-491A-980A-2332E998ADB6}" type="pres">
      <dgm:prSet presAssocID="{3488773E-9E0D-4F81-8D84-FAD79CDAA462}" presName="thickLine" presStyleLbl="alignNode1" presStyleIdx="3" presStyleCnt="5"/>
      <dgm:spPr/>
    </dgm:pt>
    <dgm:pt modelId="{D8E863B8-6EC1-40C8-8925-2EB4ED544C51}" type="pres">
      <dgm:prSet presAssocID="{3488773E-9E0D-4F81-8D84-FAD79CDAA462}" presName="horz1" presStyleCnt="0"/>
      <dgm:spPr/>
    </dgm:pt>
    <dgm:pt modelId="{230B9A7D-498C-4264-9A87-72F6549BECDF}" type="pres">
      <dgm:prSet presAssocID="{3488773E-9E0D-4F81-8D84-FAD79CDAA462}" presName="tx1" presStyleLbl="revTx" presStyleIdx="3" presStyleCnt="5"/>
      <dgm:spPr/>
    </dgm:pt>
    <dgm:pt modelId="{E879191D-FFA9-46DA-AF27-66DB921DDAA6}" type="pres">
      <dgm:prSet presAssocID="{3488773E-9E0D-4F81-8D84-FAD79CDAA462}" presName="vert1" presStyleCnt="0"/>
      <dgm:spPr/>
    </dgm:pt>
    <dgm:pt modelId="{A5CE0DA6-447B-4AB3-897C-E36C017DF8DA}" type="pres">
      <dgm:prSet presAssocID="{5E8370A5-4152-4F66-9AE7-F8DC1527B1EA}" presName="thickLine" presStyleLbl="alignNode1" presStyleIdx="4" presStyleCnt="5"/>
      <dgm:spPr/>
    </dgm:pt>
    <dgm:pt modelId="{1AAA8410-E76B-4B6B-BF22-3EABCEC43863}" type="pres">
      <dgm:prSet presAssocID="{5E8370A5-4152-4F66-9AE7-F8DC1527B1EA}" presName="horz1" presStyleCnt="0"/>
      <dgm:spPr/>
    </dgm:pt>
    <dgm:pt modelId="{FCF93A74-BBB8-4EB3-B8AD-2217C2A8FBD7}" type="pres">
      <dgm:prSet presAssocID="{5E8370A5-4152-4F66-9AE7-F8DC1527B1EA}" presName="tx1" presStyleLbl="revTx" presStyleIdx="4" presStyleCnt="5"/>
      <dgm:spPr/>
    </dgm:pt>
    <dgm:pt modelId="{A20E9B19-14D6-4529-87B7-D3DFC5602502}" type="pres">
      <dgm:prSet presAssocID="{5E8370A5-4152-4F66-9AE7-F8DC1527B1EA}" presName="vert1" presStyleCnt="0"/>
      <dgm:spPr/>
    </dgm:pt>
  </dgm:ptLst>
  <dgm:cxnLst>
    <dgm:cxn modelId="{2FEBEA0E-6804-4A66-92A1-B7E245055E6A}" type="presOf" srcId="{51DB09F4-FE02-4E10-B12A-A3298AFE93E5}" destId="{93E0C29C-9175-4A80-BA96-E74EF9FB263E}" srcOrd="0" destOrd="0" presId="urn:microsoft.com/office/officeart/2008/layout/LinedList"/>
    <dgm:cxn modelId="{6BDDB265-84DE-4FE4-AD6C-5F6F3CD7FDD0}" srcId="{51DB09F4-FE02-4E10-B12A-A3298AFE93E5}" destId="{1706F9DE-3794-44EC-BF6F-780679AC1831}" srcOrd="0" destOrd="0" parTransId="{EAB20466-D563-454B-8EBA-1083E5570D3D}" sibTransId="{A87BA548-9BB2-499B-AF25-74173D442911}"/>
    <dgm:cxn modelId="{7251B66C-22AE-4C66-BB0E-2785A914648B}" type="presOf" srcId="{91665A18-61C7-4899-B675-DC5B74FF6BF9}" destId="{85CE9D7E-44D8-4C43-B9EE-EBE1CAA2E9A5}" srcOrd="0" destOrd="0" presId="urn:microsoft.com/office/officeart/2008/layout/LinedList"/>
    <dgm:cxn modelId="{1ACC386E-CFBB-493D-83BE-A8E7827E01F9}" srcId="{51DB09F4-FE02-4E10-B12A-A3298AFE93E5}" destId="{3488773E-9E0D-4F81-8D84-FAD79CDAA462}" srcOrd="3" destOrd="0" parTransId="{F1EC69D7-10D2-4953-AFDA-7C9F9C470E58}" sibTransId="{FFE147D6-39F3-473E-AFE3-E020A024FFEC}"/>
    <dgm:cxn modelId="{859BA671-5E58-45C6-B63F-1E1101CB6A35}" type="presOf" srcId="{5E8370A5-4152-4F66-9AE7-F8DC1527B1EA}" destId="{FCF93A74-BBB8-4EB3-B8AD-2217C2A8FBD7}" srcOrd="0" destOrd="0" presId="urn:microsoft.com/office/officeart/2008/layout/LinedList"/>
    <dgm:cxn modelId="{911EFCA5-CBC2-4E37-A453-7E5956B764B8}" srcId="{51DB09F4-FE02-4E10-B12A-A3298AFE93E5}" destId="{91665A18-61C7-4899-B675-DC5B74FF6BF9}" srcOrd="2" destOrd="0" parTransId="{4705F854-8E3B-42B7-8A8E-CFC087B98981}" sibTransId="{9235B774-561D-4B96-AD04-746648BD7E62}"/>
    <dgm:cxn modelId="{5B78B2A9-6462-4055-A008-60AA58E298A2}" srcId="{51DB09F4-FE02-4E10-B12A-A3298AFE93E5}" destId="{5E8370A5-4152-4F66-9AE7-F8DC1527B1EA}" srcOrd="4" destOrd="0" parTransId="{4FA85F56-E92D-440B-8487-B15357F213DD}" sibTransId="{E5A83C1A-F66A-496E-A1C0-7A2754F39BD0}"/>
    <dgm:cxn modelId="{7BDAE0AC-BFF5-40BB-9927-D3DB6DCE9260}" type="presOf" srcId="{1706F9DE-3794-44EC-BF6F-780679AC1831}" destId="{9FC281A6-10BC-4471-9FD6-2D6E867B864D}" srcOrd="0" destOrd="0" presId="urn:microsoft.com/office/officeart/2008/layout/LinedList"/>
    <dgm:cxn modelId="{897F3BD9-498B-4CD8-A214-87A0B591B6D1}" type="presOf" srcId="{3488773E-9E0D-4F81-8D84-FAD79CDAA462}" destId="{230B9A7D-498C-4264-9A87-72F6549BECDF}" srcOrd="0" destOrd="0" presId="urn:microsoft.com/office/officeart/2008/layout/LinedList"/>
    <dgm:cxn modelId="{5041B0DE-509A-4308-8F97-D119F1914E06}" type="presOf" srcId="{2A2AFA70-FE59-45C9-9D5A-31327349BB14}" destId="{5F8D4346-F1E6-4A22-AF80-732774D0FCD4}" srcOrd="0" destOrd="0" presId="urn:microsoft.com/office/officeart/2008/layout/LinedList"/>
    <dgm:cxn modelId="{592C65F8-D134-49CA-9FA5-4CDC11504951}" srcId="{51DB09F4-FE02-4E10-B12A-A3298AFE93E5}" destId="{2A2AFA70-FE59-45C9-9D5A-31327349BB14}" srcOrd="1" destOrd="0" parTransId="{D4B649DE-3313-4521-8CA5-0E6036963A80}" sibTransId="{09070D75-0A89-415A-8372-4EC1135864F8}"/>
    <dgm:cxn modelId="{9CECDC86-D7B6-4D9D-AE78-1055CEC7D190}" type="presParOf" srcId="{93E0C29C-9175-4A80-BA96-E74EF9FB263E}" destId="{A10579F3-0D33-4E8A-836D-66BDD628BA87}" srcOrd="0" destOrd="0" presId="urn:microsoft.com/office/officeart/2008/layout/LinedList"/>
    <dgm:cxn modelId="{F2BD80EA-911F-4E66-94F5-DF0CB303DF72}" type="presParOf" srcId="{93E0C29C-9175-4A80-BA96-E74EF9FB263E}" destId="{D8824BF2-887B-4269-BB2D-271D953623F0}" srcOrd="1" destOrd="0" presId="urn:microsoft.com/office/officeart/2008/layout/LinedList"/>
    <dgm:cxn modelId="{E7EC6FB1-9BD6-4678-B962-C302B1033C59}" type="presParOf" srcId="{D8824BF2-887B-4269-BB2D-271D953623F0}" destId="{9FC281A6-10BC-4471-9FD6-2D6E867B864D}" srcOrd="0" destOrd="0" presId="urn:microsoft.com/office/officeart/2008/layout/LinedList"/>
    <dgm:cxn modelId="{12BE0FF4-6B3E-4A8D-A803-2A007AE27F34}" type="presParOf" srcId="{D8824BF2-887B-4269-BB2D-271D953623F0}" destId="{E3D1F585-1BA7-4A98-9930-AEF28BF85584}" srcOrd="1" destOrd="0" presId="urn:microsoft.com/office/officeart/2008/layout/LinedList"/>
    <dgm:cxn modelId="{3E9D5F57-DCD6-4658-BF45-6AD265F5173A}" type="presParOf" srcId="{93E0C29C-9175-4A80-BA96-E74EF9FB263E}" destId="{39AE45D0-9796-4264-B1DF-4381C6CAC77C}" srcOrd="2" destOrd="0" presId="urn:microsoft.com/office/officeart/2008/layout/LinedList"/>
    <dgm:cxn modelId="{CEA6E916-C3C0-419D-95B6-B6B422462BF8}" type="presParOf" srcId="{93E0C29C-9175-4A80-BA96-E74EF9FB263E}" destId="{BB83B7BE-0E1D-4A3F-96FA-546F31F33E12}" srcOrd="3" destOrd="0" presId="urn:microsoft.com/office/officeart/2008/layout/LinedList"/>
    <dgm:cxn modelId="{D43E1902-CD1C-4A18-B1D4-71F124048D43}" type="presParOf" srcId="{BB83B7BE-0E1D-4A3F-96FA-546F31F33E12}" destId="{5F8D4346-F1E6-4A22-AF80-732774D0FCD4}" srcOrd="0" destOrd="0" presId="urn:microsoft.com/office/officeart/2008/layout/LinedList"/>
    <dgm:cxn modelId="{E4C0F0E1-32C9-44EF-A119-4B90CDCD45A0}" type="presParOf" srcId="{BB83B7BE-0E1D-4A3F-96FA-546F31F33E12}" destId="{04734801-48D6-4D0E-8942-0DD965F39BEB}" srcOrd="1" destOrd="0" presId="urn:microsoft.com/office/officeart/2008/layout/LinedList"/>
    <dgm:cxn modelId="{E0A9AF58-1159-4D53-A17A-3E4B23B93B30}" type="presParOf" srcId="{93E0C29C-9175-4A80-BA96-E74EF9FB263E}" destId="{2C4B71D5-D6A8-4D4D-8868-BE9708112A8C}" srcOrd="4" destOrd="0" presId="urn:microsoft.com/office/officeart/2008/layout/LinedList"/>
    <dgm:cxn modelId="{BB6FA58F-0242-4EE4-B94B-83C22D99C1ED}" type="presParOf" srcId="{93E0C29C-9175-4A80-BA96-E74EF9FB263E}" destId="{C70313A6-64B6-4C34-985D-ACACB37ADAA2}" srcOrd="5" destOrd="0" presId="urn:microsoft.com/office/officeart/2008/layout/LinedList"/>
    <dgm:cxn modelId="{1A258774-28D4-4F25-A177-A22790F1FD2D}" type="presParOf" srcId="{C70313A6-64B6-4C34-985D-ACACB37ADAA2}" destId="{85CE9D7E-44D8-4C43-B9EE-EBE1CAA2E9A5}" srcOrd="0" destOrd="0" presId="urn:microsoft.com/office/officeart/2008/layout/LinedList"/>
    <dgm:cxn modelId="{F54C18D5-4692-497C-8E89-719FBFE64AB2}" type="presParOf" srcId="{C70313A6-64B6-4C34-985D-ACACB37ADAA2}" destId="{D3DD3499-7A0A-4537-A892-16E9FCD3DF4D}" srcOrd="1" destOrd="0" presId="urn:microsoft.com/office/officeart/2008/layout/LinedList"/>
    <dgm:cxn modelId="{673E5EAE-AE1B-4C1D-BF79-9739F0C96F6F}" type="presParOf" srcId="{93E0C29C-9175-4A80-BA96-E74EF9FB263E}" destId="{5848B65D-7912-491A-980A-2332E998ADB6}" srcOrd="6" destOrd="0" presId="urn:microsoft.com/office/officeart/2008/layout/LinedList"/>
    <dgm:cxn modelId="{32F9655E-ABAF-4806-A498-F0A1F2F5CCB4}" type="presParOf" srcId="{93E0C29C-9175-4A80-BA96-E74EF9FB263E}" destId="{D8E863B8-6EC1-40C8-8925-2EB4ED544C51}" srcOrd="7" destOrd="0" presId="urn:microsoft.com/office/officeart/2008/layout/LinedList"/>
    <dgm:cxn modelId="{8842616C-1A3D-4853-AB22-6B6DD985D5B2}" type="presParOf" srcId="{D8E863B8-6EC1-40C8-8925-2EB4ED544C51}" destId="{230B9A7D-498C-4264-9A87-72F6549BECDF}" srcOrd="0" destOrd="0" presId="urn:microsoft.com/office/officeart/2008/layout/LinedList"/>
    <dgm:cxn modelId="{B9D04949-7CF4-48CD-879E-A1DCB6FEEA9A}" type="presParOf" srcId="{D8E863B8-6EC1-40C8-8925-2EB4ED544C51}" destId="{E879191D-FFA9-46DA-AF27-66DB921DDAA6}" srcOrd="1" destOrd="0" presId="urn:microsoft.com/office/officeart/2008/layout/LinedList"/>
    <dgm:cxn modelId="{74F6F6A8-F67F-48EE-B2F2-230C3F9A300E}" type="presParOf" srcId="{93E0C29C-9175-4A80-BA96-E74EF9FB263E}" destId="{A5CE0DA6-447B-4AB3-897C-E36C017DF8DA}" srcOrd="8" destOrd="0" presId="urn:microsoft.com/office/officeart/2008/layout/LinedList"/>
    <dgm:cxn modelId="{4181FA93-7858-4DC1-BB4E-2F9E91D1939B}" type="presParOf" srcId="{93E0C29C-9175-4A80-BA96-E74EF9FB263E}" destId="{1AAA8410-E76B-4B6B-BF22-3EABCEC43863}" srcOrd="9" destOrd="0" presId="urn:microsoft.com/office/officeart/2008/layout/LinedList"/>
    <dgm:cxn modelId="{A94D29D1-E672-4EA5-8E03-E9F713972D5C}" type="presParOf" srcId="{1AAA8410-E76B-4B6B-BF22-3EABCEC43863}" destId="{FCF93A74-BBB8-4EB3-B8AD-2217C2A8FBD7}" srcOrd="0" destOrd="0" presId="urn:microsoft.com/office/officeart/2008/layout/LinedList"/>
    <dgm:cxn modelId="{76C44E64-5B00-45EC-BEB9-0D6404648642}" type="presParOf" srcId="{1AAA8410-E76B-4B6B-BF22-3EABCEC43863}" destId="{A20E9B19-14D6-4529-87B7-D3DFC56025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BEE867-62A3-486B-8348-0EC46D9C045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4FD1F19-065D-40F8-B267-23488A2EA2E9}">
      <dgm:prSet custT="1"/>
      <dgm:spPr/>
      <dgm:t>
        <a:bodyPr/>
        <a:lstStyle/>
        <a:p>
          <a:pPr algn="just">
            <a:lnSpc>
              <a:spcPct val="100000"/>
            </a:lnSpc>
          </a:pPr>
          <a:r>
            <a:rPr lang="en-US" sz="2400" baseline="0">
              <a:latin typeface="Times New Roman" panose="02020603050405020304" pitchFamily="18" charset="0"/>
              <a:cs typeface="Times New Roman" panose="02020603050405020304" pitchFamily="18" charset="0"/>
            </a:rPr>
            <a:t>Data employed IBM (SPSS 22.0) edition for the preliminary, descriptive analysis, and further analysis. </a:t>
          </a:r>
          <a:endParaRPr lang="en-US" sz="2400">
            <a:latin typeface="Times New Roman" panose="02020603050405020304" pitchFamily="18" charset="0"/>
            <a:cs typeface="Times New Roman" panose="02020603050405020304" pitchFamily="18" charset="0"/>
          </a:endParaRPr>
        </a:p>
      </dgm:t>
    </dgm:pt>
    <dgm:pt modelId="{0AFAEF4D-98C4-4AAB-BFD2-9510403AFF05}" type="parTrans" cxnId="{5E56B17B-B483-43BF-9EBA-C170826A28C6}">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899E0264-12B5-409E-8700-7839950047CB}" type="sibTrans" cxnId="{5E56B17B-B483-43BF-9EBA-C170826A28C6}">
      <dgm:prSet/>
      <dgm:spPr/>
      <dgm:t>
        <a:bodyPr/>
        <a:lstStyle/>
        <a:p>
          <a:pPr algn="just">
            <a:lnSpc>
              <a:spcPct val="100000"/>
            </a:lnSpc>
          </a:pPr>
          <a:endParaRPr lang="en-US" sz="2400">
            <a:latin typeface="Times New Roman" panose="02020603050405020304" pitchFamily="18" charset="0"/>
            <a:cs typeface="Times New Roman" panose="02020603050405020304" pitchFamily="18" charset="0"/>
          </a:endParaRPr>
        </a:p>
      </dgm:t>
    </dgm:pt>
    <dgm:pt modelId="{40269F82-B1AE-4D42-8D07-A2EE5F7C65C6}">
      <dgm:prSet custT="1"/>
      <dgm:spPr/>
      <dgm:t>
        <a:bodyPr/>
        <a:lstStyle/>
        <a:p>
          <a:pPr algn="just">
            <a:lnSpc>
              <a:spcPct val="100000"/>
            </a:lnSpc>
          </a:pPr>
          <a:r>
            <a:rPr lang="en-US" sz="2400" baseline="0">
              <a:latin typeface="Times New Roman" panose="02020603050405020304" pitchFamily="18" charset="0"/>
              <a:cs typeface="Times New Roman" panose="02020603050405020304" pitchFamily="18" charset="0"/>
            </a:rPr>
            <a:t>Data was coded and analyzed using the software SPSS and collated data generated by Excel template. </a:t>
          </a:r>
          <a:endParaRPr lang="en-US" sz="2400">
            <a:latin typeface="Times New Roman" panose="02020603050405020304" pitchFamily="18" charset="0"/>
            <a:cs typeface="Times New Roman" panose="02020603050405020304" pitchFamily="18" charset="0"/>
          </a:endParaRPr>
        </a:p>
      </dgm:t>
    </dgm:pt>
    <dgm:pt modelId="{38AFF854-80A4-40BD-BE79-E81168D5A30C}" type="parTrans" cxnId="{C58DDA8B-0B38-40F7-A0DE-00494F81DA70}">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56EC628F-2DD6-44A4-9F90-F4F03D0DFA20}" type="sibTrans" cxnId="{C58DDA8B-0B38-40F7-A0DE-00494F81DA70}">
      <dgm:prSet/>
      <dgm:spPr/>
      <dgm:t>
        <a:bodyPr/>
        <a:lstStyle/>
        <a:p>
          <a:pPr algn="just">
            <a:lnSpc>
              <a:spcPct val="100000"/>
            </a:lnSpc>
          </a:pPr>
          <a:endParaRPr lang="en-US" sz="2400">
            <a:latin typeface="Times New Roman" panose="02020603050405020304" pitchFamily="18" charset="0"/>
            <a:cs typeface="Times New Roman" panose="02020603050405020304" pitchFamily="18" charset="0"/>
          </a:endParaRPr>
        </a:p>
      </dgm:t>
    </dgm:pt>
    <dgm:pt modelId="{2D56EBCC-7E4F-4973-B340-96BFA87E1FC8}">
      <dgm:prSet custT="1"/>
      <dgm:spPr/>
      <dgm:t>
        <a:bodyPr/>
        <a:lstStyle/>
        <a:p>
          <a:pPr algn="just">
            <a:lnSpc>
              <a:spcPct val="100000"/>
            </a:lnSpc>
          </a:pPr>
          <a:r>
            <a:rPr lang="en-US" sz="2400" baseline="0">
              <a:latin typeface="Times New Roman" panose="02020603050405020304" pitchFamily="18" charset="0"/>
              <a:cs typeface="Times New Roman" panose="02020603050405020304" pitchFamily="18" charset="0"/>
            </a:rPr>
            <a:t>Preliminary analysis involved descriptive analysis with tabulations while</a:t>
          </a:r>
          <a:endParaRPr lang="en-US" sz="2400">
            <a:latin typeface="Times New Roman" panose="02020603050405020304" pitchFamily="18" charset="0"/>
            <a:cs typeface="Times New Roman" panose="02020603050405020304" pitchFamily="18" charset="0"/>
          </a:endParaRPr>
        </a:p>
      </dgm:t>
    </dgm:pt>
    <dgm:pt modelId="{6A44906B-82AC-44CE-A5F6-CD224E4C758C}" type="parTrans" cxnId="{15CB571C-CFFF-494D-8599-FA0E08D8C02A}">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5F05B33C-518C-42BA-B92A-D87D43DD08D3}" type="sibTrans" cxnId="{15CB571C-CFFF-494D-8599-FA0E08D8C02A}">
      <dgm:prSet/>
      <dgm:spPr/>
      <dgm:t>
        <a:bodyPr/>
        <a:lstStyle/>
        <a:p>
          <a:pPr algn="just">
            <a:lnSpc>
              <a:spcPct val="100000"/>
            </a:lnSpc>
          </a:pPr>
          <a:endParaRPr lang="en-US" sz="2400">
            <a:latin typeface="Times New Roman" panose="02020603050405020304" pitchFamily="18" charset="0"/>
            <a:cs typeface="Times New Roman" panose="02020603050405020304" pitchFamily="18" charset="0"/>
          </a:endParaRPr>
        </a:p>
      </dgm:t>
    </dgm:pt>
    <dgm:pt modelId="{40D9EE91-3B77-4B3A-9F72-919856969E7E}">
      <dgm:prSet custT="1"/>
      <dgm:spPr/>
      <dgm:t>
        <a:bodyPr/>
        <a:lstStyle/>
        <a:p>
          <a:pPr algn="just">
            <a:lnSpc>
              <a:spcPct val="100000"/>
            </a:lnSpc>
          </a:pPr>
          <a:r>
            <a:rPr lang="en-US" sz="2400" baseline="0">
              <a:latin typeface="Times New Roman" panose="02020603050405020304" pitchFamily="18" charset="0"/>
              <a:cs typeface="Times New Roman" panose="02020603050405020304" pitchFamily="18" charset="0"/>
            </a:rPr>
            <a:t>Further analysis applied logistics regression, correlation, and regression model.</a:t>
          </a:r>
          <a:endParaRPr lang="en-US" sz="2400">
            <a:latin typeface="Times New Roman" panose="02020603050405020304" pitchFamily="18" charset="0"/>
            <a:cs typeface="Times New Roman" panose="02020603050405020304" pitchFamily="18" charset="0"/>
          </a:endParaRPr>
        </a:p>
      </dgm:t>
    </dgm:pt>
    <dgm:pt modelId="{C847C816-F7E0-4858-A561-B059547F3032}" type="parTrans" cxnId="{A420CCB3-BB92-4FE8-93BE-97EF32496CC0}">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177281C4-69DF-424E-BEF6-0D6DF49DAAA5}" type="sibTrans" cxnId="{A420CCB3-BB92-4FE8-93BE-97EF32496CC0}">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C35637A0-6112-426D-9DA2-2DB0FDE64403}" type="pres">
      <dgm:prSet presAssocID="{3FBEE867-62A3-486B-8348-0EC46D9C045B}" presName="root" presStyleCnt="0">
        <dgm:presLayoutVars>
          <dgm:dir/>
          <dgm:resizeHandles val="exact"/>
        </dgm:presLayoutVars>
      </dgm:prSet>
      <dgm:spPr/>
    </dgm:pt>
    <dgm:pt modelId="{667E1DDB-82F9-4888-B48C-A068AB9699AB}" type="pres">
      <dgm:prSet presAssocID="{3FBEE867-62A3-486B-8348-0EC46D9C045B}" presName="container" presStyleCnt="0">
        <dgm:presLayoutVars>
          <dgm:dir/>
          <dgm:resizeHandles val="exact"/>
        </dgm:presLayoutVars>
      </dgm:prSet>
      <dgm:spPr/>
    </dgm:pt>
    <dgm:pt modelId="{6520B2D0-3F5E-4596-B0BD-F64FD383A59D}" type="pres">
      <dgm:prSet presAssocID="{74FD1F19-065D-40F8-B267-23488A2EA2E9}" presName="compNode" presStyleCnt="0"/>
      <dgm:spPr/>
    </dgm:pt>
    <dgm:pt modelId="{44D3AC4F-1971-4BE3-AE44-4E585CC0A9E4}" type="pres">
      <dgm:prSet presAssocID="{74FD1F19-065D-40F8-B267-23488A2EA2E9}" presName="iconBgRect" presStyleLbl="bgShp" presStyleIdx="0" presStyleCnt="4"/>
      <dgm:spPr/>
    </dgm:pt>
    <dgm:pt modelId="{49AB38DB-A42B-47C9-850C-B79CADE6820A}" type="pres">
      <dgm:prSet presAssocID="{74FD1F19-065D-40F8-B267-23488A2EA2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e chart"/>
        </a:ext>
      </dgm:extLst>
    </dgm:pt>
    <dgm:pt modelId="{4EC1C514-D39A-4E82-9AAC-2941C74946B7}" type="pres">
      <dgm:prSet presAssocID="{74FD1F19-065D-40F8-B267-23488A2EA2E9}" presName="spaceRect" presStyleCnt="0"/>
      <dgm:spPr/>
    </dgm:pt>
    <dgm:pt modelId="{725E0E14-B24E-4D13-A03E-6A1703AC7AAC}" type="pres">
      <dgm:prSet presAssocID="{74FD1F19-065D-40F8-B267-23488A2EA2E9}" presName="textRect" presStyleLbl="revTx" presStyleIdx="0" presStyleCnt="4">
        <dgm:presLayoutVars>
          <dgm:chMax val="1"/>
          <dgm:chPref val="1"/>
        </dgm:presLayoutVars>
      </dgm:prSet>
      <dgm:spPr/>
    </dgm:pt>
    <dgm:pt modelId="{2F4431FA-9CC2-4978-A5FF-07D4A402C316}" type="pres">
      <dgm:prSet presAssocID="{899E0264-12B5-409E-8700-7839950047CB}" presName="sibTrans" presStyleLbl="sibTrans2D1" presStyleIdx="0" presStyleCnt="0"/>
      <dgm:spPr/>
    </dgm:pt>
    <dgm:pt modelId="{32EC525A-AA77-47E4-81D4-49409B6F9D8B}" type="pres">
      <dgm:prSet presAssocID="{40269F82-B1AE-4D42-8D07-A2EE5F7C65C6}" presName="compNode" presStyleCnt="0"/>
      <dgm:spPr/>
    </dgm:pt>
    <dgm:pt modelId="{B7E8F7D7-EE71-48F1-A139-60B7CE4D8F0A}" type="pres">
      <dgm:prSet presAssocID="{40269F82-B1AE-4D42-8D07-A2EE5F7C65C6}" presName="iconBgRect" presStyleLbl="bgShp" presStyleIdx="1" presStyleCnt="4"/>
      <dgm:spPr/>
    </dgm:pt>
    <dgm:pt modelId="{7B42D442-54C2-43F6-B834-690257205102}" type="pres">
      <dgm:prSet presAssocID="{40269F82-B1AE-4D42-8D07-A2EE5F7C65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A7B3D3F8-A334-4683-BD92-026F9D4A3CA8}" type="pres">
      <dgm:prSet presAssocID="{40269F82-B1AE-4D42-8D07-A2EE5F7C65C6}" presName="spaceRect" presStyleCnt="0"/>
      <dgm:spPr/>
    </dgm:pt>
    <dgm:pt modelId="{2321D4A4-B6B8-4E54-AFAB-57F3DC229D03}" type="pres">
      <dgm:prSet presAssocID="{40269F82-B1AE-4D42-8D07-A2EE5F7C65C6}" presName="textRect" presStyleLbl="revTx" presStyleIdx="1" presStyleCnt="4">
        <dgm:presLayoutVars>
          <dgm:chMax val="1"/>
          <dgm:chPref val="1"/>
        </dgm:presLayoutVars>
      </dgm:prSet>
      <dgm:spPr/>
    </dgm:pt>
    <dgm:pt modelId="{24AB029F-7885-4554-8087-27813855143F}" type="pres">
      <dgm:prSet presAssocID="{56EC628F-2DD6-44A4-9F90-F4F03D0DFA20}" presName="sibTrans" presStyleLbl="sibTrans2D1" presStyleIdx="0" presStyleCnt="0"/>
      <dgm:spPr/>
    </dgm:pt>
    <dgm:pt modelId="{279584B4-EA0F-4C55-9DB2-E516EE49F1E6}" type="pres">
      <dgm:prSet presAssocID="{2D56EBCC-7E4F-4973-B340-96BFA87E1FC8}" presName="compNode" presStyleCnt="0"/>
      <dgm:spPr/>
    </dgm:pt>
    <dgm:pt modelId="{5858EA70-F733-4B22-A032-2266794A68F5}" type="pres">
      <dgm:prSet presAssocID="{2D56EBCC-7E4F-4973-B340-96BFA87E1FC8}" presName="iconBgRect" presStyleLbl="bgShp" presStyleIdx="2" presStyleCnt="4"/>
      <dgm:spPr/>
    </dgm:pt>
    <dgm:pt modelId="{38C5DB7B-4DA2-4BBA-8056-A9ABB2498BC1}" type="pres">
      <dgm:prSet presAssocID="{2D56EBCC-7E4F-4973-B340-96BFA87E1F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227DC02F-4D45-4BDD-B728-E956A9D43EFA}" type="pres">
      <dgm:prSet presAssocID="{2D56EBCC-7E4F-4973-B340-96BFA87E1FC8}" presName="spaceRect" presStyleCnt="0"/>
      <dgm:spPr/>
    </dgm:pt>
    <dgm:pt modelId="{96FAFEED-14E5-4041-BBFC-4A539B61ECE1}" type="pres">
      <dgm:prSet presAssocID="{2D56EBCC-7E4F-4973-B340-96BFA87E1FC8}" presName="textRect" presStyleLbl="revTx" presStyleIdx="2" presStyleCnt="4">
        <dgm:presLayoutVars>
          <dgm:chMax val="1"/>
          <dgm:chPref val="1"/>
        </dgm:presLayoutVars>
      </dgm:prSet>
      <dgm:spPr/>
    </dgm:pt>
    <dgm:pt modelId="{DF22D23C-49B2-4C76-860C-304B64D7FAD8}" type="pres">
      <dgm:prSet presAssocID="{5F05B33C-518C-42BA-B92A-D87D43DD08D3}" presName="sibTrans" presStyleLbl="sibTrans2D1" presStyleIdx="0" presStyleCnt="0"/>
      <dgm:spPr/>
    </dgm:pt>
    <dgm:pt modelId="{347E85E7-A51E-4CAE-9651-5D54325D5526}" type="pres">
      <dgm:prSet presAssocID="{40D9EE91-3B77-4B3A-9F72-919856969E7E}" presName="compNode" presStyleCnt="0"/>
      <dgm:spPr/>
    </dgm:pt>
    <dgm:pt modelId="{FE473A98-FD85-402D-B4DA-53B9000C12CD}" type="pres">
      <dgm:prSet presAssocID="{40D9EE91-3B77-4B3A-9F72-919856969E7E}" presName="iconBgRect" presStyleLbl="bgShp" presStyleIdx="3" presStyleCnt="4"/>
      <dgm:spPr/>
    </dgm:pt>
    <dgm:pt modelId="{3761DF5B-CE49-4C31-9DCB-1B23FB935D1D}" type="pres">
      <dgm:prSet presAssocID="{40D9EE91-3B77-4B3A-9F72-919856969E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search"/>
        </a:ext>
      </dgm:extLst>
    </dgm:pt>
    <dgm:pt modelId="{8F305AA4-8B88-4077-A94A-288EDE347875}" type="pres">
      <dgm:prSet presAssocID="{40D9EE91-3B77-4B3A-9F72-919856969E7E}" presName="spaceRect" presStyleCnt="0"/>
      <dgm:spPr/>
    </dgm:pt>
    <dgm:pt modelId="{3EBF0961-29F4-4F8E-8CE4-BD8B94702D98}" type="pres">
      <dgm:prSet presAssocID="{40D9EE91-3B77-4B3A-9F72-919856969E7E}" presName="textRect" presStyleLbl="revTx" presStyleIdx="3" presStyleCnt="4">
        <dgm:presLayoutVars>
          <dgm:chMax val="1"/>
          <dgm:chPref val="1"/>
        </dgm:presLayoutVars>
      </dgm:prSet>
      <dgm:spPr/>
    </dgm:pt>
  </dgm:ptLst>
  <dgm:cxnLst>
    <dgm:cxn modelId="{47B02D0C-DA8E-4794-A51C-A28A6F1891F9}" type="presOf" srcId="{3FBEE867-62A3-486B-8348-0EC46D9C045B}" destId="{C35637A0-6112-426D-9DA2-2DB0FDE64403}" srcOrd="0" destOrd="0" presId="urn:microsoft.com/office/officeart/2018/2/layout/IconCircleList"/>
    <dgm:cxn modelId="{B0C60E0E-412E-41F7-932F-2DF85573D916}" type="presOf" srcId="{40D9EE91-3B77-4B3A-9F72-919856969E7E}" destId="{3EBF0961-29F4-4F8E-8CE4-BD8B94702D98}" srcOrd="0" destOrd="0" presId="urn:microsoft.com/office/officeart/2018/2/layout/IconCircleList"/>
    <dgm:cxn modelId="{15CB571C-CFFF-494D-8599-FA0E08D8C02A}" srcId="{3FBEE867-62A3-486B-8348-0EC46D9C045B}" destId="{2D56EBCC-7E4F-4973-B340-96BFA87E1FC8}" srcOrd="2" destOrd="0" parTransId="{6A44906B-82AC-44CE-A5F6-CD224E4C758C}" sibTransId="{5F05B33C-518C-42BA-B92A-D87D43DD08D3}"/>
    <dgm:cxn modelId="{3AAAB446-EBFC-4206-A0FF-FCDDB21D1472}" type="presOf" srcId="{5F05B33C-518C-42BA-B92A-D87D43DD08D3}" destId="{DF22D23C-49B2-4C76-860C-304B64D7FAD8}" srcOrd="0" destOrd="0" presId="urn:microsoft.com/office/officeart/2018/2/layout/IconCircleList"/>
    <dgm:cxn modelId="{0290306B-074B-4562-A6DF-BE0BD8C284F1}" type="presOf" srcId="{2D56EBCC-7E4F-4973-B340-96BFA87E1FC8}" destId="{96FAFEED-14E5-4041-BBFC-4A539B61ECE1}" srcOrd="0" destOrd="0" presId="urn:microsoft.com/office/officeart/2018/2/layout/IconCircleList"/>
    <dgm:cxn modelId="{5E56B17B-B483-43BF-9EBA-C170826A28C6}" srcId="{3FBEE867-62A3-486B-8348-0EC46D9C045B}" destId="{74FD1F19-065D-40F8-B267-23488A2EA2E9}" srcOrd="0" destOrd="0" parTransId="{0AFAEF4D-98C4-4AAB-BFD2-9510403AFF05}" sibTransId="{899E0264-12B5-409E-8700-7839950047CB}"/>
    <dgm:cxn modelId="{0C66B086-745F-4304-B645-6008FD277E2B}" type="presOf" srcId="{74FD1F19-065D-40F8-B267-23488A2EA2E9}" destId="{725E0E14-B24E-4D13-A03E-6A1703AC7AAC}" srcOrd="0" destOrd="0" presId="urn:microsoft.com/office/officeart/2018/2/layout/IconCircleList"/>
    <dgm:cxn modelId="{C58DDA8B-0B38-40F7-A0DE-00494F81DA70}" srcId="{3FBEE867-62A3-486B-8348-0EC46D9C045B}" destId="{40269F82-B1AE-4D42-8D07-A2EE5F7C65C6}" srcOrd="1" destOrd="0" parTransId="{38AFF854-80A4-40BD-BE79-E81168D5A30C}" sibTransId="{56EC628F-2DD6-44A4-9F90-F4F03D0DFA20}"/>
    <dgm:cxn modelId="{13C96BB0-F28A-42CD-8AD2-D8C6EC2859EF}" type="presOf" srcId="{899E0264-12B5-409E-8700-7839950047CB}" destId="{2F4431FA-9CC2-4978-A5FF-07D4A402C316}" srcOrd="0" destOrd="0" presId="urn:microsoft.com/office/officeart/2018/2/layout/IconCircleList"/>
    <dgm:cxn modelId="{A420CCB3-BB92-4FE8-93BE-97EF32496CC0}" srcId="{3FBEE867-62A3-486B-8348-0EC46D9C045B}" destId="{40D9EE91-3B77-4B3A-9F72-919856969E7E}" srcOrd="3" destOrd="0" parTransId="{C847C816-F7E0-4858-A561-B059547F3032}" sibTransId="{177281C4-69DF-424E-BEF6-0D6DF49DAAA5}"/>
    <dgm:cxn modelId="{F1A619D2-C184-4C1E-9B81-0E6B46FF6008}" type="presOf" srcId="{40269F82-B1AE-4D42-8D07-A2EE5F7C65C6}" destId="{2321D4A4-B6B8-4E54-AFAB-57F3DC229D03}" srcOrd="0" destOrd="0" presId="urn:microsoft.com/office/officeart/2018/2/layout/IconCircleList"/>
    <dgm:cxn modelId="{9CB0AFE4-78A6-4A91-8190-5532D5916E6A}" type="presOf" srcId="{56EC628F-2DD6-44A4-9F90-F4F03D0DFA20}" destId="{24AB029F-7885-4554-8087-27813855143F}" srcOrd="0" destOrd="0" presId="urn:microsoft.com/office/officeart/2018/2/layout/IconCircleList"/>
    <dgm:cxn modelId="{2C757C60-1100-49FA-9E11-922D3763BC40}" type="presParOf" srcId="{C35637A0-6112-426D-9DA2-2DB0FDE64403}" destId="{667E1DDB-82F9-4888-B48C-A068AB9699AB}" srcOrd="0" destOrd="0" presId="urn:microsoft.com/office/officeart/2018/2/layout/IconCircleList"/>
    <dgm:cxn modelId="{558BCEE1-6248-4493-A3DC-31719C0A6E6F}" type="presParOf" srcId="{667E1DDB-82F9-4888-B48C-A068AB9699AB}" destId="{6520B2D0-3F5E-4596-B0BD-F64FD383A59D}" srcOrd="0" destOrd="0" presId="urn:microsoft.com/office/officeart/2018/2/layout/IconCircleList"/>
    <dgm:cxn modelId="{AEFCD1EC-6F39-47CC-BFFB-CA8F6079DB36}" type="presParOf" srcId="{6520B2D0-3F5E-4596-B0BD-F64FD383A59D}" destId="{44D3AC4F-1971-4BE3-AE44-4E585CC0A9E4}" srcOrd="0" destOrd="0" presId="urn:microsoft.com/office/officeart/2018/2/layout/IconCircleList"/>
    <dgm:cxn modelId="{6746CE25-A5AA-4D9D-A241-1CAF42078FBC}" type="presParOf" srcId="{6520B2D0-3F5E-4596-B0BD-F64FD383A59D}" destId="{49AB38DB-A42B-47C9-850C-B79CADE6820A}" srcOrd="1" destOrd="0" presId="urn:microsoft.com/office/officeart/2018/2/layout/IconCircleList"/>
    <dgm:cxn modelId="{4759FF98-9FFF-4C49-9A7B-EE645861FD56}" type="presParOf" srcId="{6520B2D0-3F5E-4596-B0BD-F64FD383A59D}" destId="{4EC1C514-D39A-4E82-9AAC-2941C74946B7}" srcOrd="2" destOrd="0" presId="urn:microsoft.com/office/officeart/2018/2/layout/IconCircleList"/>
    <dgm:cxn modelId="{4E38A271-1166-45B9-92E0-910F96B1F06E}" type="presParOf" srcId="{6520B2D0-3F5E-4596-B0BD-F64FD383A59D}" destId="{725E0E14-B24E-4D13-A03E-6A1703AC7AAC}" srcOrd="3" destOrd="0" presId="urn:microsoft.com/office/officeart/2018/2/layout/IconCircleList"/>
    <dgm:cxn modelId="{DD7BD033-8F87-442F-B6A6-A71C6600CA7D}" type="presParOf" srcId="{667E1DDB-82F9-4888-B48C-A068AB9699AB}" destId="{2F4431FA-9CC2-4978-A5FF-07D4A402C316}" srcOrd="1" destOrd="0" presId="urn:microsoft.com/office/officeart/2018/2/layout/IconCircleList"/>
    <dgm:cxn modelId="{9A646C8A-D1E5-4AA9-A2D0-D5C728E6D56D}" type="presParOf" srcId="{667E1DDB-82F9-4888-B48C-A068AB9699AB}" destId="{32EC525A-AA77-47E4-81D4-49409B6F9D8B}" srcOrd="2" destOrd="0" presId="urn:microsoft.com/office/officeart/2018/2/layout/IconCircleList"/>
    <dgm:cxn modelId="{4C132FA2-3C7E-46F9-8986-AA98DBA34136}" type="presParOf" srcId="{32EC525A-AA77-47E4-81D4-49409B6F9D8B}" destId="{B7E8F7D7-EE71-48F1-A139-60B7CE4D8F0A}" srcOrd="0" destOrd="0" presId="urn:microsoft.com/office/officeart/2018/2/layout/IconCircleList"/>
    <dgm:cxn modelId="{A86F932A-9937-4F42-B633-5493F0EBA7E5}" type="presParOf" srcId="{32EC525A-AA77-47E4-81D4-49409B6F9D8B}" destId="{7B42D442-54C2-43F6-B834-690257205102}" srcOrd="1" destOrd="0" presId="urn:microsoft.com/office/officeart/2018/2/layout/IconCircleList"/>
    <dgm:cxn modelId="{ED86F7B7-2300-4892-939B-7013C8F35AB6}" type="presParOf" srcId="{32EC525A-AA77-47E4-81D4-49409B6F9D8B}" destId="{A7B3D3F8-A334-4683-BD92-026F9D4A3CA8}" srcOrd="2" destOrd="0" presId="urn:microsoft.com/office/officeart/2018/2/layout/IconCircleList"/>
    <dgm:cxn modelId="{ABFF5E01-3C64-4CD5-AEC2-0AD5FB739400}" type="presParOf" srcId="{32EC525A-AA77-47E4-81D4-49409B6F9D8B}" destId="{2321D4A4-B6B8-4E54-AFAB-57F3DC229D03}" srcOrd="3" destOrd="0" presId="urn:microsoft.com/office/officeart/2018/2/layout/IconCircleList"/>
    <dgm:cxn modelId="{76BC5307-3751-4BE7-A329-3974AC6B85A2}" type="presParOf" srcId="{667E1DDB-82F9-4888-B48C-A068AB9699AB}" destId="{24AB029F-7885-4554-8087-27813855143F}" srcOrd="3" destOrd="0" presId="urn:microsoft.com/office/officeart/2018/2/layout/IconCircleList"/>
    <dgm:cxn modelId="{2C3342FF-1D2E-4A28-AF01-D9B29CF6EA14}" type="presParOf" srcId="{667E1DDB-82F9-4888-B48C-A068AB9699AB}" destId="{279584B4-EA0F-4C55-9DB2-E516EE49F1E6}" srcOrd="4" destOrd="0" presId="urn:microsoft.com/office/officeart/2018/2/layout/IconCircleList"/>
    <dgm:cxn modelId="{A0132043-53F6-4719-B8C3-1945E119F5B6}" type="presParOf" srcId="{279584B4-EA0F-4C55-9DB2-E516EE49F1E6}" destId="{5858EA70-F733-4B22-A032-2266794A68F5}" srcOrd="0" destOrd="0" presId="urn:microsoft.com/office/officeart/2018/2/layout/IconCircleList"/>
    <dgm:cxn modelId="{11903273-5300-462A-A370-F517731C031E}" type="presParOf" srcId="{279584B4-EA0F-4C55-9DB2-E516EE49F1E6}" destId="{38C5DB7B-4DA2-4BBA-8056-A9ABB2498BC1}" srcOrd="1" destOrd="0" presId="urn:microsoft.com/office/officeart/2018/2/layout/IconCircleList"/>
    <dgm:cxn modelId="{1D9C0683-AD62-4626-9359-9EEECA4F815A}" type="presParOf" srcId="{279584B4-EA0F-4C55-9DB2-E516EE49F1E6}" destId="{227DC02F-4D45-4BDD-B728-E956A9D43EFA}" srcOrd="2" destOrd="0" presId="urn:microsoft.com/office/officeart/2018/2/layout/IconCircleList"/>
    <dgm:cxn modelId="{9DBBF5DB-4762-400F-B31C-FB59550CE92E}" type="presParOf" srcId="{279584B4-EA0F-4C55-9DB2-E516EE49F1E6}" destId="{96FAFEED-14E5-4041-BBFC-4A539B61ECE1}" srcOrd="3" destOrd="0" presId="urn:microsoft.com/office/officeart/2018/2/layout/IconCircleList"/>
    <dgm:cxn modelId="{E7A0C13A-A0B7-4E00-A5C9-7F0AC36911D1}" type="presParOf" srcId="{667E1DDB-82F9-4888-B48C-A068AB9699AB}" destId="{DF22D23C-49B2-4C76-860C-304B64D7FAD8}" srcOrd="5" destOrd="0" presId="urn:microsoft.com/office/officeart/2018/2/layout/IconCircleList"/>
    <dgm:cxn modelId="{6397E462-05FB-4157-B14D-606B1F06794F}" type="presParOf" srcId="{667E1DDB-82F9-4888-B48C-A068AB9699AB}" destId="{347E85E7-A51E-4CAE-9651-5D54325D5526}" srcOrd="6" destOrd="0" presId="urn:microsoft.com/office/officeart/2018/2/layout/IconCircleList"/>
    <dgm:cxn modelId="{687930D1-29F0-4579-9DCA-5F441508ED73}" type="presParOf" srcId="{347E85E7-A51E-4CAE-9651-5D54325D5526}" destId="{FE473A98-FD85-402D-B4DA-53B9000C12CD}" srcOrd="0" destOrd="0" presId="urn:microsoft.com/office/officeart/2018/2/layout/IconCircleList"/>
    <dgm:cxn modelId="{92E4FF8C-4553-45FD-A4BF-26B90E7F2205}" type="presParOf" srcId="{347E85E7-A51E-4CAE-9651-5D54325D5526}" destId="{3761DF5B-CE49-4C31-9DCB-1B23FB935D1D}" srcOrd="1" destOrd="0" presId="urn:microsoft.com/office/officeart/2018/2/layout/IconCircleList"/>
    <dgm:cxn modelId="{7DCD2650-C22C-4DF8-96D2-B98BBED5D735}" type="presParOf" srcId="{347E85E7-A51E-4CAE-9651-5D54325D5526}" destId="{8F305AA4-8B88-4077-A94A-288EDE347875}" srcOrd="2" destOrd="0" presId="urn:microsoft.com/office/officeart/2018/2/layout/IconCircleList"/>
    <dgm:cxn modelId="{C98779AC-B276-4CE7-A854-5F7620296A8D}" type="presParOf" srcId="{347E85E7-A51E-4CAE-9651-5D54325D5526}" destId="{3EBF0961-29F4-4F8E-8CE4-BD8B94702D98}" srcOrd="3" destOrd="0" presId="urn:microsoft.com/office/officeart/2018/2/layout/IconCircleList"/>
  </dgm:cxnLst>
  <dgm:bg/>
  <dgm:whole>
    <a:ln>
      <a:solidFill>
        <a:srgbClr val="FF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0B9E26-FC5C-4AD7-BFD7-369C8FCCB83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A23B3D6-5C1B-48CA-B7D7-77B53000A86D}">
      <dgm:prSet custT="1"/>
      <dgm:spPr/>
      <dgm:t>
        <a:bodyPr/>
        <a:lstStyle/>
        <a:p>
          <a:pPr algn="just"/>
          <a:r>
            <a:rPr lang="en-US" sz="2000" b="1" baseline="0" dirty="0">
              <a:latin typeface="Times New Roman" panose="02020603050405020304" pitchFamily="18" charset="0"/>
              <a:cs typeface="Times New Roman" panose="02020603050405020304" pitchFamily="18" charset="0"/>
            </a:rPr>
            <a:t>Survey conducted on Resilience, Occupational, Stress, Job Satisfaction, and intention to leave among nurses and midwives during Covid-19 pandemic</a:t>
          </a:r>
          <a:endParaRPr lang="en-US" sz="2000" dirty="0">
            <a:latin typeface="Times New Roman" panose="02020603050405020304" pitchFamily="18" charset="0"/>
            <a:cs typeface="Times New Roman" panose="02020603050405020304" pitchFamily="18" charset="0"/>
          </a:endParaRPr>
        </a:p>
      </dgm:t>
    </dgm:pt>
    <dgm:pt modelId="{9A3E5CAA-B169-4A01-9403-905B4BB5A73D}" type="parTrans" cxnId="{3B12AFAD-DE59-4C55-8685-17621201E21F}">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4EB5CD58-D19F-4183-91D4-8AA2419B3CB6}" type="sibTrans" cxnId="{3B12AFAD-DE59-4C55-8685-17621201E21F}">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D52B736D-5D2C-4788-9058-B13786B7F448}">
      <dgm:prSet custT="1"/>
      <dgm:spPr/>
      <dgm:t>
        <a:bodyPr/>
        <a:lstStyle/>
        <a:p>
          <a:pPr algn="just"/>
          <a:r>
            <a:rPr lang="en-US" sz="2000" baseline="0">
              <a:latin typeface="Times New Roman" panose="02020603050405020304" pitchFamily="18" charset="0"/>
              <a:cs typeface="Times New Roman" panose="02020603050405020304" pitchFamily="18" charset="0"/>
            </a:rPr>
            <a:t>Comparatively, a study conducted by sygit-kowalkowska (2022) on “resilience, occupational stress, job satisfaction, and intention to leave the organization among nurses and midwives during the COVID-19 pandemic” results show that data collection included 441 participants. </a:t>
          </a:r>
          <a:endParaRPr lang="en-US" sz="2000">
            <a:latin typeface="Times New Roman" panose="02020603050405020304" pitchFamily="18" charset="0"/>
            <a:cs typeface="Times New Roman" panose="02020603050405020304" pitchFamily="18" charset="0"/>
          </a:endParaRPr>
        </a:p>
      </dgm:t>
    </dgm:pt>
    <dgm:pt modelId="{C6BAFC3A-198D-4737-B5FB-92C417257FBF}" type="parTrans" cxnId="{790D5614-5AE2-429C-AD35-FECB0AB9DEAC}">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247AD1A3-776B-4370-981E-02835DD3A1A4}" type="sibTrans" cxnId="{790D5614-5AE2-429C-AD35-FECB0AB9DEAC}">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52F57C73-EDC4-4F1F-8113-61123709BB38}">
      <dgm:prSet custT="1"/>
      <dgm:spPr/>
      <dgm:t>
        <a:bodyPr/>
        <a:lstStyle/>
        <a:p>
          <a:pPr algn="just"/>
          <a:r>
            <a:rPr lang="en-US" sz="2000" baseline="0">
              <a:latin typeface="Times New Roman" panose="02020603050405020304" pitchFamily="18" charset="0"/>
              <a:cs typeface="Times New Roman" panose="02020603050405020304" pitchFamily="18" charset="0"/>
            </a:rPr>
            <a:t>The questionnaires were completed in full by 390 people (96.7% women and 3.3% men), aged between 22 and 66 (M = 44.48; sd = 10.68). </a:t>
          </a:r>
          <a:endParaRPr lang="en-US" sz="2000">
            <a:latin typeface="Times New Roman" panose="02020603050405020304" pitchFamily="18" charset="0"/>
            <a:cs typeface="Times New Roman" panose="02020603050405020304" pitchFamily="18" charset="0"/>
          </a:endParaRPr>
        </a:p>
      </dgm:t>
    </dgm:pt>
    <dgm:pt modelId="{C0FF6C65-95D1-4BAD-845D-A0E6309B6345}" type="parTrans" cxnId="{56FD17C2-4F94-490D-961A-7829FF1F1866}">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EA5D9DF1-C9C1-48B0-BF86-08B7CB0D9F01}" type="sibTrans" cxnId="{56FD17C2-4F94-490D-961A-7829FF1F1866}">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592EDC05-3E9E-4A6F-920D-FF6EE4B4CDAB}">
      <dgm:prSet custT="1"/>
      <dgm:spPr/>
      <dgm:t>
        <a:bodyPr/>
        <a:lstStyle/>
        <a:p>
          <a:pPr algn="just"/>
          <a:r>
            <a:rPr lang="en-US" sz="2000" baseline="0">
              <a:latin typeface="Times New Roman" panose="02020603050405020304" pitchFamily="18" charset="0"/>
              <a:cs typeface="Times New Roman" panose="02020603050405020304" pitchFamily="18" charset="0"/>
            </a:rPr>
            <a:t>The largest group was comprised of people with job experience of over 30 years (29%) (sygit-kowalkowska, 2022). The questionnaires were completed in full by 390 people (96.7% women and 3.3% men), aged between 22 and 66 (M = 44.48; sd = 10.68). </a:t>
          </a:r>
          <a:endParaRPr lang="en-US" sz="2000">
            <a:latin typeface="Times New Roman" panose="02020603050405020304" pitchFamily="18" charset="0"/>
            <a:cs typeface="Times New Roman" panose="02020603050405020304" pitchFamily="18" charset="0"/>
          </a:endParaRPr>
        </a:p>
      </dgm:t>
    </dgm:pt>
    <dgm:pt modelId="{F3A26A3B-ECDE-4BF4-8917-6BDE4A7CF41E}" type="parTrans" cxnId="{147E1BA0-B6B2-4592-A097-3A29E9B5FD1C}">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FBC224BC-B822-4CAD-96D3-CBE8B75690BC}" type="sibTrans" cxnId="{147E1BA0-B6B2-4592-A097-3A29E9B5FD1C}">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4876EC57-A4DB-458F-AA9C-6794913EF3A7}">
      <dgm:prSet custT="1"/>
      <dgm:spPr/>
      <dgm:t>
        <a:bodyPr/>
        <a:lstStyle/>
        <a:p>
          <a:pPr algn="just"/>
          <a:r>
            <a:rPr lang="en-US" sz="2000" baseline="0">
              <a:latin typeface="Times New Roman" panose="02020603050405020304" pitchFamily="18" charset="0"/>
              <a:cs typeface="Times New Roman" panose="02020603050405020304" pitchFamily="18" charset="0"/>
            </a:rPr>
            <a:t>The largest group was comprised of people with job experience of over 30 years (29%) (sygit-kowalkowska, 2022).</a:t>
          </a:r>
          <a:endParaRPr lang="en-US" sz="2000">
            <a:latin typeface="Times New Roman" panose="02020603050405020304" pitchFamily="18" charset="0"/>
            <a:cs typeface="Times New Roman" panose="02020603050405020304" pitchFamily="18" charset="0"/>
          </a:endParaRPr>
        </a:p>
      </dgm:t>
    </dgm:pt>
    <dgm:pt modelId="{F90A4B8D-F861-451E-AE68-50DF38F3E772}" type="parTrans" cxnId="{627FED93-184C-4809-A405-C57F0D236315}">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F6128323-1B3D-454D-9D8B-51F612481B17}" type="sibTrans" cxnId="{627FED93-184C-4809-A405-C57F0D236315}">
      <dgm:prSet/>
      <dgm:spPr/>
      <dgm:t>
        <a:bodyPr/>
        <a:lstStyle/>
        <a:p>
          <a:pPr algn="just"/>
          <a:endParaRPr lang="en-US" sz="2000">
            <a:latin typeface="Times New Roman" panose="02020603050405020304" pitchFamily="18" charset="0"/>
            <a:cs typeface="Times New Roman" panose="02020603050405020304" pitchFamily="18" charset="0"/>
          </a:endParaRPr>
        </a:p>
      </dgm:t>
    </dgm:pt>
    <dgm:pt modelId="{0AC90A60-DFDD-4013-A821-7936FA645B2F}" type="pres">
      <dgm:prSet presAssocID="{550B9E26-FC5C-4AD7-BFD7-369C8FCCB839}" presName="vert0" presStyleCnt="0">
        <dgm:presLayoutVars>
          <dgm:dir/>
          <dgm:animOne val="branch"/>
          <dgm:animLvl val="lvl"/>
        </dgm:presLayoutVars>
      </dgm:prSet>
      <dgm:spPr/>
    </dgm:pt>
    <dgm:pt modelId="{206DF95E-70B2-48C2-BD7A-3F8FA4322B01}" type="pres">
      <dgm:prSet presAssocID="{CA23B3D6-5C1B-48CA-B7D7-77B53000A86D}" presName="thickLine" presStyleLbl="alignNode1" presStyleIdx="0" presStyleCnt="5"/>
      <dgm:spPr/>
    </dgm:pt>
    <dgm:pt modelId="{B8FF6F29-E61C-4104-AA40-4BD0DA3CF6A5}" type="pres">
      <dgm:prSet presAssocID="{CA23B3D6-5C1B-48CA-B7D7-77B53000A86D}" presName="horz1" presStyleCnt="0"/>
      <dgm:spPr/>
    </dgm:pt>
    <dgm:pt modelId="{5F9033EF-1B10-4A24-B807-52807000E6F2}" type="pres">
      <dgm:prSet presAssocID="{CA23B3D6-5C1B-48CA-B7D7-77B53000A86D}" presName="tx1" presStyleLbl="revTx" presStyleIdx="0" presStyleCnt="5"/>
      <dgm:spPr/>
    </dgm:pt>
    <dgm:pt modelId="{8F4849F2-B0E6-4CD7-AFED-FEE247235A71}" type="pres">
      <dgm:prSet presAssocID="{CA23B3D6-5C1B-48CA-B7D7-77B53000A86D}" presName="vert1" presStyleCnt="0"/>
      <dgm:spPr/>
    </dgm:pt>
    <dgm:pt modelId="{645A4222-44CF-48C2-A9DA-BFA59C593F70}" type="pres">
      <dgm:prSet presAssocID="{D52B736D-5D2C-4788-9058-B13786B7F448}" presName="thickLine" presStyleLbl="alignNode1" presStyleIdx="1" presStyleCnt="5"/>
      <dgm:spPr/>
    </dgm:pt>
    <dgm:pt modelId="{61B65485-8AA2-4FDD-AF74-093DCE353180}" type="pres">
      <dgm:prSet presAssocID="{D52B736D-5D2C-4788-9058-B13786B7F448}" presName="horz1" presStyleCnt="0"/>
      <dgm:spPr/>
    </dgm:pt>
    <dgm:pt modelId="{978F0CFC-5C1C-40FB-AB38-1AA9B8E85315}" type="pres">
      <dgm:prSet presAssocID="{D52B736D-5D2C-4788-9058-B13786B7F448}" presName="tx1" presStyleLbl="revTx" presStyleIdx="1" presStyleCnt="5"/>
      <dgm:spPr/>
    </dgm:pt>
    <dgm:pt modelId="{B501E0EB-1FF8-42F6-8A17-B44ED66DF4D3}" type="pres">
      <dgm:prSet presAssocID="{D52B736D-5D2C-4788-9058-B13786B7F448}" presName="vert1" presStyleCnt="0"/>
      <dgm:spPr/>
    </dgm:pt>
    <dgm:pt modelId="{371D8477-2AF7-48E6-9C0D-BCA6C88FC3C8}" type="pres">
      <dgm:prSet presAssocID="{52F57C73-EDC4-4F1F-8113-61123709BB38}" presName="thickLine" presStyleLbl="alignNode1" presStyleIdx="2" presStyleCnt="5"/>
      <dgm:spPr/>
    </dgm:pt>
    <dgm:pt modelId="{46613B0D-FCE0-4352-B2D4-0D4FD615D116}" type="pres">
      <dgm:prSet presAssocID="{52F57C73-EDC4-4F1F-8113-61123709BB38}" presName="horz1" presStyleCnt="0"/>
      <dgm:spPr/>
    </dgm:pt>
    <dgm:pt modelId="{AC384AD9-4C75-42F9-A71C-58923ED0CD5F}" type="pres">
      <dgm:prSet presAssocID="{52F57C73-EDC4-4F1F-8113-61123709BB38}" presName="tx1" presStyleLbl="revTx" presStyleIdx="2" presStyleCnt="5"/>
      <dgm:spPr/>
    </dgm:pt>
    <dgm:pt modelId="{1773D5BF-1668-4A23-879B-3CA4BB4EDE11}" type="pres">
      <dgm:prSet presAssocID="{52F57C73-EDC4-4F1F-8113-61123709BB38}" presName="vert1" presStyleCnt="0"/>
      <dgm:spPr/>
    </dgm:pt>
    <dgm:pt modelId="{900FF6D7-E8B3-42E4-B989-ECD0F9357446}" type="pres">
      <dgm:prSet presAssocID="{592EDC05-3E9E-4A6F-920D-FF6EE4B4CDAB}" presName="thickLine" presStyleLbl="alignNode1" presStyleIdx="3" presStyleCnt="5"/>
      <dgm:spPr/>
    </dgm:pt>
    <dgm:pt modelId="{9F356280-4B7F-4154-BB3C-805D056122C0}" type="pres">
      <dgm:prSet presAssocID="{592EDC05-3E9E-4A6F-920D-FF6EE4B4CDAB}" presName="horz1" presStyleCnt="0"/>
      <dgm:spPr/>
    </dgm:pt>
    <dgm:pt modelId="{738278AB-BEC2-4C34-B313-9F7A0FF835AC}" type="pres">
      <dgm:prSet presAssocID="{592EDC05-3E9E-4A6F-920D-FF6EE4B4CDAB}" presName="tx1" presStyleLbl="revTx" presStyleIdx="3" presStyleCnt="5"/>
      <dgm:spPr/>
    </dgm:pt>
    <dgm:pt modelId="{AF6604BE-B455-489F-ADE8-235D5A40228C}" type="pres">
      <dgm:prSet presAssocID="{592EDC05-3E9E-4A6F-920D-FF6EE4B4CDAB}" presName="vert1" presStyleCnt="0"/>
      <dgm:spPr/>
    </dgm:pt>
    <dgm:pt modelId="{334FDE03-0F80-4909-9F1B-1C1314B9D8E1}" type="pres">
      <dgm:prSet presAssocID="{4876EC57-A4DB-458F-AA9C-6794913EF3A7}" presName="thickLine" presStyleLbl="alignNode1" presStyleIdx="4" presStyleCnt="5"/>
      <dgm:spPr/>
    </dgm:pt>
    <dgm:pt modelId="{D7D5E877-13BC-4661-BF50-1C7C36779581}" type="pres">
      <dgm:prSet presAssocID="{4876EC57-A4DB-458F-AA9C-6794913EF3A7}" presName="horz1" presStyleCnt="0"/>
      <dgm:spPr/>
    </dgm:pt>
    <dgm:pt modelId="{9CB791AC-6286-4572-83F6-E69651249D44}" type="pres">
      <dgm:prSet presAssocID="{4876EC57-A4DB-458F-AA9C-6794913EF3A7}" presName="tx1" presStyleLbl="revTx" presStyleIdx="4" presStyleCnt="5"/>
      <dgm:spPr/>
    </dgm:pt>
    <dgm:pt modelId="{1F815E64-09E2-4A23-B7BE-7E5739C4A54E}" type="pres">
      <dgm:prSet presAssocID="{4876EC57-A4DB-458F-AA9C-6794913EF3A7}" presName="vert1" presStyleCnt="0"/>
      <dgm:spPr/>
    </dgm:pt>
  </dgm:ptLst>
  <dgm:cxnLst>
    <dgm:cxn modelId="{790D5614-5AE2-429C-AD35-FECB0AB9DEAC}" srcId="{550B9E26-FC5C-4AD7-BFD7-369C8FCCB839}" destId="{D52B736D-5D2C-4788-9058-B13786B7F448}" srcOrd="1" destOrd="0" parTransId="{C6BAFC3A-198D-4737-B5FB-92C417257FBF}" sibTransId="{247AD1A3-776B-4370-981E-02835DD3A1A4}"/>
    <dgm:cxn modelId="{F0E8AB27-58AA-4079-86B5-437559FEDED5}" type="presOf" srcId="{592EDC05-3E9E-4A6F-920D-FF6EE4B4CDAB}" destId="{738278AB-BEC2-4C34-B313-9F7A0FF835AC}" srcOrd="0" destOrd="0" presId="urn:microsoft.com/office/officeart/2008/layout/LinedList"/>
    <dgm:cxn modelId="{5F52F53A-DDCE-4253-BE14-43893BC7B49B}" type="presOf" srcId="{52F57C73-EDC4-4F1F-8113-61123709BB38}" destId="{AC384AD9-4C75-42F9-A71C-58923ED0CD5F}" srcOrd="0" destOrd="0" presId="urn:microsoft.com/office/officeart/2008/layout/LinedList"/>
    <dgm:cxn modelId="{DD127B5E-E890-4858-B149-5E068DF44022}" type="presOf" srcId="{CA23B3D6-5C1B-48CA-B7D7-77B53000A86D}" destId="{5F9033EF-1B10-4A24-B807-52807000E6F2}" srcOrd="0" destOrd="0" presId="urn:microsoft.com/office/officeart/2008/layout/LinedList"/>
    <dgm:cxn modelId="{627FED93-184C-4809-A405-C57F0D236315}" srcId="{550B9E26-FC5C-4AD7-BFD7-369C8FCCB839}" destId="{4876EC57-A4DB-458F-AA9C-6794913EF3A7}" srcOrd="4" destOrd="0" parTransId="{F90A4B8D-F861-451E-AE68-50DF38F3E772}" sibTransId="{F6128323-1B3D-454D-9D8B-51F612481B17}"/>
    <dgm:cxn modelId="{147E1BA0-B6B2-4592-A097-3A29E9B5FD1C}" srcId="{550B9E26-FC5C-4AD7-BFD7-369C8FCCB839}" destId="{592EDC05-3E9E-4A6F-920D-FF6EE4B4CDAB}" srcOrd="3" destOrd="0" parTransId="{F3A26A3B-ECDE-4BF4-8917-6BDE4A7CF41E}" sibTransId="{FBC224BC-B822-4CAD-96D3-CBE8B75690BC}"/>
    <dgm:cxn modelId="{3B12AFAD-DE59-4C55-8685-17621201E21F}" srcId="{550B9E26-FC5C-4AD7-BFD7-369C8FCCB839}" destId="{CA23B3D6-5C1B-48CA-B7D7-77B53000A86D}" srcOrd="0" destOrd="0" parTransId="{9A3E5CAA-B169-4A01-9403-905B4BB5A73D}" sibTransId="{4EB5CD58-D19F-4183-91D4-8AA2419B3CB6}"/>
    <dgm:cxn modelId="{56FD17C2-4F94-490D-961A-7829FF1F1866}" srcId="{550B9E26-FC5C-4AD7-BFD7-369C8FCCB839}" destId="{52F57C73-EDC4-4F1F-8113-61123709BB38}" srcOrd="2" destOrd="0" parTransId="{C0FF6C65-95D1-4BAD-845D-A0E6309B6345}" sibTransId="{EA5D9DF1-C9C1-48B0-BF86-08B7CB0D9F01}"/>
    <dgm:cxn modelId="{C347DFEE-8929-4A43-8420-247123FBEB7D}" type="presOf" srcId="{D52B736D-5D2C-4788-9058-B13786B7F448}" destId="{978F0CFC-5C1C-40FB-AB38-1AA9B8E85315}" srcOrd="0" destOrd="0" presId="urn:microsoft.com/office/officeart/2008/layout/LinedList"/>
    <dgm:cxn modelId="{123A9BF3-C302-42DC-A7FA-28E1069A801A}" type="presOf" srcId="{550B9E26-FC5C-4AD7-BFD7-369C8FCCB839}" destId="{0AC90A60-DFDD-4013-A821-7936FA645B2F}" srcOrd="0" destOrd="0" presId="urn:microsoft.com/office/officeart/2008/layout/LinedList"/>
    <dgm:cxn modelId="{EB972CF4-4F3C-4584-AE5C-B70CE9B34395}" type="presOf" srcId="{4876EC57-A4DB-458F-AA9C-6794913EF3A7}" destId="{9CB791AC-6286-4572-83F6-E69651249D44}" srcOrd="0" destOrd="0" presId="urn:microsoft.com/office/officeart/2008/layout/LinedList"/>
    <dgm:cxn modelId="{1EF0AE55-FD12-4DCF-9EB3-045DBB47D1B9}" type="presParOf" srcId="{0AC90A60-DFDD-4013-A821-7936FA645B2F}" destId="{206DF95E-70B2-48C2-BD7A-3F8FA4322B01}" srcOrd="0" destOrd="0" presId="urn:microsoft.com/office/officeart/2008/layout/LinedList"/>
    <dgm:cxn modelId="{74499D13-C95D-4D70-B3A9-F29CE72EDD40}" type="presParOf" srcId="{0AC90A60-DFDD-4013-A821-7936FA645B2F}" destId="{B8FF6F29-E61C-4104-AA40-4BD0DA3CF6A5}" srcOrd="1" destOrd="0" presId="urn:microsoft.com/office/officeart/2008/layout/LinedList"/>
    <dgm:cxn modelId="{EC33A5CD-11CF-4804-8EE4-884FFADDC0B7}" type="presParOf" srcId="{B8FF6F29-E61C-4104-AA40-4BD0DA3CF6A5}" destId="{5F9033EF-1B10-4A24-B807-52807000E6F2}" srcOrd="0" destOrd="0" presId="urn:microsoft.com/office/officeart/2008/layout/LinedList"/>
    <dgm:cxn modelId="{BD52F27C-798E-45DC-9486-9EDF7B572890}" type="presParOf" srcId="{B8FF6F29-E61C-4104-AA40-4BD0DA3CF6A5}" destId="{8F4849F2-B0E6-4CD7-AFED-FEE247235A71}" srcOrd="1" destOrd="0" presId="urn:microsoft.com/office/officeart/2008/layout/LinedList"/>
    <dgm:cxn modelId="{1EF2A503-CF62-4430-B9D0-D1019D9D558D}" type="presParOf" srcId="{0AC90A60-DFDD-4013-A821-7936FA645B2F}" destId="{645A4222-44CF-48C2-A9DA-BFA59C593F70}" srcOrd="2" destOrd="0" presId="urn:microsoft.com/office/officeart/2008/layout/LinedList"/>
    <dgm:cxn modelId="{D7CAA165-5325-447B-8242-B9DB82E454E1}" type="presParOf" srcId="{0AC90A60-DFDD-4013-A821-7936FA645B2F}" destId="{61B65485-8AA2-4FDD-AF74-093DCE353180}" srcOrd="3" destOrd="0" presId="urn:microsoft.com/office/officeart/2008/layout/LinedList"/>
    <dgm:cxn modelId="{51B169A6-D32E-4A1F-8F18-9DACD72FCA8D}" type="presParOf" srcId="{61B65485-8AA2-4FDD-AF74-093DCE353180}" destId="{978F0CFC-5C1C-40FB-AB38-1AA9B8E85315}" srcOrd="0" destOrd="0" presId="urn:microsoft.com/office/officeart/2008/layout/LinedList"/>
    <dgm:cxn modelId="{16B8FF36-890D-47FC-A4CD-FC3019FF6DA7}" type="presParOf" srcId="{61B65485-8AA2-4FDD-AF74-093DCE353180}" destId="{B501E0EB-1FF8-42F6-8A17-B44ED66DF4D3}" srcOrd="1" destOrd="0" presId="urn:microsoft.com/office/officeart/2008/layout/LinedList"/>
    <dgm:cxn modelId="{05183DC5-E71B-4419-BCBC-B1C8C32FD519}" type="presParOf" srcId="{0AC90A60-DFDD-4013-A821-7936FA645B2F}" destId="{371D8477-2AF7-48E6-9C0D-BCA6C88FC3C8}" srcOrd="4" destOrd="0" presId="urn:microsoft.com/office/officeart/2008/layout/LinedList"/>
    <dgm:cxn modelId="{68BDE9A4-9BBA-4840-A2E3-84F68848DA13}" type="presParOf" srcId="{0AC90A60-DFDD-4013-A821-7936FA645B2F}" destId="{46613B0D-FCE0-4352-B2D4-0D4FD615D116}" srcOrd="5" destOrd="0" presId="urn:microsoft.com/office/officeart/2008/layout/LinedList"/>
    <dgm:cxn modelId="{E3185FFA-DD65-4466-BFAE-54E82E97F183}" type="presParOf" srcId="{46613B0D-FCE0-4352-B2D4-0D4FD615D116}" destId="{AC384AD9-4C75-42F9-A71C-58923ED0CD5F}" srcOrd="0" destOrd="0" presId="urn:microsoft.com/office/officeart/2008/layout/LinedList"/>
    <dgm:cxn modelId="{333D1F14-7BF5-46F5-AB2E-1C69DE33DBE8}" type="presParOf" srcId="{46613B0D-FCE0-4352-B2D4-0D4FD615D116}" destId="{1773D5BF-1668-4A23-879B-3CA4BB4EDE11}" srcOrd="1" destOrd="0" presId="urn:microsoft.com/office/officeart/2008/layout/LinedList"/>
    <dgm:cxn modelId="{3958A4E2-AD04-4D5E-B149-B14079CA6866}" type="presParOf" srcId="{0AC90A60-DFDD-4013-A821-7936FA645B2F}" destId="{900FF6D7-E8B3-42E4-B989-ECD0F9357446}" srcOrd="6" destOrd="0" presId="urn:microsoft.com/office/officeart/2008/layout/LinedList"/>
    <dgm:cxn modelId="{1A62680B-8EA5-480D-A4A2-52D6F1288A9C}" type="presParOf" srcId="{0AC90A60-DFDD-4013-A821-7936FA645B2F}" destId="{9F356280-4B7F-4154-BB3C-805D056122C0}" srcOrd="7" destOrd="0" presId="urn:microsoft.com/office/officeart/2008/layout/LinedList"/>
    <dgm:cxn modelId="{F08B2880-C748-4FE4-A77A-AD5FB86A9C01}" type="presParOf" srcId="{9F356280-4B7F-4154-BB3C-805D056122C0}" destId="{738278AB-BEC2-4C34-B313-9F7A0FF835AC}" srcOrd="0" destOrd="0" presId="urn:microsoft.com/office/officeart/2008/layout/LinedList"/>
    <dgm:cxn modelId="{6395C44F-1F85-4BD1-8619-8B963268D379}" type="presParOf" srcId="{9F356280-4B7F-4154-BB3C-805D056122C0}" destId="{AF6604BE-B455-489F-ADE8-235D5A40228C}" srcOrd="1" destOrd="0" presId="urn:microsoft.com/office/officeart/2008/layout/LinedList"/>
    <dgm:cxn modelId="{AAE22048-AA18-493D-8916-C07A4D66640D}" type="presParOf" srcId="{0AC90A60-DFDD-4013-A821-7936FA645B2F}" destId="{334FDE03-0F80-4909-9F1B-1C1314B9D8E1}" srcOrd="8" destOrd="0" presId="urn:microsoft.com/office/officeart/2008/layout/LinedList"/>
    <dgm:cxn modelId="{0BAF2FA7-D012-4237-A8A7-2AAC82784FCB}" type="presParOf" srcId="{0AC90A60-DFDD-4013-A821-7936FA645B2F}" destId="{D7D5E877-13BC-4661-BF50-1C7C36779581}" srcOrd="9" destOrd="0" presId="urn:microsoft.com/office/officeart/2008/layout/LinedList"/>
    <dgm:cxn modelId="{6B4156F1-F39C-43EE-A7AF-0A904E0CBC98}" type="presParOf" srcId="{D7D5E877-13BC-4661-BF50-1C7C36779581}" destId="{9CB791AC-6286-4572-83F6-E69651249D44}" srcOrd="0" destOrd="0" presId="urn:microsoft.com/office/officeart/2008/layout/LinedList"/>
    <dgm:cxn modelId="{512BB7CB-EA30-4D4F-9A1B-BA9E07E549E1}" type="presParOf" srcId="{D7D5E877-13BC-4661-BF50-1C7C36779581}" destId="{1F815E64-09E2-4A23-B7BE-7E5739C4A5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E6ABC-339A-440B-AD70-53C019F55620}">
      <dsp:nvSpPr>
        <dsp:cNvPr id="0" name=""/>
        <dsp:cNvSpPr/>
      </dsp:nvSpPr>
      <dsp:spPr>
        <a:xfrm>
          <a:off x="2999009" y="1517100"/>
          <a:ext cx="656596" cy="91440"/>
        </a:xfrm>
        <a:custGeom>
          <a:avLst/>
          <a:gdLst/>
          <a:ahLst/>
          <a:cxnLst/>
          <a:rect l="0" t="0" r="0" b="0"/>
          <a:pathLst>
            <a:path>
              <a:moveTo>
                <a:pt x="0" y="45720"/>
              </a:moveTo>
              <a:lnTo>
                <a:pt x="6565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310128" y="1559380"/>
        <a:ext cx="34359" cy="6878"/>
      </dsp:txXfrm>
    </dsp:sp>
    <dsp:sp modelId="{AC665724-B66B-411D-B0C7-7442EB90F87E}">
      <dsp:nvSpPr>
        <dsp:cNvPr id="0" name=""/>
        <dsp:cNvSpPr/>
      </dsp:nvSpPr>
      <dsp:spPr>
        <a:xfrm>
          <a:off x="12997" y="437433"/>
          <a:ext cx="2987812" cy="22507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405" tIns="153678" rIns="146405" bIns="153678" numCol="1" spcCol="1270" anchor="ctr" anchorCtr="0">
          <a:noAutofit/>
        </a:bodyPr>
        <a:lstStyle/>
        <a:p>
          <a:pPr marL="0" lvl="0" indent="0" algn="just" defTabSz="622300">
            <a:lnSpc>
              <a:spcPct val="90000"/>
            </a:lnSpc>
            <a:spcBef>
              <a:spcPct val="0"/>
            </a:spcBef>
            <a:spcAft>
              <a:spcPct val="35000"/>
            </a:spcAft>
            <a:buNone/>
          </a:pPr>
          <a:r>
            <a:rPr lang="en-US" sz="1400" kern="1200" baseline="0" dirty="0">
              <a:latin typeface="Times New Roman" panose="02020603050405020304" pitchFamily="18" charset="0"/>
              <a:cs typeface="Times New Roman" panose="02020603050405020304" pitchFamily="18" charset="0"/>
            </a:rPr>
            <a:t>The Master’s in Public Administration program in Public Administration aimed to strengthen the capacity of civil servants and local government officials by providing participants with an integrative educational program with a balanced curriculum. These enhanced managerial skills and analytical policy expertise. </a:t>
          </a:r>
          <a:endParaRPr lang="en-US" sz="1400" kern="1200" dirty="0">
            <a:latin typeface="Times New Roman" panose="02020603050405020304" pitchFamily="18" charset="0"/>
            <a:cs typeface="Times New Roman" panose="02020603050405020304" pitchFamily="18" charset="0"/>
          </a:endParaRPr>
        </a:p>
      </dsp:txBody>
      <dsp:txXfrm>
        <a:off x="12997" y="437433"/>
        <a:ext cx="2987812" cy="2250772"/>
      </dsp:txXfrm>
    </dsp:sp>
    <dsp:sp modelId="{F1758100-F9C9-4F17-A4D1-DABFD554DD96}">
      <dsp:nvSpPr>
        <dsp:cNvPr id="0" name=""/>
        <dsp:cNvSpPr/>
      </dsp:nvSpPr>
      <dsp:spPr>
        <a:xfrm>
          <a:off x="6674019" y="1517100"/>
          <a:ext cx="656596" cy="91440"/>
        </a:xfrm>
        <a:custGeom>
          <a:avLst/>
          <a:gdLst/>
          <a:ahLst/>
          <a:cxnLst/>
          <a:rect l="0" t="0" r="0" b="0"/>
          <a:pathLst>
            <a:path>
              <a:moveTo>
                <a:pt x="0" y="45720"/>
              </a:moveTo>
              <a:lnTo>
                <a:pt x="6565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6985137" y="1559380"/>
        <a:ext cx="34359" cy="6878"/>
      </dsp:txXfrm>
    </dsp:sp>
    <dsp:sp modelId="{F616C590-3536-4CF2-85F4-1691C9D355BC}">
      <dsp:nvSpPr>
        <dsp:cNvPr id="0" name=""/>
        <dsp:cNvSpPr/>
      </dsp:nvSpPr>
      <dsp:spPr>
        <a:xfrm>
          <a:off x="3688006" y="666476"/>
          <a:ext cx="2987812" cy="1792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405" tIns="153678" rIns="146405" bIns="153678" numCol="1" spcCol="1270" anchor="ctr" anchorCtr="0">
          <a:noAutofit/>
        </a:bodyPr>
        <a:lstStyle/>
        <a:p>
          <a:pPr marL="0" lvl="0" indent="0" algn="just" defTabSz="711200">
            <a:lnSpc>
              <a:spcPct val="90000"/>
            </a:lnSpc>
            <a:spcBef>
              <a:spcPct val="0"/>
            </a:spcBef>
            <a:spcAft>
              <a:spcPct val="35000"/>
            </a:spcAft>
            <a:buNone/>
          </a:pPr>
          <a:r>
            <a:rPr lang="en-US" sz="1600" kern="1200" baseline="0" dirty="0">
              <a:latin typeface="Times New Roman" panose="02020603050405020304" pitchFamily="18" charset="0"/>
              <a:cs typeface="Times New Roman" panose="02020603050405020304" pitchFamily="18" charset="0"/>
            </a:rPr>
            <a:t>To develop skills, expertise, and flexibility required to be capable government leaders and professionals.</a:t>
          </a:r>
          <a:endParaRPr lang="en-US" sz="1600" kern="1200" dirty="0">
            <a:latin typeface="Times New Roman" panose="02020603050405020304" pitchFamily="18" charset="0"/>
            <a:cs typeface="Times New Roman" panose="02020603050405020304" pitchFamily="18" charset="0"/>
          </a:endParaRPr>
        </a:p>
      </dsp:txBody>
      <dsp:txXfrm>
        <a:off x="3688006" y="666476"/>
        <a:ext cx="2987812" cy="1792687"/>
      </dsp:txXfrm>
    </dsp:sp>
    <dsp:sp modelId="{1C02B411-A313-45CF-98E7-9B0CC3006F68}">
      <dsp:nvSpPr>
        <dsp:cNvPr id="0" name=""/>
        <dsp:cNvSpPr/>
      </dsp:nvSpPr>
      <dsp:spPr>
        <a:xfrm>
          <a:off x="1506903" y="2457363"/>
          <a:ext cx="7350018" cy="988297"/>
        </a:xfrm>
        <a:custGeom>
          <a:avLst/>
          <a:gdLst/>
          <a:ahLst/>
          <a:cxnLst/>
          <a:rect l="0" t="0" r="0" b="0"/>
          <a:pathLst>
            <a:path>
              <a:moveTo>
                <a:pt x="7350018" y="0"/>
              </a:moveTo>
              <a:lnTo>
                <a:pt x="7350018" y="511248"/>
              </a:lnTo>
              <a:lnTo>
                <a:pt x="0" y="511248"/>
              </a:lnTo>
              <a:lnTo>
                <a:pt x="0" y="98829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996405" y="2948073"/>
        <a:ext cx="371015" cy="6878"/>
      </dsp:txXfrm>
    </dsp:sp>
    <dsp:sp modelId="{8E3A1FD3-2558-430A-8D0E-6CA60A369D5D}">
      <dsp:nvSpPr>
        <dsp:cNvPr id="0" name=""/>
        <dsp:cNvSpPr/>
      </dsp:nvSpPr>
      <dsp:spPr>
        <a:xfrm>
          <a:off x="7363016" y="666476"/>
          <a:ext cx="2987812" cy="1792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405" tIns="153678" rIns="146405" bIns="153678" numCol="1" spcCol="1270" anchor="ctr" anchorCtr="0">
          <a:noAutofit/>
        </a:bodyPr>
        <a:lstStyle/>
        <a:p>
          <a:pPr marL="0" lvl="0" indent="0" algn="just" defTabSz="800100">
            <a:lnSpc>
              <a:spcPct val="90000"/>
            </a:lnSpc>
            <a:spcBef>
              <a:spcPct val="0"/>
            </a:spcBef>
            <a:spcAft>
              <a:spcPct val="35000"/>
            </a:spcAft>
            <a:buNone/>
          </a:pPr>
          <a:r>
            <a:rPr lang="en-US" sz="1800" kern="1200" baseline="0" dirty="0">
              <a:latin typeface="Times New Roman" panose="02020603050405020304" pitchFamily="18" charset="0"/>
              <a:cs typeface="Times New Roman" panose="02020603050405020304" pitchFamily="18" charset="0"/>
            </a:rPr>
            <a:t>To secure analytical skills to devise concrete solutions to unique and complex problems facing cities, rural areas, and others. </a:t>
          </a:r>
          <a:endParaRPr lang="en-US" sz="1800" kern="1200" dirty="0">
            <a:latin typeface="Times New Roman" panose="02020603050405020304" pitchFamily="18" charset="0"/>
            <a:cs typeface="Times New Roman" panose="02020603050405020304" pitchFamily="18" charset="0"/>
          </a:endParaRPr>
        </a:p>
      </dsp:txBody>
      <dsp:txXfrm>
        <a:off x="7363016" y="666476"/>
        <a:ext cx="2987812" cy="1792687"/>
      </dsp:txXfrm>
    </dsp:sp>
    <dsp:sp modelId="{CA7C5E32-D673-4A76-9451-48758714A45E}">
      <dsp:nvSpPr>
        <dsp:cNvPr id="0" name=""/>
        <dsp:cNvSpPr/>
      </dsp:nvSpPr>
      <dsp:spPr>
        <a:xfrm>
          <a:off x="2999009" y="4328685"/>
          <a:ext cx="656596" cy="91440"/>
        </a:xfrm>
        <a:custGeom>
          <a:avLst/>
          <a:gdLst/>
          <a:ahLst/>
          <a:cxnLst/>
          <a:rect l="0" t="0" r="0" b="0"/>
          <a:pathLst>
            <a:path>
              <a:moveTo>
                <a:pt x="0" y="45720"/>
              </a:moveTo>
              <a:lnTo>
                <a:pt x="6565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310128" y="4370965"/>
        <a:ext cx="34359" cy="6878"/>
      </dsp:txXfrm>
    </dsp:sp>
    <dsp:sp modelId="{75E8BF56-B104-4D6D-A801-25D19ADF8540}">
      <dsp:nvSpPr>
        <dsp:cNvPr id="0" name=""/>
        <dsp:cNvSpPr/>
      </dsp:nvSpPr>
      <dsp:spPr>
        <a:xfrm>
          <a:off x="12997" y="3478061"/>
          <a:ext cx="2987812" cy="1792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405" tIns="153678" rIns="146405" bIns="153678" numCol="1" spcCol="1270" anchor="ctr" anchorCtr="0">
          <a:noAutofit/>
        </a:bodyPr>
        <a:lstStyle/>
        <a:p>
          <a:pPr marL="0" lvl="0" indent="0" algn="just" defTabSz="889000">
            <a:lnSpc>
              <a:spcPct val="90000"/>
            </a:lnSpc>
            <a:spcBef>
              <a:spcPct val="0"/>
            </a:spcBef>
            <a:spcAft>
              <a:spcPct val="35000"/>
            </a:spcAft>
            <a:buNone/>
          </a:pPr>
          <a:r>
            <a:rPr lang="en-US" sz="2000" kern="1200" baseline="0">
              <a:latin typeface="Times New Roman" panose="02020603050405020304" pitchFamily="18" charset="0"/>
              <a:cs typeface="Times New Roman" panose="02020603050405020304" pitchFamily="18" charset="0"/>
            </a:rPr>
            <a:t>To apply theoretical learning to practice.</a:t>
          </a:r>
          <a:endParaRPr lang="en-US" sz="2000" kern="1200">
            <a:latin typeface="Times New Roman" panose="02020603050405020304" pitchFamily="18" charset="0"/>
            <a:cs typeface="Times New Roman" panose="02020603050405020304" pitchFamily="18" charset="0"/>
          </a:endParaRPr>
        </a:p>
      </dsp:txBody>
      <dsp:txXfrm>
        <a:off x="12997" y="3478061"/>
        <a:ext cx="2987812" cy="1792687"/>
      </dsp:txXfrm>
    </dsp:sp>
    <dsp:sp modelId="{C5E9EDB8-3287-4D22-9A4A-1D99061DB23E}">
      <dsp:nvSpPr>
        <dsp:cNvPr id="0" name=""/>
        <dsp:cNvSpPr/>
      </dsp:nvSpPr>
      <dsp:spPr>
        <a:xfrm>
          <a:off x="6674019" y="4328685"/>
          <a:ext cx="656596" cy="91440"/>
        </a:xfrm>
        <a:custGeom>
          <a:avLst/>
          <a:gdLst/>
          <a:ahLst/>
          <a:cxnLst/>
          <a:rect l="0" t="0" r="0" b="0"/>
          <a:pathLst>
            <a:path>
              <a:moveTo>
                <a:pt x="0" y="45720"/>
              </a:moveTo>
              <a:lnTo>
                <a:pt x="6565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6985137" y="4370965"/>
        <a:ext cx="34359" cy="6878"/>
      </dsp:txXfrm>
    </dsp:sp>
    <dsp:sp modelId="{CAAA6CEA-7EE2-4664-A0FF-92FC7FFD644E}">
      <dsp:nvSpPr>
        <dsp:cNvPr id="0" name=""/>
        <dsp:cNvSpPr/>
      </dsp:nvSpPr>
      <dsp:spPr>
        <a:xfrm>
          <a:off x="3688006" y="3375403"/>
          <a:ext cx="2987812" cy="19980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405" tIns="153678" rIns="146405" bIns="153678" numCol="1" spcCol="1270" anchor="ctr" anchorCtr="0">
          <a:noAutofit/>
        </a:bodyPr>
        <a:lstStyle/>
        <a:p>
          <a:pPr marL="0" lvl="0" indent="0" algn="just" defTabSz="622300">
            <a:lnSpc>
              <a:spcPct val="90000"/>
            </a:lnSpc>
            <a:spcBef>
              <a:spcPct val="0"/>
            </a:spcBef>
            <a:spcAft>
              <a:spcPct val="35000"/>
            </a:spcAft>
            <a:buNone/>
          </a:pPr>
          <a:r>
            <a:rPr lang="en-US" sz="1400" kern="1200" baseline="0" dirty="0">
              <a:latin typeface="Times New Roman" panose="02020603050405020304" pitchFamily="18" charset="0"/>
              <a:cs typeface="Times New Roman" panose="02020603050405020304" pitchFamily="18" charset="0"/>
            </a:rPr>
            <a:t>To share Korea’s successful experience and expertise in strengthening local governance with many developing countries around the world, in the hope that this can enhance their ability to further their expertise in the areas of economic development and better quality of life at the local level; and </a:t>
          </a:r>
          <a:endParaRPr lang="en-US" sz="1400" kern="1200" dirty="0">
            <a:latin typeface="Times New Roman" panose="02020603050405020304" pitchFamily="18" charset="0"/>
            <a:cs typeface="Times New Roman" panose="02020603050405020304" pitchFamily="18" charset="0"/>
          </a:endParaRPr>
        </a:p>
      </dsp:txBody>
      <dsp:txXfrm>
        <a:off x="3688006" y="3375403"/>
        <a:ext cx="2987812" cy="1998003"/>
      </dsp:txXfrm>
    </dsp:sp>
    <dsp:sp modelId="{12C8A5AE-5D3C-4BBD-B8AD-C31DD75A9FC3}">
      <dsp:nvSpPr>
        <dsp:cNvPr id="0" name=""/>
        <dsp:cNvSpPr/>
      </dsp:nvSpPr>
      <dsp:spPr>
        <a:xfrm>
          <a:off x="7363016" y="3478061"/>
          <a:ext cx="2987812" cy="1792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405" tIns="153678" rIns="146405" bIns="153678" numCol="1" spcCol="1270" anchor="ctr" anchorCtr="0">
          <a:noAutofit/>
        </a:bodyPr>
        <a:lstStyle/>
        <a:p>
          <a:pPr marL="0" lvl="0" indent="0" algn="just" defTabSz="711200">
            <a:lnSpc>
              <a:spcPct val="90000"/>
            </a:lnSpc>
            <a:spcBef>
              <a:spcPct val="0"/>
            </a:spcBef>
            <a:spcAft>
              <a:spcPct val="35000"/>
            </a:spcAft>
            <a:buNone/>
          </a:pPr>
          <a:r>
            <a:rPr lang="en-US" sz="1600" kern="1200" baseline="0" dirty="0">
              <a:latin typeface="Times New Roman" panose="02020603050405020304" pitchFamily="18" charset="0"/>
              <a:cs typeface="Times New Roman" panose="02020603050405020304" pitchFamily="18" charset="0"/>
            </a:rPr>
            <a:t>To conduct academic research in order to raise understanding of local government administration/management as well as to improve public administration and public policies.</a:t>
          </a:r>
          <a:endParaRPr lang="en-US" sz="1600" kern="1200" dirty="0">
            <a:latin typeface="Times New Roman" panose="02020603050405020304" pitchFamily="18" charset="0"/>
            <a:cs typeface="Times New Roman" panose="02020603050405020304" pitchFamily="18" charset="0"/>
          </a:endParaRPr>
        </a:p>
      </dsp:txBody>
      <dsp:txXfrm>
        <a:off x="7363016" y="3478061"/>
        <a:ext cx="2987812" cy="17926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24F6D-044D-41F2-BB53-21E1E8017A2C}">
      <dsp:nvSpPr>
        <dsp:cNvPr id="0" name=""/>
        <dsp:cNvSpPr/>
      </dsp:nvSpPr>
      <dsp:spPr>
        <a:xfrm>
          <a:off x="0" y="0"/>
          <a:ext cx="1036382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E790E-D392-47C6-A8B8-77AE6EB474B4}">
      <dsp:nvSpPr>
        <dsp:cNvPr id="0" name=""/>
        <dsp:cNvSpPr/>
      </dsp:nvSpPr>
      <dsp:spPr>
        <a:xfrm>
          <a:off x="0" y="0"/>
          <a:ext cx="10363826" cy="130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1" i="1" kern="1200" baseline="0" dirty="0">
              <a:latin typeface="Times New Roman" panose="02020603050405020304" pitchFamily="18" charset="0"/>
              <a:cs typeface="Times New Roman" panose="02020603050405020304" pitchFamily="18" charset="0"/>
            </a:rPr>
            <a:t>Civil Service survey on Covid-19 Impact</a:t>
          </a:r>
          <a:endParaRPr lang="en-US" sz="2800" b="1" i="1" kern="1200" dirty="0">
            <a:latin typeface="Times New Roman" panose="02020603050405020304" pitchFamily="18" charset="0"/>
            <a:cs typeface="Times New Roman" panose="02020603050405020304" pitchFamily="18" charset="0"/>
          </a:endParaRPr>
        </a:p>
      </dsp:txBody>
      <dsp:txXfrm>
        <a:off x="0" y="0"/>
        <a:ext cx="10363826" cy="1307754"/>
      </dsp:txXfrm>
    </dsp:sp>
    <dsp:sp modelId="{16B543D4-A821-4E59-A139-8DD69A9DE026}">
      <dsp:nvSpPr>
        <dsp:cNvPr id="0" name=""/>
        <dsp:cNvSpPr/>
      </dsp:nvSpPr>
      <dsp:spPr>
        <a:xfrm>
          <a:off x="0" y="1307754"/>
          <a:ext cx="1036382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EC98F-73AE-4485-966E-DE1F1B947D9A}">
      <dsp:nvSpPr>
        <dsp:cNvPr id="0" name=""/>
        <dsp:cNvSpPr/>
      </dsp:nvSpPr>
      <dsp:spPr>
        <a:xfrm>
          <a:off x="0" y="1307754"/>
          <a:ext cx="10363826" cy="130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baseline="0" dirty="0">
              <a:latin typeface="Times New Roman" panose="02020603050405020304" pitchFamily="18" charset="0"/>
              <a:cs typeface="Times New Roman" panose="02020603050405020304" pitchFamily="18" charset="0"/>
            </a:rPr>
            <a:t>According to the survey conducted by “Ghana survey on public service response to COVID-19” (GSPSRC-19, 2020) on resilience of public sectors in Ghana, its findings were that, of the 191 surveyed civil servants, 28% of them are in managerial positions. In OHCS, this is 18%. </a:t>
          </a:r>
          <a:endParaRPr lang="en-US" sz="2000" kern="1200" dirty="0">
            <a:latin typeface="Times New Roman" panose="02020603050405020304" pitchFamily="18" charset="0"/>
            <a:cs typeface="Times New Roman" panose="02020603050405020304" pitchFamily="18" charset="0"/>
          </a:endParaRPr>
        </a:p>
      </dsp:txBody>
      <dsp:txXfrm>
        <a:off x="0" y="1307754"/>
        <a:ext cx="10363826" cy="1307754"/>
      </dsp:txXfrm>
    </dsp:sp>
    <dsp:sp modelId="{C9807AAA-2641-481C-8010-FD19BDA5A3BB}">
      <dsp:nvSpPr>
        <dsp:cNvPr id="0" name=""/>
        <dsp:cNvSpPr/>
      </dsp:nvSpPr>
      <dsp:spPr>
        <a:xfrm>
          <a:off x="0" y="2615508"/>
          <a:ext cx="1036382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3B6FC-AE99-4498-83DF-B87B235B8675}">
      <dsp:nvSpPr>
        <dsp:cNvPr id="0" name=""/>
        <dsp:cNvSpPr/>
      </dsp:nvSpPr>
      <dsp:spPr>
        <a:xfrm>
          <a:off x="0" y="2615509"/>
          <a:ext cx="10363826" cy="130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baseline="0" dirty="0">
              <a:latin typeface="Times New Roman" panose="02020603050405020304" pitchFamily="18" charset="0"/>
              <a:cs typeface="Times New Roman" panose="02020603050405020304" pitchFamily="18" charset="0"/>
            </a:rPr>
            <a:t>Looking at basic demographics 92% of surveyed officials are working full-time, and only 5% of officials are currently working part-time. 48% of respondents are women, and the average age of surveyed officials is between 30 and 39 years old. </a:t>
          </a:r>
          <a:endParaRPr lang="en-US" sz="2000" kern="1200" dirty="0">
            <a:latin typeface="Times New Roman" panose="02020603050405020304" pitchFamily="18" charset="0"/>
            <a:cs typeface="Times New Roman" panose="02020603050405020304" pitchFamily="18" charset="0"/>
          </a:endParaRPr>
        </a:p>
      </dsp:txBody>
      <dsp:txXfrm>
        <a:off x="0" y="2615509"/>
        <a:ext cx="10363826" cy="1307754"/>
      </dsp:txXfrm>
    </dsp:sp>
    <dsp:sp modelId="{BC27F1A7-D61A-4793-B7B3-5F30F74FC0CB}">
      <dsp:nvSpPr>
        <dsp:cNvPr id="0" name=""/>
        <dsp:cNvSpPr/>
      </dsp:nvSpPr>
      <dsp:spPr>
        <a:xfrm>
          <a:off x="0" y="3923263"/>
          <a:ext cx="1036382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B1E6B-DBCF-433D-B26E-F91DB0F45A2A}">
      <dsp:nvSpPr>
        <dsp:cNvPr id="0" name=""/>
        <dsp:cNvSpPr/>
      </dsp:nvSpPr>
      <dsp:spPr>
        <a:xfrm>
          <a:off x="0" y="3923263"/>
          <a:ext cx="10363826" cy="130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baseline="0">
              <a:latin typeface="Times New Roman" panose="02020603050405020304" pitchFamily="18" charset="0"/>
              <a:cs typeface="Times New Roman" panose="02020603050405020304" pitchFamily="18" charset="0"/>
            </a:rPr>
            <a:t>The survey outcome were that, 60% of managers surveyed stated that their organization had instituted flexible working hours, while 27% of managers said that their organization adopted mandatory home-based working. Only 13% of managers said that civil servants in their organization are working exclusively from the office.      </a:t>
          </a:r>
          <a:endParaRPr lang="en-US" sz="2000" kern="1200">
            <a:latin typeface="Times New Roman" panose="02020603050405020304" pitchFamily="18" charset="0"/>
            <a:cs typeface="Times New Roman" panose="02020603050405020304" pitchFamily="18" charset="0"/>
          </a:endParaRPr>
        </a:p>
      </dsp:txBody>
      <dsp:txXfrm>
        <a:off x="0" y="3923263"/>
        <a:ext cx="10363826" cy="1307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305A6-37A2-4E6A-916A-41BC7FE9EC8B}">
      <dsp:nvSpPr>
        <dsp:cNvPr id="0" name=""/>
        <dsp:cNvSpPr/>
      </dsp:nvSpPr>
      <dsp:spPr>
        <a:xfrm>
          <a:off x="0" y="528844"/>
          <a:ext cx="3238500" cy="194309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South Korea is well experienced/advanced in controlling pandemics which Ghana can learn few procedures at their advantage.</a:t>
          </a:r>
        </a:p>
      </dsp:txBody>
      <dsp:txXfrm>
        <a:off x="0" y="528844"/>
        <a:ext cx="3238500" cy="1943099"/>
      </dsp:txXfrm>
    </dsp:sp>
    <dsp:sp modelId="{61D7CECA-DF94-4634-9F27-207601564096}">
      <dsp:nvSpPr>
        <dsp:cNvPr id="0" name=""/>
        <dsp:cNvSpPr/>
      </dsp:nvSpPr>
      <dsp:spPr>
        <a:xfrm>
          <a:off x="3562350" y="564053"/>
          <a:ext cx="3238500" cy="187268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Combination of the scientific and technological innovation and economic wealth that have been accumulated in the society made breakthrough to open a new civilization called industrial society.  The Civil Service is not at that level yet.</a:t>
          </a:r>
        </a:p>
      </dsp:txBody>
      <dsp:txXfrm>
        <a:off x="3562350" y="564053"/>
        <a:ext cx="3238500" cy="1872682"/>
      </dsp:txXfrm>
    </dsp:sp>
    <dsp:sp modelId="{526A2904-F417-4AE2-921E-4A80B7254E06}">
      <dsp:nvSpPr>
        <dsp:cNvPr id="0" name=""/>
        <dsp:cNvSpPr/>
      </dsp:nvSpPr>
      <dsp:spPr>
        <a:xfrm>
          <a:off x="7124700" y="528844"/>
          <a:ext cx="3238500" cy="194309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Modernization of industrial society means to dominate the nature with the power humans and machine that is practiced in the Asia countries for development than Civil Service Ghana.</a:t>
          </a:r>
        </a:p>
      </dsp:txBody>
      <dsp:txXfrm>
        <a:off x="7124700" y="528844"/>
        <a:ext cx="3238500" cy="1943099"/>
      </dsp:txXfrm>
    </dsp:sp>
    <dsp:sp modelId="{AE374AA2-9618-4E47-8119-6CEBBFC85AB2}">
      <dsp:nvSpPr>
        <dsp:cNvPr id="0" name=""/>
        <dsp:cNvSpPr/>
      </dsp:nvSpPr>
      <dsp:spPr>
        <a:xfrm>
          <a:off x="0" y="2795794"/>
          <a:ext cx="3238500" cy="194309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Societal transformation is based on transition of knowledge by educating and training in ICT, South Korea is more advance in these specialization than Ghana and resourceful for development.</a:t>
          </a:r>
        </a:p>
      </dsp:txBody>
      <dsp:txXfrm>
        <a:off x="0" y="2795794"/>
        <a:ext cx="3238500" cy="1943099"/>
      </dsp:txXfrm>
    </dsp:sp>
    <dsp:sp modelId="{F3DF7B27-DC86-4BFE-AF4A-BF4A57352A04}">
      <dsp:nvSpPr>
        <dsp:cNvPr id="0" name=""/>
        <dsp:cNvSpPr/>
      </dsp:nvSpPr>
      <dsp:spPr>
        <a:xfrm>
          <a:off x="3562350" y="2795795"/>
          <a:ext cx="3238500" cy="194309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Saemaul Undong spirit of Diligence, Self-help and Cooperation can be implemented in Ghana for Community Development.</a:t>
          </a:r>
        </a:p>
      </dsp:txBody>
      <dsp:txXfrm>
        <a:off x="3562350" y="2795795"/>
        <a:ext cx="3238500" cy="1943099"/>
      </dsp:txXfrm>
    </dsp:sp>
    <dsp:sp modelId="{A6C74691-0079-4EED-A69F-041306FB6E46}">
      <dsp:nvSpPr>
        <dsp:cNvPr id="0" name=""/>
        <dsp:cNvSpPr/>
      </dsp:nvSpPr>
      <dsp:spPr>
        <a:xfrm>
          <a:off x="7124700" y="2795795"/>
          <a:ext cx="3238500" cy="194309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Waste Segregation can be intensified in Ghana for resourceful use of waste and management as the advance countries.</a:t>
          </a:r>
        </a:p>
      </dsp:txBody>
      <dsp:txXfrm>
        <a:off x="7124700" y="2795795"/>
        <a:ext cx="3238500" cy="19430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BDD84-4FFE-411F-9A2E-7D339C1BB84C}">
      <dsp:nvSpPr>
        <dsp:cNvPr id="0" name=""/>
        <dsp:cNvSpPr/>
      </dsp:nvSpPr>
      <dsp:spPr>
        <a:xfrm>
          <a:off x="1040243" y="68259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1972D5-F7E9-4240-BE8E-267F63606EB8}">
      <dsp:nvSpPr>
        <dsp:cNvPr id="0" name=""/>
        <dsp:cNvSpPr/>
      </dsp:nvSpPr>
      <dsp:spPr>
        <a:xfrm>
          <a:off x="545243" y="1931144"/>
          <a:ext cx="1800000" cy="167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The programme detailed intensive participation in every area of study like lectures, field strips and internships.</a:t>
          </a:r>
        </a:p>
      </dsp:txBody>
      <dsp:txXfrm>
        <a:off x="545243" y="1931144"/>
        <a:ext cx="1800000" cy="1672031"/>
      </dsp:txXfrm>
    </dsp:sp>
    <dsp:sp modelId="{DF925D1E-50C9-4FA9-B5FC-D7F088F384D7}">
      <dsp:nvSpPr>
        <dsp:cNvPr id="0" name=""/>
        <dsp:cNvSpPr/>
      </dsp:nvSpPr>
      <dsp:spPr>
        <a:xfrm>
          <a:off x="3155243" y="68259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983E14-1631-4B50-A83F-C2B2B0798CAB}">
      <dsp:nvSpPr>
        <dsp:cNvPr id="0" name=""/>
        <dsp:cNvSpPr/>
      </dsp:nvSpPr>
      <dsp:spPr>
        <a:xfrm>
          <a:off x="2660243" y="1931144"/>
          <a:ext cx="1800000" cy="167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One needs to read a lot and carried out research, contributing at programs and time conscious.</a:t>
          </a:r>
        </a:p>
      </dsp:txBody>
      <dsp:txXfrm>
        <a:off x="2660243" y="1931144"/>
        <a:ext cx="1800000" cy="1672031"/>
      </dsp:txXfrm>
    </dsp:sp>
    <dsp:sp modelId="{19606A00-C3C3-426F-A888-839EF572505C}">
      <dsp:nvSpPr>
        <dsp:cNvPr id="0" name=""/>
        <dsp:cNvSpPr/>
      </dsp:nvSpPr>
      <dsp:spPr>
        <a:xfrm>
          <a:off x="5270243" y="68259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14ED8C-B687-4DF7-AC54-014A9D78B7C2}">
      <dsp:nvSpPr>
        <dsp:cNvPr id="0" name=""/>
        <dsp:cNvSpPr/>
      </dsp:nvSpPr>
      <dsp:spPr>
        <a:xfrm>
          <a:off x="4775243" y="1931144"/>
          <a:ext cx="1800000" cy="167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Students/ citizens are well dressed and their culture being practiced continuously,.</a:t>
          </a:r>
        </a:p>
      </dsp:txBody>
      <dsp:txXfrm>
        <a:off x="4775243" y="1931144"/>
        <a:ext cx="1800000" cy="1672031"/>
      </dsp:txXfrm>
    </dsp:sp>
    <dsp:sp modelId="{3EFA47BC-449D-4455-9446-49300BE7DFA9}">
      <dsp:nvSpPr>
        <dsp:cNvPr id="0" name=""/>
        <dsp:cNvSpPr/>
      </dsp:nvSpPr>
      <dsp:spPr>
        <a:xfrm>
          <a:off x="7385243" y="68259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A0ADE3-7FD7-4B9E-B597-F7CC829D9255}">
      <dsp:nvSpPr>
        <dsp:cNvPr id="0" name=""/>
        <dsp:cNvSpPr/>
      </dsp:nvSpPr>
      <dsp:spPr>
        <a:xfrm>
          <a:off x="6890243" y="1931144"/>
          <a:ext cx="1800000" cy="167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Human surveillances, CCTV and online tracking are very intensive.</a:t>
          </a:r>
        </a:p>
      </dsp:txBody>
      <dsp:txXfrm>
        <a:off x="6890243" y="1931144"/>
        <a:ext cx="1800000" cy="1672031"/>
      </dsp:txXfrm>
    </dsp:sp>
    <dsp:sp modelId="{26A4EE96-C3E5-4777-A24B-F0C28CD698B5}">
      <dsp:nvSpPr>
        <dsp:cNvPr id="0" name=""/>
        <dsp:cNvSpPr/>
      </dsp:nvSpPr>
      <dsp:spPr>
        <a:xfrm>
          <a:off x="9500243" y="68259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C6EA32-F480-4015-A248-6CF06FE8012F}">
      <dsp:nvSpPr>
        <dsp:cNvPr id="0" name=""/>
        <dsp:cNvSpPr/>
      </dsp:nvSpPr>
      <dsp:spPr>
        <a:xfrm>
          <a:off x="9005243" y="1931144"/>
          <a:ext cx="1800000" cy="167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Technology advancement is high which I have acquired knowledge  on online apps for movement to any location, bus, train, lectures on icampus, ilibrary, online purchasing etc.</a:t>
          </a:r>
        </a:p>
      </dsp:txBody>
      <dsp:txXfrm>
        <a:off x="9005243" y="1931144"/>
        <a:ext cx="1800000" cy="16720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67781-0452-48AB-A4BC-2C04E72B9B0A}">
      <dsp:nvSpPr>
        <dsp:cNvPr id="0" name=""/>
        <dsp:cNvSpPr/>
      </dsp:nvSpPr>
      <dsp:spPr>
        <a:xfrm>
          <a:off x="3331157" y="714124"/>
          <a:ext cx="1818355" cy="91440"/>
        </a:xfrm>
        <a:custGeom>
          <a:avLst/>
          <a:gdLst/>
          <a:ahLst/>
          <a:cxnLst/>
          <a:rect l="0" t="0" r="0" b="0"/>
          <a:pathLst>
            <a:path>
              <a:moveTo>
                <a:pt x="0" y="50118"/>
              </a:moveTo>
              <a:lnTo>
                <a:pt x="926277" y="50118"/>
              </a:lnTo>
              <a:lnTo>
                <a:pt x="926277" y="45720"/>
              </a:lnTo>
              <a:lnTo>
                <a:pt x="181835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4194111" y="756929"/>
        <a:ext cx="92448" cy="5831"/>
      </dsp:txXfrm>
    </dsp:sp>
    <dsp:sp modelId="{5FD491CA-A07A-4CB3-B805-02DEC0238B40}">
      <dsp:nvSpPr>
        <dsp:cNvPr id="0" name=""/>
        <dsp:cNvSpPr/>
      </dsp:nvSpPr>
      <dsp:spPr>
        <a:xfrm>
          <a:off x="800142" y="4398"/>
          <a:ext cx="2532815" cy="1519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0" tIns="130275" rIns="124110" bIns="130275"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2023 8</a:t>
          </a:r>
          <a:r>
            <a:rPr lang="en-US" sz="1600" kern="1200" baseline="30000" dirty="0">
              <a:latin typeface="Times New Roman" panose="02020603050405020304" pitchFamily="18" charset="0"/>
              <a:cs typeface="Times New Roman" panose="02020603050405020304" pitchFamily="18" charset="0"/>
            </a:rPr>
            <a:t>th</a:t>
          </a:r>
          <a:r>
            <a:rPr lang="en-US" sz="1600" kern="1200" dirty="0">
              <a:latin typeface="Times New Roman" panose="02020603050405020304" pitchFamily="18" charset="0"/>
              <a:cs typeface="Times New Roman" panose="02020603050405020304" pitchFamily="18" charset="0"/>
            </a:rPr>
            <a:t> Academic Conference for Graduate in Public Administration.</a:t>
          </a:r>
        </a:p>
      </dsp:txBody>
      <dsp:txXfrm>
        <a:off x="800142" y="4398"/>
        <a:ext cx="2532815" cy="1519689"/>
      </dsp:txXfrm>
    </dsp:sp>
    <dsp:sp modelId="{570D4970-F657-436D-90F5-33DE893DEDFE}">
      <dsp:nvSpPr>
        <dsp:cNvPr id="0" name=""/>
        <dsp:cNvSpPr/>
      </dsp:nvSpPr>
      <dsp:spPr>
        <a:xfrm>
          <a:off x="7063267" y="714113"/>
          <a:ext cx="653260" cy="91440"/>
        </a:xfrm>
        <a:custGeom>
          <a:avLst/>
          <a:gdLst/>
          <a:ahLst/>
          <a:cxnLst/>
          <a:rect l="0" t="0" r="0" b="0"/>
          <a:pathLst>
            <a:path>
              <a:moveTo>
                <a:pt x="653260" y="45720"/>
              </a:moveTo>
              <a:lnTo>
                <a:pt x="0" y="4992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7372801" y="756917"/>
        <a:ext cx="34193" cy="5831"/>
      </dsp:txXfrm>
    </dsp:sp>
    <dsp:sp modelId="{6B9C90CC-6DBB-4712-A5D2-DF25894C90AD}">
      <dsp:nvSpPr>
        <dsp:cNvPr id="0" name=""/>
        <dsp:cNvSpPr/>
      </dsp:nvSpPr>
      <dsp:spPr>
        <a:xfrm>
          <a:off x="5181913" y="0"/>
          <a:ext cx="2532815" cy="1519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0" tIns="130275" rIns="124110" bIns="130275"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Saemaul Undong Training as Delegate for Ghana’ 2022</a:t>
          </a:r>
        </a:p>
      </dsp:txBody>
      <dsp:txXfrm>
        <a:off x="5181913" y="0"/>
        <a:ext cx="2532815" cy="1519689"/>
      </dsp:txXfrm>
    </dsp:sp>
    <dsp:sp modelId="{F65E3726-17B3-41B0-908C-8B2FC437D04A}">
      <dsp:nvSpPr>
        <dsp:cNvPr id="0" name=""/>
        <dsp:cNvSpPr/>
      </dsp:nvSpPr>
      <dsp:spPr>
        <a:xfrm>
          <a:off x="2066549" y="1522287"/>
          <a:ext cx="6230726" cy="551947"/>
        </a:xfrm>
        <a:custGeom>
          <a:avLst/>
          <a:gdLst/>
          <a:ahLst/>
          <a:cxnLst/>
          <a:rect l="0" t="0" r="0" b="0"/>
          <a:pathLst>
            <a:path>
              <a:moveTo>
                <a:pt x="6230726" y="0"/>
              </a:moveTo>
              <a:lnTo>
                <a:pt x="6230726" y="293073"/>
              </a:lnTo>
              <a:lnTo>
                <a:pt x="0" y="293073"/>
              </a:lnTo>
              <a:lnTo>
                <a:pt x="0" y="55194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5025465" y="1795345"/>
        <a:ext cx="312894" cy="5831"/>
      </dsp:txXfrm>
    </dsp:sp>
    <dsp:sp modelId="{51DBCC91-2255-4A00-AFED-F82DBFE47DB9}">
      <dsp:nvSpPr>
        <dsp:cNvPr id="0" name=""/>
        <dsp:cNvSpPr/>
      </dsp:nvSpPr>
      <dsp:spPr>
        <a:xfrm>
          <a:off x="7030868" y="4398"/>
          <a:ext cx="2532815" cy="1519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0" tIns="130275" rIns="124110" bIns="130275"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Article published in MPM Insight vol.2, South Korea, 2023</a:t>
          </a:r>
        </a:p>
      </dsp:txBody>
      <dsp:txXfrm>
        <a:off x="7030868" y="4398"/>
        <a:ext cx="2532815" cy="1519689"/>
      </dsp:txXfrm>
    </dsp:sp>
    <dsp:sp modelId="{B8D1818F-890A-4C94-9448-96FDF2F4A990}">
      <dsp:nvSpPr>
        <dsp:cNvPr id="0" name=""/>
        <dsp:cNvSpPr/>
      </dsp:nvSpPr>
      <dsp:spPr>
        <a:xfrm>
          <a:off x="3331157" y="2820760"/>
          <a:ext cx="551947" cy="91440"/>
        </a:xfrm>
        <a:custGeom>
          <a:avLst/>
          <a:gdLst/>
          <a:ahLst/>
          <a:cxnLst/>
          <a:rect l="0" t="0" r="0" b="0"/>
          <a:pathLst>
            <a:path>
              <a:moveTo>
                <a:pt x="0" y="45720"/>
              </a:moveTo>
              <a:lnTo>
                <a:pt x="55194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3592567" y="2863564"/>
        <a:ext cx="29127" cy="5831"/>
      </dsp:txXfrm>
    </dsp:sp>
    <dsp:sp modelId="{2AFD5FFA-3532-4DC3-B24C-515422103330}">
      <dsp:nvSpPr>
        <dsp:cNvPr id="0" name=""/>
        <dsp:cNvSpPr/>
      </dsp:nvSpPr>
      <dsp:spPr>
        <a:xfrm>
          <a:off x="800142" y="2106635"/>
          <a:ext cx="2532815" cy="1519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0" tIns="130275" rIns="124110" bIns="130275"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 webinar on the future of Public Management, Administration, and Governance Education in the Philippines, 2022</a:t>
          </a:r>
        </a:p>
      </dsp:txBody>
      <dsp:txXfrm>
        <a:off x="800142" y="2106635"/>
        <a:ext cx="2532815" cy="1519689"/>
      </dsp:txXfrm>
    </dsp:sp>
    <dsp:sp modelId="{515057A1-A9CD-48D1-B977-02017BFE7E74}">
      <dsp:nvSpPr>
        <dsp:cNvPr id="0" name=""/>
        <dsp:cNvSpPr/>
      </dsp:nvSpPr>
      <dsp:spPr>
        <a:xfrm>
          <a:off x="6446520" y="2820760"/>
          <a:ext cx="551947" cy="91440"/>
        </a:xfrm>
        <a:custGeom>
          <a:avLst/>
          <a:gdLst/>
          <a:ahLst/>
          <a:cxnLst/>
          <a:rect l="0" t="0" r="0" b="0"/>
          <a:pathLst>
            <a:path>
              <a:moveTo>
                <a:pt x="0" y="45720"/>
              </a:moveTo>
              <a:lnTo>
                <a:pt x="55194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6707930" y="2863564"/>
        <a:ext cx="29127" cy="5831"/>
      </dsp:txXfrm>
    </dsp:sp>
    <dsp:sp modelId="{9C2E3767-7F89-4B33-8AA0-CE9616BF0507}">
      <dsp:nvSpPr>
        <dsp:cNvPr id="0" name=""/>
        <dsp:cNvSpPr/>
      </dsp:nvSpPr>
      <dsp:spPr>
        <a:xfrm>
          <a:off x="3915505" y="2106635"/>
          <a:ext cx="2532815" cy="1519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0" tIns="130275" rIns="124110" bIns="130275"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2022 Korean Association for Public Administration (KAPA) International Conference</a:t>
          </a:r>
        </a:p>
      </dsp:txBody>
      <dsp:txXfrm>
        <a:off x="3915505" y="2106635"/>
        <a:ext cx="2532815" cy="1519689"/>
      </dsp:txXfrm>
    </dsp:sp>
    <dsp:sp modelId="{0081C5B3-9CDA-4324-826A-542E19D3D279}">
      <dsp:nvSpPr>
        <dsp:cNvPr id="0" name=""/>
        <dsp:cNvSpPr/>
      </dsp:nvSpPr>
      <dsp:spPr>
        <a:xfrm>
          <a:off x="2066549" y="3624524"/>
          <a:ext cx="6230726" cy="551947"/>
        </a:xfrm>
        <a:custGeom>
          <a:avLst/>
          <a:gdLst/>
          <a:ahLst/>
          <a:cxnLst/>
          <a:rect l="0" t="0" r="0" b="0"/>
          <a:pathLst>
            <a:path>
              <a:moveTo>
                <a:pt x="6230726" y="0"/>
              </a:moveTo>
              <a:lnTo>
                <a:pt x="6230726" y="293073"/>
              </a:lnTo>
              <a:lnTo>
                <a:pt x="0" y="293073"/>
              </a:lnTo>
              <a:lnTo>
                <a:pt x="0" y="55194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5025465" y="3897582"/>
        <a:ext cx="312894" cy="5831"/>
      </dsp:txXfrm>
    </dsp:sp>
    <dsp:sp modelId="{A32A89A6-1CFF-44A8-B903-9ADF3E756719}">
      <dsp:nvSpPr>
        <dsp:cNvPr id="0" name=""/>
        <dsp:cNvSpPr/>
      </dsp:nvSpPr>
      <dsp:spPr>
        <a:xfrm>
          <a:off x="7030868" y="2106635"/>
          <a:ext cx="2532815" cy="1519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0" tIns="130275" rIns="124110" bIns="130275"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Leadership forum conducted by the National Humann Resources Development Institute of the Republic of South Kore, 2021</a:t>
          </a:r>
        </a:p>
      </dsp:txBody>
      <dsp:txXfrm>
        <a:off x="7030868" y="2106635"/>
        <a:ext cx="2532815" cy="1519689"/>
      </dsp:txXfrm>
    </dsp:sp>
    <dsp:sp modelId="{84FCF311-A2CF-43D4-9AA5-50B63E0918BA}">
      <dsp:nvSpPr>
        <dsp:cNvPr id="0" name=""/>
        <dsp:cNvSpPr/>
      </dsp:nvSpPr>
      <dsp:spPr>
        <a:xfrm>
          <a:off x="800142" y="4208872"/>
          <a:ext cx="2532815" cy="1519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0" tIns="130275" rIns="124110" bIns="130275"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Brining Back Equity and Ethics in Phillippine Public Administration and Governance: A public sector reform agenda for the New Administration, 2022</a:t>
          </a:r>
        </a:p>
      </dsp:txBody>
      <dsp:txXfrm>
        <a:off x="800142" y="4208872"/>
        <a:ext cx="2532815" cy="15196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CA928-4363-4514-A3C6-A2FC4453A496}">
      <dsp:nvSpPr>
        <dsp:cNvPr id="0" name=""/>
        <dsp:cNvSpPr/>
      </dsp:nvSpPr>
      <dsp:spPr>
        <a:xfrm>
          <a:off x="1561831" y="764849"/>
          <a:ext cx="1188488" cy="1188382"/>
        </a:xfrm>
        <a:prstGeom prst="ellipse">
          <a:avLst/>
        </a:prstGeom>
        <a:solidFill>
          <a:srgbClr val="65ACB2">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Avenir Next LT Pro"/>
              <a:ea typeface="+mn-ea"/>
              <a:cs typeface="+mn-cs"/>
            </a:rPr>
            <a:t>Policies on Digital </a:t>
          </a:r>
        </a:p>
        <a:p>
          <a:pPr marL="0" lvl="0" indent="0" algn="ctr" defTabSz="533400">
            <a:lnSpc>
              <a:spcPct val="90000"/>
            </a:lnSpc>
            <a:spcBef>
              <a:spcPct val="0"/>
            </a:spcBef>
            <a:spcAft>
              <a:spcPct val="35000"/>
            </a:spcAft>
            <a:buNone/>
          </a:pPr>
          <a:r>
            <a:rPr lang="en-US" sz="1200" kern="1200" dirty="0">
              <a:solidFill>
                <a:srgbClr val="FFFFFF"/>
              </a:solidFill>
              <a:latin typeface="Avenir Next LT Pro"/>
              <a:ea typeface="+mn-ea"/>
              <a:cs typeface="+mn-cs"/>
            </a:rPr>
            <a:t> of the Civil Service</a:t>
          </a:r>
        </a:p>
      </dsp:txBody>
      <dsp:txXfrm>
        <a:off x="1735881" y="938884"/>
        <a:ext cx="840388" cy="840312"/>
      </dsp:txXfrm>
    </dsp:sp>
    <dsp:sp modelId="{B9306877-E6E0-4374-A386-8069AB7FA82F}">
      <dsp:nvSpPr>
        <dsp:cNvPr id="0" name=""/>
        <dsp:cNvSpPr/>
      </dsp:nvSpPr>
      <dsp:spPr>
        <a:xfrm>
          <a:off x="945503" y="98013"/>
          <a:ext cx="2395471" cy="2497042"/>
        </a:xfrm>
        <a:prstGeom prst="blockArc">
          <a:avLst>
            <a:gd name="adj1" fmla="val 16509444"/>
            <a:gd name="adj2" fmla="val 5088054"/>
            <a:gd name="adj3" fmla="val 5240"/>
          </a:avLst>
        </a:prstGeom>
        <a:solidFill>
          <a:srgbClr val="65ACB2">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3FB5C-1FA7-4B27-98C3-14510CA9728D}">
      <dsp:nvSpPr>
        <dsp:cNvPr id="0" name=""/>
        <dsp:cNvSpPr/>
      </dsp:nvSpPr>
      <dsp:spPr>
        <a:xfrm>
          <a:off x="2495662" y="0"/>
          <a:ext cx="636815" cy="6366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2000" r="-92000"/>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D58339A-3B2F-45FD-BB88-600EBB6670F9}">
      <dsp:nvSpPr>
        <dsp:cNvPr id="0" name=""/>
        <dsp:cNvSpPr/>
      </dsp:nvSpPr>
      <dsp:spPr>
        <a:xfrm>
          <a:off x="3071606" y="98790"/>
          <a:ext cx="1293667" cy="435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10000"/>
            </a:spcAft>
            <a:buNone/>
          </a:pPr>
          <a:r>
            <a:rPr lang="en-US" sz="600" kern="1200" dirty="0">
              <a:solidFill>
                <a:srgbClr val="000000"/>
              </a:solidFill>
              <a:latin typeface="Avenir Next LT Pro"/>
              <a:ea typeface="+mn-ea"/>
              <a:cs typeface="+mn-cs"/>
            </a:rPr>
            <a:t>ICT Technology development for business transaction and Government operations</a:t>
          </a:r>
        </a:p>
      </dsp:txBody>
      <dsp:txXfrm>
        <a:off x="3071606" y="98790"/>
        <a:ext cx="1293667" cy="435028"/>
      </dsp:txXfrm>
    </dsp:sp>
    <dsp:sp modelId="{3DD82830-84DF-4E35-AB07-697409943576}">
      <dsp:nvSpPr>
        <dsp:cNvPr id="0" name=""/>
        <dsp:cNvSpPr/>
      </dsp:nvSpPr>
      <dsp:spPr>
        <a:xfrm>
          <a:off x="2898868" y="592969"/>
          <a:ext cx="636815" cy="63668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3B24993-A9A1-4756-9142-AF164DCD6448}">
      <dsp:nvSpPr>
        <dsp:cNvPr id="0" name=""/>
        <dsp:cNvSpPr/>
      </dsp:nvSpPr>
      <dsp:spPr>
        <a:xfrm>
          <a:off x="3524687" y="740196"/>
          <a:ext cx="1193205" cy="32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10000"/>
            </a:spcAft>
            <a:buNone/>
          </a:pPr>
          <a:r>
            <a:rPr lang="en-US" sz="600" kern="1200" dirty="0">
              <a:solidFill>
                <a:srgbClr val="000000"/>
              </a:solidFill>
              <a:latin typeface="Avenir Next LT Pro"/>
              <a:ea typeface="+mn-ea"/>
              <a:cs typeface="+mn-cs"/>
            </a:rPr>
            <a:t>Legal Management of Citizens and Government</a:t>
          </a:r>
        </a:p>
      </dsp:txBody>
      <dsp:txXfrm>
        <a:off x="3524687" y="740196"/>
        <a:ext cx="1193205" cy="327314"/>
      </dsp:txXfrm>
    </dsp:sp>
    <dsp:sp modelId="{3F037BC1-4E4A-487F-8FF1-0BC77AF2EF28}">
      <dsp:nvSpPr>
        <dsp:cNvPr id="0" name=""/>
        <dsp:cNvSpPr/>
      </dsp:nvSpPr>
      <dsp:spPr>
        <a:xfrm>
          <a:off x="2896426" y="1464775"/>
          <a:ext cx="636815" cy="63668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0" r="-70000"/>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41774D7-08A3-490C-B3A1-F142899A9FE5}">
      <dsp:nvSpPr>
        <dsp:cNvPr id="0" name=""/>
        <dsp:cNvSpPr/>
      </dsp:nvSpPr>
      <dsp:spPr>
        <a:xfrm>
          <a:off x="3493866" y="1563997"/>
          <a:ext cx="1208148" cy="40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10000"/>
            </a:spcAft>
            <a:buNone/>
          </a:pPr>
          <a:r>
            <a:rPr lang="en-US" sz="600" kern="1200" dirty="0">
              <a:solidFill>
                <a:srgbClr val="000000"/>
              </a:solidFill>
              <a:latin typeface="Avenir Next LT Pro"/>
              <a:ea typeface="+mn-ea"/>
              <a:cs typeface="+mn-cs"/>
            </a:rPr>
            <a:t>Strengthen the Industry and Economy on Digitalizing  the Service and Providing necessary incentives to staff as motivation</a:t>
          </a:r>
        </a:p>
      </dsp:txBody>
      <dsp:txXfrm>
        <a:off x="3493866" y="1563997"/>
        <a:ext cx="1208148" cy="408496"/>
      </dsp:txXfrm>
    </dsp:sp>
    <dsp:sp modelId="{1C128710-F8F3-4EDF-8121-FEFCDB9E4F14}">
      <dsp:nvSpPr>
        <dsp:cNvPr id="0" name=""/>
        <dsp:cNvSpPr/>
      </dsp:nvSpPr>
      <dsp:spPr>
        <a:xfrm>
          <a:off x="2428497" y="2078379"/>
          <a:ext cx="636815" cy="63668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48893B7-E733-4A28-952A-69E9837906B9}">
      <dsp:nvSpPr>
        <dsp:cNvPr id="0" name=""/>
        <dsp:cNvSpPr/>
      </dsp:nvSpPr>
      <dsp:spPr>
        <a:xfrm>
          <a:off x="3026127" y="2127691"/>
          <a:ext cx="1209342" cy="58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10000"/>
            </a:spcAft>
            <a:buClr>
              <a:srgbClr val="242C41">
                <a:lumMod val="50000"/>
                <a:lumOff val="50000"/>
              </a:srgbClr>
            </a:buClr>
            <a:buSzPts val="1000"/>
            <a:buFont typeface="Symbol" panose="05050102010706020507" pitchFamily="18" charset="2"/>
            <a:buNone/>
          </a:pPr>
          <a:r>
            <a:rPr kumimoji="0" lang="en-US" sz="600" b="1" i="0" u="none" strike="noStrike" kern="1200" cap="none" spc="90" normalizeH="0" baseline="0" noProof="0" dirty="0">
              <a:ln>
                <a:noFill/>
              </a:ln>
              <a:solidFill>
                <a:srgbClr val="000000"/>
              </a:solidFill>
              <a:effectLst/>
              <a:uLnTx/>
              <a:uFillTx/>
              <a:latin typeface="Avenir Next LT Pro"/>
              <a:ea typeface="+mn-ea"/>
              <a:cs typeface="Times New Roman" panose="02020603050405020304" pitchFamily="18" charset="0"/>
            </a:rPr>
            <a:t>Strengthen Being savvy about fiscal management</a:t>
          </a:r>
          <a:endParaRPr lang="en-US" sz="600" b="1" kern="1200" dirty="0">
            <a:solidFill>
              <a:srgbClr val="000000"/>
            </a:solidFill>
            <a:latin typeface="Avenir Next LT Pro"/>
            <a:ea typeface="+mn-ea"/>
            <a:cs typeface="+mn-cs"/>
          </a:endParaRPr>
        </a:p>
      </dsp:txBody>
      <dsp:txXfrm>
        <a:off x="3026127" y="2127691"/>
        <a:ext cx="1209342" cy="5873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27040-5A91-40ED-AF7B-7A4C81FAC408}">
      <dsp:nvSpPr>
        <dsp:cNvPr id="0" name=""/>
        <dsp:cNvSpPr/>
      </dsp:nvSpPr>
      <dsp:spPr>
        <a:xfrm>
          <a:off x="5344" y="723422"/>
          <a:ext cx="1392409" cy="4169315"/>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533400">
            <a:lnSpc>
              <a:spcPct val="90000"/>
            </a:lnSpc>
            <a:spcBef>
              <a:spcPct val="0"/>
            </a:spcBef>
            <a:spcAft>
              <a:spcPct val="35000"/>
            </a:spcAft>
            <a:buNone/>
          </a:pPr>
          <a:r>
            <a:rPr lang="en-US" sz="1200" kern="1200" baseline="0">
              <a:latin typeface="Times New Roman" panose="02020603050405020304" pitchFamily="18" charset="0"/>
              <a:cs typeface="Times New Roman" panose="02020603050405020304" pitchFamily="18" charset="0"/>
            </a:rPr>
            <a:t>Management and board were committed to promoting information technology adoption and implementation in their organization. Furthermore, the management board was willing to allocate resources for implementing IT/ digitalization systems in their organizations.</a:t>
          </a:r>
          <a:endParaRPr lang="en-US" sz="1200" kern="1200">
            <a:latin typeface="Times New Roman" panose="02020603050405020304" pitchFamily="18" charset="0"/>
            <a:cs typeface="Times New Roman" panose="02020603050405020304" pitchFamily="18" charset="0"/>
          </a:endParaRPr>
        </a:p>
      </dsp:txBody>
      <dsp:txXfrm>
        <a:off x="5344" y="723422"/>
        <a:ext cx="1392409" cy="4169315"/>
      </dsp:txXfrm>
    </dsp:sp>
    <dsp:sp modelId="{20D777D7-CD98-495E-B8F4-EC07AAF0E025}">
      <dsp:nvSpPr>
        <dsp:cNvPr id="0" name=""/>
        <dsp:cNvSpPr/>
      </dsp:nvSpPr>
      <dsp:spPr>
        <a:xfrm>
          <a:off x="1425834" y="2686580"/>
          <a:ext cx="208861" cy="243000"/>
        </a:xfrm>
        <a:prstGeom prst="rightArrow">
          <a:avLst>
            <a:gd name="adj1" fmla="val 50000"/>
            <a:gd name="adj2" fmla="val 5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528FADA8-898C-4E27-B477-5EC1E794659C}">
      <dsp:nvSpPr>
        <dsp:cNvPr id="0" name=""/>
        <dsp:cNvSpPr/>
      </dsp:nvSpPr>
      <dsp:spPr>
        <a:xfrm>
          <a:off x="1662776" y="723422"/>
          <a:ext cx="1392409" cy="4169315"/>
        </a:xfrm>
        <a:prstGeom prst="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533400">
            <a:lnSpc>
              <a:spcPct val="90000"/>
            </a:lnSpc>
            <a:spcBef>
              <a:spcPct val="0"/>
            </a:spcBef>
            <a:spcAft>
              <a:spcPct val="35000"/>
            </a:spcAft>
            <a:buNone/>
          </a:pPr>
          <a:r>
            <a:rPr lang="en-US" sz="1200" kern="1200" baseline="0">
              <a:latin typeface="Times New Roman" panose="02020603050405020304" pitchFamily="18" charset="0"/>
              <a:cs typeface="Times New Roman" panose="02020603050405020304" pitchFamily="18" charset="0"/>
            </a:rPr>
            <a:t>Technological advancement and digitalization should be enforced in the public sector to help build the economy</a:t>
          </a:r>
          <a:endParaRPr lang="en-US" sz="1200" kern="1200">
            <a:latin typeface="Times New Roman" panose="02020603050405020304" pitchFamily="18" charset="0"/>
            <a:cs typeface="Times New Roman" panose="02020603050405020304" pitchFamily="18" charset="0"/>
          </a:endParaRPr>
        </a:p>
      </dsp:txBody>
      <dsp:txXfrm>
        <a:off x="1662776" y="723422"/>
        <a:ext cx="1392409" cy="4169315"/>
      </dsp:txXfrm>
    </dsp:sp>
    <dsp:sp modelId="{FA05C64B-17B9-4B7A-9756-74DFC2722D44}">
      <dsp:nvSpPr>
        <dsp:cNvPr id="0" name=""/>
        <dsp:cNvSpPr/>
      </dsp:nvSpPr>
      <dsp:spPr>
        <a:xfrm>
          <a:off x="3083266" y="2686580"/>
          <a:ext cx="208861" cy="243000"/>
        </a:xfrm>
        <a:prstGeom prst="rightArrow">
          <a:avLst>
            <a:gd name="adj1" fmla="val 50000"/>
            <a:gd name="adj2" fmla="val 5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EB927B5B-D165-4070-AD5E-59E47E9192DE}">
      <dsp:nvSpPr>
        <dsp:cNvPr id="0" name=""/>
        <dsp:cNvSpPr/>
      </dsp:nvSpPr>
      <dsp:spPr>
        <a:xfrm>
          <a:off x="3320209" y="723422"/>
          <a:ext cx="1392409" cy="4169315"/>
        </a:xfrm>
        <a:prstGeom prst="rect">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533400">
            <a:lnSpc>
              <a:spcPct val="90000"/>
            </a:lnSpc>
            <a:spcBef>
              <a:spcPct val="0"/>
            </a:spcBef>
            <a:spcAft>
              <a:spcPct val="35000"/>
            </a:spcAft>
            <a:buNone/>
          </a:pPr>
          <a:r>
            <a:rPr lang="en-US" sz="1200" kern="1200" baseline="0">
              <a:latin typeface="Times New Roman" panose="02020603050405020304" pitchFamily="18" charset="0"/>
              <a:cs typeface="Times New Roman" panose="02020603050405020304" pitchFamily="18" charset="0"/>
            </a:rPr>
            <a:t>Lay down better policies from the government for any future pandemic outbreak</a:t>
          </a:r>
          <a:endParaRPr lang="en-US" sz="1200" kern="1200">
            <a:latin typeface="Times New Roman" panose="02020603050405020304" pitchFamily="18" charset="0"/>
            <a:cs typeface="Times New Roman" panose="02020603050405020304" pitchFamily="18" charset="0"/>
          </a:endParaRPr>
        </a:p>
      </dsp:txBody>
      <dsp:txXfrm>
        <a:off x="3320209" y="723422"/>
        <a:ext cx="1392409" cy="4169315"/>
      </dsp:txXfrm>
    </dsp:sp>
    <dsp:sp modelId="{E3FD3A2B-ACCE-4A52-9577-642E1BD6A681}">
      <dsp:nvSpPr>
        <dsp:cNvPr id="0" name=""/>
        <dsp:cNvSpPr/>
      </dsp:nvSpPr>
      <dsp:spPr>
        <a:xfrm>
          <a:off x="4740699" y="2686580"/>
          <a:ext cx="208861" cy="243000"/>
        </a:xfrm>
        <a:prstGeom prst="rightArrow">
          <a:avLst>
            <a:gd name="adj1" fmla="val 5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A5BBCD6F-1197-43D6-B26F-B51F1615388F}">
      <dsp:nvSpPr>
        <dsp:cNvPr id="0" name=""/>
        <dsp:cNvSpPr/>
      </dsp:nvSpPr>
      <dsp:spPr>
        <a:xfrm>
          <a:off x="4977642" y="723422"/>
          <a:ext cx="1392409" cy="4169315"/>
        </a:xfrm>
        <a:prstGeom prst="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533400">
            <a:lnSpc>
              <a:spcPct val="90000"/>
            </a:lnSpc>
            <a:spcBef>
              <a:spcPct val="0"/>
            </a:spcBef>
            <a:spcAft>
              <a:spcPct val="35000"/>
            </a:spcAft>
            <a:buNone/>
          </a:pPr>
          <a:r>
            <a:rPr lang="en-US" sz="1200" kern="1200" baseline="0">
              <a:latin typeface="Times New Roman" panose="02020603050405020304" pitchFamily="18" charset="0"/>
              <a:cs typeface="Times New Roman" panose="02020603050405020304" pitchFamily="18" charset="0"/>
            </a:rPr>
            <a:t>Building a better Ghana’s technological advancement and digitalization is the way to catch up with the advancement of the Western world. Stronger institutions and best policy practices enforced and maintained by the government and policymakers</a:t>
          </a:r>
          <a:endParaRPr lang="en-US" sz="1200" kern="1200">
            <a:latin typeface="Times New Roman" panose="02020603050405020304" pitchFamily="18" charset="0"/>
            <a:cs typeface="Times New Roman" panose="02020603050405020304" pitchFamily="18" charset="0"/>
          </a:endParaRPr>
        </a:p>
      </dsp:txBody>
      <dsp:txXfrm>
        <a:off x="4977642" y="723422"/>
        <a:ext cx="1392409" cy="4169315"/>
      </dsp:txXfrm>
    </dsp:sp>
    <dsp:sp modelId="{3F2F06CF-11B3-4084-9FE6-DEBB67E33ABD}">
      <dsp:nvSpPr>
        <dsp:cNvPr id="0" name=""/>
        <dsp:cNvSpPr/>
      </dsp:nvSpPr>
      <dsp:spPr>
        <a:xfrm>
          <a:off x="6398132" y="2686580"/>
          <a:ext cx="208861" cy="243000"/>
        </a:xfrm>
        <a:prstGeom prst="rightArrow">
          <a:avLst>
            <a:gd name="adj1" fmla="val 50000"/>
            <a:gd name="adj2" fmla="val 5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4A0B7E13-EBE6-47C5-8809-519383C9F667}">
      <dsp:nvSpPr>
        <dsp:cNvPr id="0" name=""/>
        <dsp:cNvSpPr/>
      </dsp:nvSpPr>
      <dsp:spPr>
        <a:xfrm>
          <a:off x="6635074" y="723422"/>
          <a:ext cx="1392409" cy="4169315"/>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just" defTabSz="533400">
            <a:lnSpc>
              <a:spcPct val="90000"/>
            </a:lnSpc>
            <a:spcBef>
              <a:spcPct val="0"/>
            </a:spcBef>
            <a:spcAft>
              <a:spcPct val="35000"/>
            </a:spcAft>
            <a:buNone/>
          </a:pPr>
          <a:r>
            <a:rPr lang="en-US" sz="1200" kern="1200" baseline="0">
              <a:latin typeface="Times New Roman" panose="02020603050405020304" pitchFamily="18" charset="0"/>
              <a:cs typeface="Times New Roman" panose="02020603050405020304" pitchFamily="18" charset="0"/>
            </a:rPr>
            <a:t>There should be sensitization and more education to the public on covid-19</a:t>
          </a:r>
          <a:endParaRPr lang="en-US" sz="1200" kern="1200">
            <a:latin typeface="Times New Roman" panose="02020603050405020304" pitchFamily="18" charset="0"/>
            <a:cs typeface="Times New Roman" panose="02020603050405020304" pitchFamily="18" charset="0"/>
          </a:endParaRPr>
        </a:p>
        <a:p>
          <a:pPr marL="114300" lvl="1" indent="-114300" algn="just" defTabSz="533400">
            <a:lnSpc>
              <a:spcPct val="90000"/>
            </a:lnSpc>
            <a:spcBef>
              <a:spcPct val="0"/>
            </a:spcBef>
            <a:spcAft>
              <a:spcPct val="15000"/>
            </a:spcAft>
            <a:buChar char="•"/>
          </a:pPr>
          <a:r>
            <a:rPr lang="en-US" sz="1200" kern="1200" baseline="0">
              <a:latin typeface="Times New Roman" panose="02020603050405020304" pitchFamily="18" charset="0"/>
              <a:cs typeface="Times New Roman" panose="02020603050405020304" pitchFamily="18" charset="0"/>
            </a:rPr>
            <a:t>Motivation is important in terms of extrinsic or intrinsic because human motivation according to porter and Miles (1974, p.546) is what rejuvenates a person’s behaviour, what put them on the right track of it, and what retains and sustains it</a:t>
          </a:r>
          <a:endParaRPr lang="en-US" sz="1200" kern="1200">
            <a:latin typeface="Times New Roman" panose="02020603050405020304" pitchFamily="18" charset="0"/>
            <a:cs typeface="Times New Roman" panose="02020603050405020304" pitchFamily="18" charset="0"/>
          </a:endParaRPr>
        </a:p>
      </dsp:txBody>
      <dsp:txXfrm>
        <a:off x="6635074" y="723422"/>
        <a:ext cx="1392409" cy="41693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1441B-F1C0-497B-94E2-53D6D058DB89}">
      <dsp:nvSpPr>
        <dsp:cNvPr id="0" name=""/>
        <dsp:cNvSpPr/>
      </dsp:nvSpPr>
      <dsp:spPr>
        <a:xfrm>
          <a:off x="1671913" y="56894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8E2B5-3049-446A-8DA6-1EB97A888901}">
      <dsp:nvSpPr>
        <dsp:cNvPr id="0" name=""/>
        <dsp:cNvSpPr/>
      </dsp:nvSpPr>
      <dsp:spPr>
        <a:xfrm>
          <a:off x="483913" y="298330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US" sz="1600" kern="1200" baseline="0">
              <a:latin typeface="Times New Roman" panose="02020603050405020304" pitchFamily="18" charset="0"/>
              <a:cs typeface="Times New Roman" panose="02020603050405020304" pitchFamily="18" charset="0"/>
            </a:rPr>
            <a:t>Serviceable knowledge and competencies to staff, help to increase productivity, and incomes, and contribute to economic growth,</a:t>
          </a:r>
          <a:endParaRPr lang="en-US" sz="1600" kern="1200">
            <a:latin typeface="Times New Roman" panose="02020603050405020304" pitchFamily="18" charset="0"/>
            <a:cs typeface="Times New Roman" panose="02020603050405020304" pitchFamily="18" charset="0"/>
          </a:endParaRPr>
        </a:p>
      </dsp:txBody>
      <dsp:txXfrm>
        <a:off x="483913" y="2983306"/>
        <a:ext cx="4320000" cy="720000"/>
      </dsp:txXfrm>
    </dsp:sp>
    <dsp:sp modelId="{28AA9FFC-FBCC-4CDB-923C-3B4FFB3274ED}">
      <dsp:nvSpPr>
        <dsp:cNvPr id="0" name=""/>
        <dsp:cNvSpPr/>
      </dsp:nvSpPr>
      <dsp:spPr>
        <a:xfrm>
          <a:off x="6747913" y="56894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A5C55-0695-429E-ACB2-7DDA30526A83}">
      <dsp:nvSpPr>
        <dsp:cNvPr id="0" name=""/>
        <dsp:cNvSpPr/>
      </dsp:nvSpPr>
      <dsp:spPr>
        <a:xfrm>
          <a:off x="5559913" y="298330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US" sz="1600" kern="1200" baseline="0">
              <a:latin typeface="Times New Roman" panose="02020603050405020304" pitchFamily="18" charset="0"/>
              <a:cs typeface="Times New Roman" panose="02020603050405020304" pitchFamily="18" charset="0"/>
            </a:rPr>
            <a:t>Developing effective tactics to ease the negative psychological impact.</a:t>
          </a:r>
          <a:endParaRPr lang="en-US" sz="1600" kern="1200">
            <a:latin typeface="Times New Roman" panose="02020603050405020304" pitchFamily="18" charset="0"/>
            <a:cs typeface="Times New Roman" panose="02020603050405020304" pitchFamily="18" charset="0"/>
          </a:endParaRPr>
        </a:p>
      </dsp:txBody>
      <dsp:txXfrm>
        <a:off x="5559913" y="2983306"/>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15768-E061-4E5D-98C7-2ACAF32BBB2F}">
      <dsp:nvSpPr>
        <dsp:cNvPr id="0" name=""/>
        <dsp:cNvSpPr/>
      </dsp:nvSpPr>
      <dsp:spPr>
        <a:xfrm>
          <a:off x="186498" y="241527"/>
          <a:ext cx="1322579" cy="13225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7AF58-4675-4FCD-B980-779BADA40FC4}">
      <dsp:nvSpPr>
        <dsp:cNvPr id="0" name=""/>
        <dsp:cNvSpPr/>
      </dsp:nvSpPr>
      <dsp:spPr>
        <a:xfrm>
          <a:off x="464240" y="519269"/>
          <a:ext cx="767096" cy="767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11E363-1312-49DF-B2BA-2E386BB8E1AE}">
      <dsp:nvSpPr>
        <dsp:cNvPr id="0" name=""/>
        <dsp:cNvSpPr/>
      </dsp:nvSpPr>
      <dsp:spPr>
        <a:xfrm>
          <a:off x="1792488" y="241527"/>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r>
            <a:rPr lang="en-US" sz="1800" b="1" kern="1200" baseline="0">
              <a:latin typeface="Times New Roman" panose="02020603050405020304" pitchFamily="18" charset="0"/>
              <a:cs typeface="Times New Roman" panose="02020603050405020304" pitchFamily="18" charset="0"/>
            </a:rPr>
            <a:t>Rationale</a:t>
          </a:r>
          <a:endParaRPr lang="en-US" sz="1800" kern="1200">
            <a:latin typeface="Times New Roman" panose="02020603050405020304" pitchFamily="18" charset="0"/>
            <a:cs typeface="Times New Roman" panose="02020603050405020304" pitchFamily="18" charset="0"/>
          </a:endParaRPr>
        </a:p>
      </dsp:txBody>
      <dsp:txXfrm>
        <a:off x="1792488" y="241527"/>
        <a:ext cx="3117509" cy="1322579"/>
      </dsp:txXfrm>
    </dsp:sp>
    <dsp:sp modelId="{737C66C5-D626-4E1D-B80B-C24C411FA6FA}">
      <dsp:nvSpPr>
        <dsp:cNvPr id="0" name=""/>
        <dsp:cNvSpPr/>
      </dsp:nvSpPr>
      <dsp:spPr>
        <a:xfrm>
          <a:off x="5453201" y="241527"/>
          <a:ext cx="1322579" cy="13225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8AAA6-6584-4320-8ED0-A5D2F1CCDCF7}">
      <dsp:nvSpPr>
        <dsp:cNvPr id="0" name=""/>
        <dsp:cNvSpPr/>
      </dsp:nvSpPr>
      <dsp:spPr>
        <a:xfrm>
          <a:off x="5730943" y="519269"/>
          <a:ext cx="767096" cy="767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32568C-244B-4411-AAD1-73B386BD1FC5}">
      <dsp:nvSpPr>
        <dsp:cNvPr id="0" name=""/>
        <dsp:cNvSpPr/>
      </dsp:nvSpPr>
      <dsp:spPr>
        <a:xfrm>
          <a:off x="7059191" y="241527"/>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r>
            <a:rPr lang="en-US" sz="1800" kern="1200" baseline="0">
              <a:latin typeface="Times New Roman" panose="02020603050405020304" pitchFamily="18" charset="0"/>
              <a:cs typeface="Times New Roman" panose="02020603050405020304" pitchFamily="18" charset="0"/>
            </a:rPr>
            <a:t>To educate/ share knowledge with public officials in the field of Public Administration especially e-government to enhance their competencies in service delivery.</a:t>
          </a:r>
          <a:endParaRPr lang="en-US" sz="1800" kern="1200">
            <a:latin typeface="Times New Roman" panose="02020603050405020304" pitchFamily="18" charset="0"/>
            <a:cs typeface="Times New Roman" panose="02020603050405020304" pitchFamily="18" charset="0"/>
          </a:endParaRPr>
        </a:p>
      </dsp:txBody>
      <dsp:txXfrm>
        <a:off x="7059191" y="241527"/>
        <a:ext cx="3117509" cy="1322579"/>
      </dsp:txXfrm>
    </dsp:sp>
    <dsp:sp modelId="{A26AD359-41AD-47CD-A4FC-16F97F81916D}">
      <dsp:nvSpPr>
        <dsp:cNvPr id="0" name=""/>
        <dsp:cNvSpPr/>
      </dsp:nvSpPr>
      <dsp:spPr>
        <a:xfrm>
          <a:off x="186498" y="2204826"/>
          <a:ext cx="1322579" cy="13225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387F8-C83F-4143-B364-477962978EA2}">
      <dsp:nvSpPr>
        <dsp:cNvPr id="0" name=""/>
        <dsp:cNvSpPr/>
      </dsp:nvSpPr>
      <dsp:spPr>
        <a:xfrm>
          <a:off x="464240" y="2482568"/>
          <a:ext cx="767096" cy="7670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349E41-D156-41AD-998C-F880B9CF935B}">
      <dsp:nvSpPr>
        <dsp:cNvPr id="0" name=""/>
        <dsp:cNvSpPr/>
      </dsp:nvSpPr>
      <dsp:spPr>
        <a:xfrm>
          <a:off x="1792488" y="2204826"/>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r>
            <a:rPr lang="en-US" sz="1800" b="1" kern="1200" baseline="0">
              <a:latin typeface="Times New Roman" panose="02020603050405020304" pitchFamily="18" charset="0"/>
              <a:cs typeface="Times New Roman" panose="02020603050405020304" pitchFamily="18" charset="0"/>
            </a:rPr>
            <a:t>JUSTIFICATION</a:t>
          </a:r>
          <a:endParaRPr lang="en-US" sz="1800" kern="1200">
            <a:latin typeface="Times New Roman" panose="02020603050405020304" pitchFamily="18" charset="0"/>
            <a:cs typeface="Times New Roman" panose="02020603050405020304" pitchFamily="18" charset="0"/>
          </a:endParaRPr>
        </a:p>
      </dsp:txBody>
      <dsp:txXfrm>
        <a:off x="1792488" y="2204826"/>
        <a:ext cx="3117509" cy="1322579"/>
      </dsp:txXfrm>
    </dsp:sp>
    <dsp:sp modelId="{F1126C88-256C-43D2-948C-98276D9CB8B1}">
      <dsp:nvSpPr>
        <dsp:cNvPr id="0" name=""/>
        <dsp:cNvSpPr/>
      </dsp:nvSpPr>
      <dsp:spPr>
        <a:xfrm>
          <a:off x="5453201" y="2204826"/>
          <a:ext cx="1322579" cy="13225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DD95B-E54E-4F58-8D7D-E256CBE2216A}">
      <dsp:nvSpPr>
        <dsp:cNvPr id="0" name=""/>
        <dsp:cNvSpPr/>
      </dsp:nvSpPr>
      <dsp:spPr>
        <a:xfrm>
          <a:off x="5730943" y="2482568"/>
          <a:ext cx="767096" cy="7670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45FCF0-CE7A-4E87-80D2-A661923B19B1}">
      <dsp:nvSpPr>
        <dsp:cNvPr id="0" name=""/>
        <dsp:cNvSpPr/>
      </dsp:nvSpPr>
      <dsp:spPr>
        <a:xfrm>
          <a:off x="7059191" y="2204826"/>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r>
            <a:rPr lang="en-US" sz="1800" kern="1200" baseline="0">
              <a:latin typeface="Times New Roman" panose="02020603050405020304" pitchFamily="18" charset="0"/>
              <a:cs typeface="Times New Roman" panose="02020603050405020304" pitchFamily="18" charset="0"/>
            </a:rPr>
            <a:t>To provide resourceful experiences in Public policy and Public administration services that would improve my work/effort on socio-economic development in the civil service/ developing countries. </a:t>
          </a:r>
          <a:endParaRPr lang="en-US" sz="1800" kern="1200">
            <a:latin typeface="Times New Roman" panose="02020603050405020304" pitchFamily="18" charset="0"/>
            <a:cs typeface="Times New Roman" panose="02020603050405020304" pitchFamily="18" charset="0"/>
          </a:endParaRPr>
        </a:p>
      </dsp:txBody>
      <dsp:txXfrm>
        <a:off x="7059191" y="2204826"/>
        <a:ext cx="3117509" cy="1322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FD9A-9522-4D39-B4AC-1B4E29D754C0}">
      <dsp:nvSpPr>
        <dsp:cNvPr id="0" name=""/>
        <dsp:cNvSpPr/>
      </dsp:nvSpPr>
      <dsp:spPr>
        <a:xfrm>
          <a:off x="767594" y="1569208"/>
          <a:ext cx="604857" cy="7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AA67D6-700D-4C0A-B000-D764A80A3618}">
      <dsp:nvSpPr>
        <dsp:cNvPr id="0" name=""/>
        <dsp:cNvSpPr/>
      </dsp:nvSpPr>
      <dsp:spPr>
        <a:xfrm>
          <a:off x="1408743" y="1518386"/>
          <a:ext cx="69558" cy="130764"/>
        </a:xfrm>
        <a:prstGeom prst="chevron">
          <a:avLst>
            <a:gd name="adj" fmla="val 9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71782-27F8-43B8-9C67-2A8DF204C213}">
      <dsp:nvSpPr>
        <dsp:cNvPr id="0" name=""/>
        <dsp:cNvSpPr/>
      </dsp:nvSpPr>
      <dsp:spPr>
        <a:xfrm>
          <a:off x="411509" y="1288766"/>
          <a:ext cx="560954" cy="56095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8" tIns="21768" rIns="21768" bIns="21768" numCol="1" spcCol="1270" anchor="ctr"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1</a:t>
          </a:r>
        </a:p>
      </dsp:txBody>
      <dsp:txXfrm>
        <a:off x="493659" y="1370916"/>
        <a:ext cx="396654" cy="396654"/>
      </dsp:txXfrm>
    </dsp:sp>
    <dsp:sp modelId="{4690042F-FCD5-469B-8E40-A74EBE79F873}">
      <dsp:nvSpPr>
        <dsp:cNvPr id="0" name=""/>
        <dsp:cNvSpPr/>
      </dsp:nvSpPr>
      <dsp:spPr>
        <a:xfrm>
          <a:off x="11522" y="2015305"/>
          <a:ext cx="1360929"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352" tIns="165100" rIns="107352" bIns="165100" numCol="1" spcCol="1270" anchor="t"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Covid’19 Pandemic creates a climate of uncertainty among citizens and places a significant strain on their resources as they deal with incomparable challenges that have resulted in a new normal in almost every sphere of societal, educational, technological, economic, environmental, and political life.</a:t>
          </a:r>
        </a:p>
      </dsp:txBody>
      <dsp:txXfrm>
        <a:off x="11522" y="2287491"/>
        <a:ext cx="1360929" cy="1693414"/>
      </dsp:txXfrm>
    </dsp:sp>
    <dsp:sp modelId="{34126CEC-B01A-4638-A6E9-F995B876215B}">
      <dsp:nvSpPr>
        <dsp:cNvPr id="0" name=""/>
        <dsp:cNvSpPr/>
      </dsp:nvSpPr>
      <dsp:spPr>
        <a:xfrm>
          <a:off x="1523666" y="1569234"/>
          <a:ext cx="1360929" cy="7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C8E701-6130-4C52-93E5-D218F5CEABEF}">
      <dsp:nvSpPr>
        <dsp:cNvPr id="0" name=""/>
        <dsp:cNvSpPr/>
      </dsp:nvSpPr>
      <dsp:spPr>
        <a:xfrm>
          <a:off x="2920887" y="1518408"/>
          <a:ext cx="69558" cy="130789"/>
        </a:xfrm>
        <a:prstGeom prst="chevron">
          <a:avLst>
            <a:gd name="adj" fmla="val 90000"/>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386D5-5C95-4996-8EDB-C35D0318F78C}">
      <dsp:nvSpPr>
        <dsp:cNvPr id="0" name=""/>
        <dsp:cNvSpPr/>
      </dsp:nvSpPr>
      <dsp:spPr>
        <a:xfrm>
          <a:off x="1923654" y="1288793"/>
          <a:ext cx="560954" cy="560954"/>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8" tIns="21768" rIns="21768" bIns="21768"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2</a:t>
          </a:r>
        </a:p>
      </dsp:txBody>
      <dsp:txXfrm>
        <a:off x="2005804" y="1370943"/>
        <a:ext cx="396654" cy="396654"/>
      </dsp:txXfrm>
    </dsp:sp>
    <dsp:sp modelId="{00C9EEF4-497D-4243-8570-21F12858D06D}">
      <dsp:nvSpPr>
        <dsp:cNvPr id="0" name=""/>
        <dsp:cNvSpPr/>
      </dsp:nvSpPr>
      <dsp:spPr>
        <a:xfrm>
          <a:off x="1523666" y="2015375"/>
          <a:ext cx="1360929"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352" tIns="165100" rIns="107352" bIns="165100" numCol="1" spcCol="1270" anchor="t"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The Initiative of dimension should be the best progress of service delivery on recovery from COVID-19 pandemic effects on technology for ICT/IT infrastructure and human resources to communicate policies implementation.</a:t>
          </a:r>
        </a:p>
      </dsp:txBody>
      <dsp:txXfrm>
        <a:off x="1523666" y="2287561"/>
        <a:ext cx="1360929" cy="1693414"/>
      </dsp:txXfrm>
    </dsp:sp>
    <dsp:sp modelId="{7FBB690C-DD9D-4821-8A92-8A271332EAA2}">
      <dsp:nvSpPr>
        <dsp:cNvPr id="0" name=""/>
        <dsp:cNvSpPr/>
      </dsp:nvSpPr>
      <dsp:spPr>
        <a:xfrm>
          <a:off x="3035810" y="1569234"/>
          <a:ext cx="1360929" cy="7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06ABA-C81C-4F6F-B376-3A1563FF7CE1}">
      <dsp:nvSpPr>
        <dsp:cNvPr id="0" name=""/>
        <dsp:cNvSpPr/>
      </dsp:nvSpPr>
      <dsp:spPr>
        <a:xfrm>
          <a:off x="4433032" y="1518408"/>
          <a:ext cx="69558" cy="130789"/>
        </a:xfrm>
        <a:prstGeom prst="chevron">
          <a:avLst>
            <a:gd name="adj" fmla="val 9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56B08-29EF-4DA2-8794-51D18D678C98}">
      <dsp:nvSpPr>
        <dsp:cNvPr id="0" name=""/>
        <dsp:cNvSpPr/>
      </dsp:nvSpPr>
      <dsp:spPr>
        <a:xfrm>
          <a:off x="3435798" y="1288793"/>
          <a:ext cx="560954" cy="56095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8" tIns="21768" rIns="21768" bIns="21768" numCol="1" spcCol="1270" anchor="ctr"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3</a:t>
          </a:r>
        </a:p>
      </dsp:txBody>
      <dsp:txXfrm>
        <a:off x="3517948" y="1370943"/>
        <a:ext cx="396654" cy="396654"/>
      </dsp:txXfrm>
    </dsp:sp>
    <dsp:sp modelId="{9DC9D5CA-911B-4247-A69A-8530D86B28B2}">
      <dsp:nvSpPr>
        <dsp:cNvPr id="0" name=""/>
        <dsp:cNvSpPr/>
      </dsp:nvSpPr>
      <dsp:spPr>
        <a:xfrm>
          <a:off x="3035810" y="2015375"/>
          <a:ext cx="1360929"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352" tIns="165100" rIns="107352" bIns="165100" numCol="1" spcCol="1270" anchor="t"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The extent to which productivity is affected negatively or positively in the service.</a:t>
          </a:r>
        </a:p>
      </dsp:txBody>
      <dsp:txXfrm>
        <a:off x="3035810" y="2287561"/>
        <a:ext cx="1360929" cy="1693414"/>
      </dsp:txXfrm>
    </dsp:sp>
    <dsp:sp modelId="{177183DF-1C8C-453A-A47D-05B5303E417D}">
      <dsp:nvSpPr>
        <dsp:cNvPr id="0" name=""/>
        <dsp:cNvSpPr/>
      </dsp:nvSpPr>
      <dsp:spPr>
        <a:xfrm>
          <a:off x="4547955" y="1569234"/>
          <a:ext cx="1360929" cy="72"/>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0708A-50D3-4608-838E-A2F26C1E4FB5}">
      <dsp:nvSpPr>
        <dsp:cNvPr id="0" name=""/>
        <dsp:cNvSpPr/>
      </dsp:nvSpPr>
      <dsp:spPr>
        <a:xfrm>
          <a:off x="5945176" y="1518408"/>
          <a:ext cx="69558" cy="130789"/>
        </a:xfrm>
        <a:prstGeom prst="chevron">
          <a:avLst>
            <a:gd name="adj" fmla="val 9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B6AB34-524B-450B-8FB1-55FF4786E089}">
      <dsp:nvSpPr>
        <dsp:cNvPr id="0" name=""/>
        <dsp:cNvSpPr/>
      </dsp:nvSpPr>
      <dsp:spPr>
        <a:xfrm>
          <a:off x="4947942" y="1288793"/>
          <a:ext cx="560954" cy="560954"/>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8" tIns="21768" rIns="21768" bIns="21768" numCol="1" spcCol="1270" anchor="ctr"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4</a:t>
          </a:r>
        </a:p>
      </dsp:txBody>
      <dsp:txXfrm>
        <a:off x="5030092" y="1370943"/>
        <a:ext cx="396654" cy="396654"/>
      </dsp:txXfrm>
    </dsp:sp>
    <dsp:sp modelId="{BA410D25-7E41-48CA-9E0D-7F465914A695}">
      <dsp:nvSpPr>
        <dsp:cNvPr id="0" name=""/>
        <dsp:cNvSpPr/>
      </dsp:nvSpPr>
      <dsp:spPr>
        <a:xfrm>
          <a:off x="4547955" y="2015375"/>
          <a:ext cx="1360929"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352" tIns="165100" rIns="107352" bIns="165100" numCol="1" spcCol="1270" anchor="t"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The situation of motivation established in their organizations to encourage commitment, punctuality, diligence, etc. </a:t>
          </a:r>
        </a:p>
      </dsp:txBody>
      <dsp:txXfrm>
        <a:off x="4547955" y="2287561"/>
        <a:ext cx="1360929" cy="1693414"/>
      </dsp:txXfrm>
    </dsp:sp>
    <dsp:sp modelId="{7794413E-2553-4513-AEEA-BE99310C4015}">
      <dsp:nvSpPr>
        <dsp:cNvPr id="0" name=""/>
        <dsp:cNvSpPr/>
      </dsp:nvSpPr>
      <dsp:spPr>
        <a:xfrm>
          <a:off x="6060099" y="1569234"/>
          <a:ext cx="1360929" cy="7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77D32-95EA-4293-826F-EFC4E8F884C9}">
      <dsp:nvSpPr>
        <dsp:cNvPr id="0" name=""/>
        <dsp:cNvSpPr/>
      </dsp:nvSpPr>
      <dsp:spPr>
        <a:xfrm>
          <a:off x="7457320" y="1518408"/>
          <a:ext cx="69558" cy="130789"/>
        </a:xfrm>
        <a:prstGeom prst="chevron">
          <a:avLst>
            <a:gd name="adj" fmla="val 9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F8593-0EBE-4471-BAA3-9804A9846883}">
      <dsp:nvSpPr>
        <dsp:cNvPr id="0" name=""/>
        <dsp:cNvSpPr/>
      </dsp:nvSpPr>
      <dsp:spPr>
        <a:xfrm>
          <a:off x="6460087" y="1288793"/>
          <a:ext cx="560954" cy="560954"/>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8" tIns="21768" rIns="21768" bIns="21768" numCol="1" spcCol="1270" anchor="ctr"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5</a:t>
          </a:r>
        </a:p>
      </dsp:txBody>
      <dsp:txXfrm>
        <a:off x="6542237" y="1370943"/>
        <a:ext cx="396654" cy="396654"/>
      </dsp:txXfrm>
    </dsp:sp>
    <dsp:sp modelId="{D7288543-0B00-4338-961C-9EDDE9330F17}">
      <dsp:nvSpPr>
        <dsp:cNvPr id="0" name=""/>
        <dsp:cNvSpPr/>
      </dsp:nvSpPr>
      <dsp:spPr>
        <a:xfrm>
          <a:off x="6060099" y="2015375"/>
          <a:ext cx="1360929"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352" tIns="165100" rIns="107352" bIns="165100" numCol="1" spcCol="1270" anchor="t"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Prevalence of expedition on treatment, wellness, and hygiene from health assistance in the organization. </a:t>
          </a:r>
        </a:p>
      </dsp:txBody>
      <dsp:txXfrm>
        <a:off x="6060099" y="2287561"/>
        <a:ext cx="1360929" cy="1693414"/>
      </dsp:txXfrm>
    </dsp:sp>
    <dsp:sp modelId="{F009220E-C13C-49C4-A4D8-AC65291FE21F}">
      <dsp:nvSpPr>
        <dsp:cNvPr id="0" name=""/>
        <dsp:cNvSpPr/>
      </dsp:nvSpPr>
      <dsp:spPr>
        <a:xfrm>
          <a:off x="7572243" y="1569234"/>
          <a:ext cx="1360929" cy="7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E60149-D035-4467-8DEB-87BE4F3FAAE9}">
      <dsp:nvSpPr>
        <dsp:cNvPr id="0" name=""/>
        <dsp:cNvSpPr/>
      </dsp:nvSpPr>
      <dsp:spPr>
        <a:xfrm>
          <a:off x="8969465" y="1518408"/>
          <a:ext cx="69558" cy="130789"/>
        </a:xfrm>
        <a:prstGeom prst="chevron">
          <a:avLst>
            <a:gd name="adj" fmla="val 9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E9904-20AD-4A1D-9C0A-A43A4510C3FA}">
      <dsp:nvSpPr>
        <dsp:cNvPr id="0" name=""/>
        <dsp:cNvSpPr/>
      </dsp:nvSpPr>
      <dsp:spPr>
        <a:xfrm>
          <a:off x="7972231" y="1288793"/>
          <a:ext cx="560954" cy="56095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8" tIns="21768" rIns="21768" bIns="21768" numCol="1" spcCol="1270" anchor="ctr"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6</a:t>
          </a:r>
        </a:p>
      </dsp:txBody>
      <dsp:txXfrm>
        <a:off x="8054381" y="1370943"/>
        <a:ext cx="396654" cy="396654"/>
      </dsp:txXfrm>
    </dsp:sp>
    <dsp:sp modelId="{7D7A7CF6-9A81-426B-999A-44FF43096E79}">
      <dsp:nvSpPr>
        <dsp:cNvPr id="0" name=""/>
        <dsp:cNvSpPr/>
      </dsp:nvSpPr>
      <dsp:spPr>
        <a:xfrm>
          <a:off x="7572243" y="2015375"/>
          <a:ext cx="1360929"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352" tIns="165100" rIns="107352" bIns="165100" numCol="1" spcCol="1270" anchor="t"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Economic strategies for resilience for sustainable best technologies, policy measures, compliance on government regulations, and supports from stakeholders.</a:t>
          </a:r>
        </a:p>
      </dsp:txBody>
      <dsp:txXfrm>
        <a:off x="7572243" y="2287561"/>
        <a:ext cx="1360929" cy="1693414"/>
      </dsp:txXfrm>
    </dsp:sp>
    <dsp:sp modelId="{F0783654-4B08-41DC-BE2E-37454DFA5EC8}">
      <dsp:nvSpPr>
        <dsp:cNvPr id="0" name=""/>
        <dsp:cNvSpPr/>
      </dsp:nvSpPr>
      <dsp:spPr>
        <a:xfrm>
          <a:off x="9084388" y="1569234"/>
          <a:ext cx="681130" cy="7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8E9AF-63AC-4071-AD18-9B3CB0FFB51F}">
      <dsp:nvSpPr>
        <dsp:cNvPr id="0" name=""/>
        <dsp:cNvSpPr/>
      </dsp:nvSpPr>
      <dsp:spPr>
        <a:xfrm>
          <a:off x="9485040" y="1288793"/>
          <a:ext cx="560954" cy="560954"/>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8" tIns="21768" rIns="21768" bIns="21768" numCol="1" spcCol="1270" anchor="ctr"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7</a:t>
          </a:r>
        </a:p>
      </dsp:txBody>
      <dsp:txXfrm>
        <a:off x="9567190" y="1370943"/>
        <a:ext cx="396654" cy="396654"/>
      </dsp:txXfrm>
    </dsp:sp>
    <dsp:sp modelId="{6EC2085E-1983-4768-A0D6-85DED131BF6A}">
      <dsp:nvSpPr>
        <dsp:cNvPr id="0" name=""/>
        <dsp:cNvSpPr/>
      </dsp:nvSpPr>
      <dsp:spPr>
        <a:xfrm>
          <a:off x="9084388" y="2015375"/>
          <a:ext cx="1417497"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814" tIns="165100" rIns="111814" bIns="165100" numCol="1" spcCol="1270" anchor="t" anchorCtr="0">
          <a:noAutofit/>
        </a:bodyPr>
        <a:lstStyle/>
        <a:p>
          <a:pPr marL="0" lvl="0" indent="0" algn="just"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The mitigation goal is to keep the country's economic growth sustainable goals 9 on the industry, innovation, and infrastructure, 17 on partnerships for development, 3 on good health and well-being, and 8 on decent work and economic growth.</a:t>
          </a:r>
        </a:p>
      </dsp:txBody>
      <dsp:txXfrm>
        <a:off x="9084388" y="2298874"/>
        <a:ext cx="1417497" cy="1682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68795-E9BD-4EB4-9853-D395B8154265}">
      <dsp:nvSpPr>
        <dsp:cNvPr id="0" name=""/>
        <dsp:cNvSpPr/>
      </dsp:nvSpPr>
      <dsp:spPr>
        <a:xfrm>
          <a:off x="131691" y="1600137"/>
          <a:ext cx="903007" cy="9030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AB9AA-A9C7-4E83-A8FE-09A683DC62F5}">
      <dsp:nvSpPr>
        <dsp:cNvPr id="0" name=""/>
        <dsp:cNvSpPr/>
      </dsp:nvSpPr>
      <dsp:spPr>
        <a:xfrm>
          <a:off x="321322" y="1789768"/>
          <a:ext cx="523744" cy="523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1A144-67CC-4E69-B7EA-7518D28E63EB}">
      <dsp:nvSpPr>
        <dsp:cNvPr id="0" name=""/>
        <dsp:cNvSpPr/>
      </dsp:nvSpPr>
      <dsp:spPr>
        <a:xfrm>
          <a:off x="1228200" y="1600137"/>
          <a:ext cx="2128518" cy="90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00100">
            <a:lnSpc>
              <a:spcPct val="100000"/>
            </a:lnSpc>
            <a:spcBef>
              <a:spcPct val="0"/>
            </a:spcBef>
            <a:spcAft>
              <a:spcPct val="35000"/>
            </a:spcAft>
            <a:buNone/>
          </a:pPr>
          <a:r>
            <a:rPr lang="en-US" sz="1800" b="0" i="0" kern="1200" baseline="0" dirty="0">
              <a:latin typeface="Times New Roman" panose="02020603050405020304" pitchFamily="18" charset="0"/>
              <a:cs typeface="Times New Roman" panose="02020603050405020304" pitchFamily="18" charset="0"/>
            </a:rPr>
            <a:t>What is the role of technology, motivation, and prevalence aiding to productivity on the resilience of Civil Service staff under an alternative working arrangement during/after the COVID’19 pandemic.</a:t>
          </a:r>
          <a:endParaRPr lang="en-US" sz="1800" kern="1200" dirty="0">
            <a:latin typeface="Times New Roman" panose="02020603050405020304" pitchFamily="18" charset="0"/>
            <a:cs typeface="Times New Roman" panose="02020603050405020304" pitchFamily="18" charset="0"/>
          </a:endParaRPr>
        </a:p>
      </dsp:txBody>
      <dsp:txXfrm>
        <a:off x="1228200" y="1600137"/>
        <a:ext cx="2128518" cy="903007"/>
      </dsp:txXfrm>
    </dsp:sp>
    <dsp:sp modelId="{3C1BA158-69BE-4805-A376-2A1E8A8D7CD2}">
      <dsp:nvSpPr>
        <dsp:cNvPr id="0" name=""/>
        <dsp:cNvSpPr/>
      </dsp:nvSpPr>
      <dsp:spPr>
        <a:xfrm>
          <a:off x="3727597" y="1600137"/>
          <a:ext cx="903007" cy="9030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2C87B-657A-46B3-AD22-B19B5A16B442}">
      <dsp:nvSpPr>
        <dsp:cNvPr id="0" name=""/>
        <dsp:cNvSpPr/>
      </dsp:nvSpPr>
      <dsp:spPr>
        <a:xfrm>
          <a:off x="3917228" y="1789768"/>
          <a:ext cx="523744" cy="523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6D1A4F-9E14-482A-AA9D-C548DD0E5029}">
      <dsp:nvSpPr>
        <dsp:cNvPr id="0" name=""/>
        <dsp:cNvSpPr/>
      </dsp:nvSpPr>
      <dsp:spPr>
        <a:xfrm>
          <a:off x="4824106" y="1600137"/>
          <a:ext cx="2128518" cy="90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89000">
            <a:lnSpc>
              <a:spcPct val="100000"/>
            </a:lnSpc>
            <a:spcBef>
              <a:spcPct val="0"/>
            </a:spcBef>
            <a:spcAft>
              <a:spcPct val="35000"/>
            </a:spcAft>
            <a:buNone/>
          </a:pPr>
          <a:r>
            <a:rPr lang="en-US" sz="2000" b="0" i="0" kern="1200" baseline="0">
              <a:latin typeface="Times New Roman" panose="02020603050405020304" pitchFamily="18" charset="0"/>
              <a:cs typeface="Times New Roman" panose="02020603050405020304" pitchFamily="18" charset="0"/>
            </a:rPr>
            <a:t>What is the impact of government and management support in aid to improve the productivity of Civil Service institutions </a:t>
          </a:r>
          <a:endParaRPr lang="en-US" sz="2000" kern="1200">
            <a:latin typeface="Times New Roman" panose="02020603050405020304" pitchFamily="18" charset="0"/>
            <a:cs typeface="Times New Roman" panose="02020603050405020304" pitchFamily="18" charset="0"/>
          </a:endParaRPr>
        </a:p>
      </dsp:txBody>
      <dsp:txXfrm>
        <a:off x="4824106" y="1600137"/>
        <a:ext cx="2128518" cy="903007"/>
      </dsp:txXfrm>
    </dsp:sp>
    <dsp:sp modelId="{4BC2B3FD-6102-432C-8F4C-47789FA0B08E}">
      <dsp:nvSpPr>
        <dsp:cNvPr id="0" name=""/>
        <dsp:cNvSpPr/>
      </dsp:nvSpPr>
      <dsp:spPr>
        <a:xfrm>
          <a:off x="7323503" y="1600137"/>
          <a:ext cx="903007" cy="9030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4CC1F-AE44-47F9-AD90-C29C6BDEFD8F}">
      <dsp:nvSpPr>
        <dsp:cNvPr id="0" name=""/>
        <dsp:cNvSpPr/>
      </dsp:nvSpPr>
      <dsp:spPr>
        <a:xfrm>
          <a:off x="7513134" y="1789768"/>
          <a:ext cx="523744" cy="523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1952C-7315-4629-BC99-16A03416E4B5}">
      <dsp:nvSpPr>
        <dsp:cNvPr id="0" name=""/>
        <dsp:cNvSpPr/>
      </dsp:nvSpPr>
      <dsp:spPr>
        <a:xfrm>
          <a:off x="8420012" y="1600137"/>
          <a:ext cx="2128518" cy="90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89000">
            <a:lnSpc>
              <a:spcPct val="100000"/>
            </a:lnSpc>
            <a:spcBef>
              <a:spcPct val="0"/>
            </a:spcBef>
            <a:spcAft>
              <a:spcPct val="35000"/>
            </a:spcAft>
            <a:buNone/>
          </a:pPr>
          <a:r>
            <a:rPr lang="en-US" sz="2000" b="0" i="0" kern="1200" baseline="0">
              <a:latin typeface="Times New Roman" panose="02020603050405020304" pitchFamily="18" charset="0"/>
              <a:cs typeface="Times New Roman" panose="02020603050405020304" pitchFamily="18" charset="0"/>
            </a:rPr>
            <a:t>What is the possible best model aiding to the resilience of Civil Service staff on productivity.</a:t>
          </a:r>
          <a:endParaRPr lang="en-US" sz="2000" kern="1200">
            <a:latin typeface="Times New Roman" panose="02020603050405020304" pitchFamily="18" charset="0"/>
            <a:cs typeface="Times New Roman" panose="02020603050405020304" pitchFamily="18" charset="0"/>
          </a:endParaRPr>
        </a:p>
      </dsp:txBody>
      <dsp:txXfrm>
        <a:off x="8420012" y="1600137"/>
        <a:ext cx="2128518" cy="903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5288F-0DE5-4E4E-8CA5-8E144A718743}">
      <dsp:nvSpPr>
        <dsp:cNvPr id="0" name=""/>
        <dsp:cNvSpPr/>
      </dsp:nvSpPr>
      <dsp:spPr>
        <a:xfrm>
          <a:off x="3225914" y="762621"/>
          <a:ext cx="585106" cy="91440"/>
        </a:xfrm>
        <a:custGeom>
          <a:avLst/>
          <a:gdLst/>
          <a:ahLst/>
          <a:cxnLst/>
          <a:rect l="0" t="0" r="0" b="0"/>
          <a:pathLst>
            <a:path>
              <a:moveTo>
                <a:pt x="0" y="45720"/>
              </a:moveTo>
              <a:lnTo>
                <a:pt x="58510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3503074" y="805262"/>
        <a:ext cx="30785" cy="6157"/>
      </dsp:txXfrm>
    </dsp:sp>
    <dsp:sp modelId="{6E2D4743-479C-453B-802E-C900737EC209}">
      <dsp:nvSpPr>
        <dsp:cNvPr id="0" name=""/>
        <dsp:cNvSpPr/>
      </dsp:nvSpPr>
      <dsp:spPr>
        <a:xfrm>
          <a:off x="550730" y="5246"/>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To contribute to the impact of flexible working arrangements during/after the outbreak of covid’19 pandemic</a:t>
          </a:r>
        </a:p>
      </dsp:txBody>
      <dsp:txXfrm>
        <a:off x="550730" y="5246"/>
        <a:ext cx="2676984" cy="1606190"/>
      </dsp:txXfrm>
    </dsp:sp>
    <dsp:sp modelId="{9FB017F3-C223-45DC-943C-41DFB118B1A8}">
      <dsp:nvSpPr>
        <dsp:cNvPr id="0" name=""/>
        <dsp:cNvSpPr/>
      </dsp:nvSpPr>
      <dsp:spPr>
        <a:xfrm>
          <a:off x="6518605" y="762621"/>
          <a:ext cx="585106" cy="91440"/>
        </a:xfrm>
        <a:custGeom>
          <a:avLst/>
          <a:gdLst/>
          <a:ahLst/>
          <a:cxnLst/>
          <a:rect l="0" t="0" r="0" b="0"/>
          <a:pathLst>
            <a:path>
              <a:moveTo>
                <a:pt x="0" y="45720"/>
              </a:moveTo>
              <a:lnTo>
                <a:pt x="58510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6795765" y="805262"/>
        <a:ext cx="30785" cy="6157"/>
      </dsp:txXfrm>
    </dsp:sp>
    <dsp:sp modelId="{DDFFBA32-76A0-4982-AA06-CA49C6B10488}">
      <dsp:nvSpPr>
        <dsp:cNvPr id="0" name=""/>
        <dsp:cNvSpPr/>
      </dsp:nvSpPr>
      <dsp:spPr>
        <a:xfrm>
          <a:off x="3843420" y="5246"/>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To elaborate on the existing kinds of literature and amended with the resilience of service delivery during post Covid’19 pandemic.</a:t>
          </a:r>
        </a:p>
      </dsp:txBody>
      <dsp:txXfrm>
        <a:off x="3843420" y="5246"/>
        <a:ext cx="2676984" cy="1606190"/>
      </dsp:txXfrm>
    </dsp:sp>
    <dsp:sp modelId="{ADE6E113-EF14-47B8-93C1-B5902EE3BDA5}">
      <dsp:nvSpPr>
        <dsp:cNvPr id="0" name=""/>
        <dsp:cNvSpPr/>
      </dsp:nvSpPr>
      <dsp:spPr>
        <a:xfrm>
          <a:off x="1889222" y="1609636"/>
          <a:ext cx="6585381" cy="585106"/>
        </a:xfrm>
        <a:custGeom>
          <a:avLst/>
          <a:gdLst/>
          <a:ahLst/>
          <a:cxnLst/>
          <a:rect l="0" t="0" r="0" b="0"/>
          <a:pathLst>
            <a:path>
              <a:moveTo>
                <a:pt x="6585381" y="0"/>
              </a:moveTo>
              <a:lnTo>
                <a:pt x="6585381" y="309653"/>
              </a:lnTo>
              <a:lnTo>
                <a:pt x="0" y="309653"/>
              </a:lnTo>
              <a:lnTo>
                <a:pt x="0" y="58510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5016560" y="1899111"/>
        <a:ext cx="330705" cy="6157"/>
      </dsp:txXfrm>
    </dsp:sp>
    <dsp:sp modelId="{6419E5D8-A3BE-4DAC-B9F8-203FE98205DF}">
      <dsp:nvSpPr>
        <dsp:cNvPr id="0" name=""/>
        <dsp:cNvSpPr/>
      </dsp:nvSpPr>
      <dsp:spPr>
        <a:xfrm>
          <a:off x="7136111" y="5246"/>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To identify and uncover new concepts, and ideas that need to be incorporated.</a:t>
          </a:r>
        </a:p>
      </dsp:txBody>
      <dsp:txXfrm>
        <a:off x="7136111" y="5246"/>
        <a:ext cx="2676984" cy="1606190"/>
      </dsp:txXfrm>
    </dsp:sp>
    <dsp:sp modelId="{94023E8D-F353-49B1-81D9-B03DDCB65FF7}">
      <dsp:nvSpPr>
        <dsp:cNvPr id="0" name=""/>
        <dsp:cNvSpPr/>
      </dsp:nvSpPr>
      <dsp:spPr>
        <a:xfrm>
          <a:off x="3225914" y="2984518"/>
          <a:ext cx="585106" cy="91440"/>
        </a:xfrm>
        <a:custGeom>
          <a:avLst/>
          <a:gdLst/>
          <a:ahLst/>
          <a:cxnLst/>
          <a:rect l="0" t="0" r="0" b="0"/>
          <a:pathLst>
            <a:path>
              <a:moveTo>
                <a:pt x="0" y="45720"/>
              </a:moveTo>
              <a:lnTo>
                <a:pt x="58510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3503074" y="3027159"/>
        <a:ext cx="30785" cy="6157"/>
      </dsp:txXfrm>
    </dsp:sp>
    <dsp:sp modelId="{93EF1FAE-6966-43E4-8333-A41A36F36366}">
      <dsp:nvSpPr>
        <dsp:cNvPr id="0" name=""/>
        <dsp:cNvSpPr/>
      </dsp:nvSpPr>
      <dsp:spPr>
        <a:xfrm>
          <a:off x="550730" y="2227143"/>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How organizations conducted workplace safety for staff. </a:t>
          </a:r>
        </a:p>
      </dsp:txBody>
      <dsp:txXfrm>
        <a:off x="550730" y="2227143"/>
        <a:ext cx="2676984" cy="1606190"/>
      </dsp:txXfrm>
    </dsp:sp>
    <dsp:sp modelId="{52051C9F-76BA-4B60-8FAA-4EEF860ECAD5}">
      <dsp:nvSpPr>
        <dsp:cNvPr id="0" name=""/>
        <dsp:cNvSpPr/>
      </dsp:nvSpPr>
      <dsp:spPr>
        <a:xfrm>
          <a:off x="6518605" y="2984518"/>
          <a:ext cx="585106" cy="91440"/>
        </a:xfrm>
        <a:custGeom>
          <a:avLst/>
          <a:gdLst/>
          <a:ahLst/>
          <a:cxnLst/>
          <a:rect l="0" t="0" r="0" b="0"/>
          <a:pathLst>
            <a:path>
              <a:moveTo>
                <a:pt x="0" y="45720"/>
              </a:moveTo>
              <a:lnTo>
                <a:pt x="58510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6795765" y="3027159"/>
        <a:ext cx="30785" cy="6157"/>
      </dsp:txXfrm>
    </dsp:sp>
    <dsp:sp modelId="{9CC2645B-79B6-4399-BA5A-68357B35D3D7}">
      <dsp:nvSpPr>
        <dsp:cNvPr id="0" name=""/>
        <dsp:cNvSpPr/>
      </dsp:nvSpPr>
      <dsp:spPr>
        <a:xfrm>
          <a:off x="3843420" y="2227143"/>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What kind of safety precautions are operationalized in the organization? </a:t>
          </a:r>
        </a:p>
      </dsp:txBody>
      <dsp:txXfrm>
        <a:off x="3843420" y="2227143"/>
        <a:ext cx="2676984" cy="1606190"/>
      </dsp:txXfrm>
    </dsp:sp>
    <dsp:sp modelId="{E829C13E-DC87-4C3E-A4CA-605CB921B4C5}">
      <dsp:nvSpPr>
        <dsp:cNvPr id="0" name=""/>
        <dsp:cNvSpPr/>
      </dsp:nvSpPr>
      <dsp:spPr>
        <a:xfrm>
          <a:off x="1889222" y="3831533"/>
          <a:ext cx="6585381" cy="585106"/>
        </a:xfrm>
        <a:custGeom>
          <a:avLst/>
          <a:gdLst/>
          <a:ahLst/>
          <a:cxnLst/>
          <a:rect l="0" t="0" r="0" b="0"/>
          <a:pathLst>
            <a:path>
              <a:moveTo>
                <a:pt x="6585381" y="0"/>
              </a:moveTo>
              <a:lnTo>
                <a:pt x="6585381" y="309653"/>
              </a:lnTo>
              <a:lnTo>
                <a:pt x="0" y="309653"/>
              </a:lnTo>
              <a:lnTo>
                <a:pt x="0" y="58510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5016560" y="4121008"/>
        <a:ext cx="330705" cy="6157"/>
      </dsp:txXfrm>
    </dsp:sp>
    <dsp:sp modelId="{5A8C6EA0-0A2F-4625-BA39-A627FBD86560}">
      <dsp:nvSpPr>
        <dsp:cNvPr id="0" name=""/>
        <dsp:cNvSpPr/>
      </dsp:nvSpPr>
      <dsp:spPr>
        <a:xfrm>
          <a:off x="7136111" y="2227143"/>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How disaster management team was established or strengthened mitigation, measures? </a:t>
          </a:r>
        </a:p>
      </dsp:txBody>
      <dsp:txXfrm>
        <a:off x="7136111" y="2227143"/>
        <a:ext cx="2676984" cy="1606190"/>
      </dsp:txXfrm>
    </dsp:sp>
    <dsp:sp modelId="{ECD16EDF-C647-4838-9E3F-D488D26601C9}">
      <dsp:nvSpPr>
        <dsp:cNvPr id="0" name=""/>
        <dsp:cNvSpPr/>
      </dsp:nvSpPr>
      <dsp:spPr>
        <a:xfrm>
          <a:off x="3225914" y="5206415"/>
          <a:ext cx="585106" cy="91440"/>
        </a:xfrm>
        <a:custGeom>
          <a:avLst/>
          <a:gdLst/>
          <a:ahLst/>
          <a:cxnLst/>
          <a:rect l="0" t="0" r="0" b="0"/>
          <a:pathLst>
            <a:path>
              <a:moveTo>
                <a:pt x="0" y="45720"/>
              </a:moveTo>
              <a:lnTo>
                <a:pt x="58510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3503074" y="5249056"/>
        <a:ext cx="30785" cy="6157"/>
      </dsp:txXfrm>
    </dsp:sp>
    <dsp:sp modelId="{39B5A648-EF6D-4813-B0C6-EF96E5906A06}">
      <dsp:nvSpPr>
        <dsp:cNvPr id="0" name=""/>
        <dsp:cNvSpPr/>
      </dsp:nvSpPr>
      <dsp:spPr>
        <a:xfrm>
          <a:off x="550730" y="4449040"/>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How the organization intends to implement IT and digitalization working services in near future. </a:t>
          </a:r>
        </a:p>
      </dsp:txBody>
      <dsp:txXfrm>
        <a:off x="550730" y="4449040"/>
        <a:ext cx="2676984" cy="1606190"/>
      </dsp:txXfrm>
    </dsp:sp>
    <dsp:sp modelId="{4335396D-9C11-463D-A68F-B8AAEA782E8F}">
      <dsp:nvSpPr>
        <dsp:cNvPr id="0" name=""/>
        <dsp:cNvSpPr/>
      </dsp:nvSpPr>
      <dsp:spPr>
        <a:xfrm>
          <a:off x="6518605" y="5206415"/>
          <a:ext cx="585106" cy="91440"/>
        </a:xfrm>
        <a:custGeom>
          <a:avLst/>
          <a:gdLst/>
          <a:ahLst/>
          <a:cxnLst/>
          <a:rect l="0" t="0" r="0" b="0"/>
          <a:pathLst>
            <a:path>
              <a:moveTo>
                <a:pt x="0" y="45720"/>
              </a:moveTo>
              <a:lnTo>
                <a:pt x="58510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6795765" y="5249056"/>
        <a:ext cx="30785" cy="6157"/>
      </dsp:txXfrm>
    </dsp:sp>
    <dsp:sp modelId="{8A180FDD-2F3E-4BC2-AED1-2D93220E1478}">
      <dsp:nvSpPr>
        <dsp:cNvPr id="0" name=""/>
        <dsp:cNvSpPr/>
      </dsp:nvSpPr>
      <dsp:spPr>
        <a:xfrm>
          <a:off x="3843420" y="4449040"/>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How do management and board have a strong commitment to promoting information technology adoption and implementation in the organization, </a:t>
          </a:r>
        </a:p>
      </dsp:txBody>
      <dsp:txXfrm>
        <a:off x="3843420" y="4449040"/>
        <a:ext cx="2676984" cy="1606190"/>
      </dsp:txXfrm>
    </dsp:sp>
    <dsp:sp modelId="{90B41C47-283B-4DFB-B89B-AC09A9EE3295}">
      <dsp:nvSpPr>
        <dsp:cNvPr id="0" name=""/>
        <dsp:cNvSpPr/>
      </dsp:nvSpPr>
      <dsp:spPr>
        <a:xfrm>
          <a:off x="7136111" y="4449040"/>
          <a:ext cx="2676984" cy="160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174" tIns="137691" rIns="131174" bIns="137691" numCol="1" spcCol="1270" anchor="ctr" anchorCtr="0">
          <a:noAutofit/>
        </a:bodyPr>
        <a:lstStyle/>
        <a:p>
          <a:pPr marL="0" lvl="0" indent="0" algn="just"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What kind of ICT was useful in the execution of daily administration functions in their organization, and measures which staff was motivated?</a:t>
          </a:r>
        </a:p>
      </dsp:txBody>
      <dsp:txXfrm>
        <a:off x="7136111" y="4449040"/>
        <a:ext cx="2676984" cy="1606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6948B-E664-4293-A323-68FCC20A5C41}">
      <dsp:nvSpPr>
        <dsp:cNvPr id="0" name=""/>
        <dsp:cNvSpPr/>
      </dsp:nvSpPr>
      <dsp:spPr>
        <a:xfrm>
          <a:off x="0" y="728042"/>
          <a:ext cx="2914649" cy="304880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626B5-0570-4599-9001-F5A9A2EDC65F}">
      <dsp:nvSpPr>
        <dsp:cNvPr id="0" name=""/>
        <dsp:cNvSpPr/>
      </dsp:nvSpPr>
      <dsp:spPr>
        <a:xfrm>
          <a:off x="323850" y="1035699"/>
          <a:ext cx="2914649" cy="304880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COVID-19 pandemic has brought major disruptions to economic activity across the world (Calderon et al., 2020). The economic growth in sub-saharan Africa would decline from 2.4 percent in 2019 to -2.1 to -5.1 percent in 2020, the first recession in the region in 25 years (Calderon et al, 2020).</a:t>
          </a:r>
        </a:p>
      </dsp:txBody>
      <dsp:txXfrm>
        <a:off x="409217" y="1121066"/>
        <a:ext cx="2743915" cy="2878074"/>
      </dsp:txXfrm>
    </dsp:sp>
    <dsp:sp modelId="{91C256DE-3441-434B-B5D0-1DC271E49669}">
      <dsp:nvSpPr>
        <dsp:cNvPr id="0" name=""/>
        <dsp:cNvSpPr/>
      </dsp:nvSpPr>
      <dsp:spPr>
        <a:xfrm>
          <a:off x="3562350" y="728042"/>
          <a:ext cx="2914649" cy="332709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BED7D-4CD4-4957-847C-F406147C738D}">
      <dsp:nvSpPr>
        <dsp:cNvPr id="0" name=""/>
        <dsp:cNvSpPr/>
      </dsp:nvSpPr>
      <dsp:spPr>
        <a:xfrm>
          <a:off x="3886200" y="1035699"/>
          <a:ext cx="2914649" cy="332709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If the right measures are not taken in the current period, the post-covid-19 era may be difficult with many African states struggling to meet the growing expectations of citizens whose livelihoods would have been severely bollix or irretrievably destroyed by the unintended consequences of enacting unworkable lockdowns (</a:t>
          </a:r>
          <a:r>
            <a:rPr lang="en-US" sz="1400" kern="1200" dirty="0" err="1">
              <a:latin typeface="Times New Roman" panose="02020603050405020304" pitchFamily="18" charset="0"/>
              <a:cs typeface="Times New Roman" panose="02020603050405020304" pitchFamily="18" charset="0"/>
            </a:rPr>
            <a:t>D.Willy</a:t>
          </a:r>
          <a:r>
            <a:rPr lang="en-US" sz="1400" kern="1200" dirty="0">
              <a:latin typeface="Times New Roman" panose="02020603050405020304" pitchFamily="18" charset="0"/>
              <a:cs typeface="Times New Roman" panose="02020603050405020304" pitchFamily="18" charset="0"/>
            </a:rPr>
            <a:t>, 2020).</a:t>
          </a:r>
        </a:p>
      </dsp:txBody>
      <dsp:txXfrm>
        <a:off x="3971567" y="1121066"/>
        <a:ext cx="2743915" cy="3156361"/>
      </dsp:txXfrm>
    </dsp:sp>
    <dsp:sp modelId="{F2C47DE4-9D1E-4070-B8FD-D14DA7B0A1D2}">
      <dsp:nvSpPr>
        <dsp:cNvPr id="0" name=""/>
        <dsp:cNvSpPr/>
      </dsp:nvSpPr>
      <dsp:spPr>
        <a:xfrm>
          <a:off x="7124700" y="728042"/>
          <a:ext cx="2914649" cy="316342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1BF6D-1F75-4474-9CDE-0F6FF1D9FCAF}">
      <dsp:nvSpPr>
        <dsp:cNvPr id="0" name=""/>
        <dsp:cNvSpPr/>
      </dsp:nvSpPr>
      <dsp:spPr>
        <a:xfrm>
          <a:off x="7448549" y="1035699"/>
          <a:ext cx="2914649" cy="3163429"/>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Policymakers in affected African countries must have the best available data and understanding of covid-19 epidemiology to inform any course of policy action (D.Willy, 2020)</a:t>
          </a:r>
        </a:p>
      </dsp:txBody>
      <dsp:txXfrm>
        <a:off x="7533916" y="1121066"/>
        <a:ext cx="2743915" cy="29926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579F3-0D33-4E8A-836D-66BDD628BA87}">
      <dsp:nvSpPr>
        <dsp:cNvPr id="0" name=""/>
        <dsp:cNvSpPr/>
      </dsp:nvSpPr>
      <dsp:spPr>
        <a:xfrm>
          <a:off x="0" y="655"/>
          <a:ext cx="943249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281A6-10BC-4471-9FD6-2D6E867B864D}">
      <dsp:nvSpPr>
        <dsp:cNvPr id="0" name=""/>
        <dsp:cNvSpPr/>
      </dsp:nvSpPr>
      <dsp:spPr>
        <a:xfrm>
          <a:off x="0" y="655"/>
          <a:ext cx="9432493" cy="107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baseline="0" dirty="0">
              <a:latin typeface="Times New Roman" panose="02020603050405020304" pitchFamily="18" charset="0"/>
              <a:cs typeface="Times New Roman" panose="02020603050405020304" pitchFamily="18" charset="0"/>
            </a:rPr>
            <a:t>SAMPLE SIZE</a:t>
          </a:r>
          <a:endParaRPr lang="en-US" sz="1800" kern="1200" dirty="0">
            <a:latin typeface="Times New Roman" panose="02020603050405020304" pitchFamily="18" charset="0"/>
            <a:cs typeface="Times New Roman" panose="02020603050405020304" pitchFamily="18" charset="0"/>
          </a:endParaRPr>
        </a:p>
      </dsp:txBody>
      <dsp:txXfrm>
        <a:off x="0" y="655"/>
        <a:ext cx="9432493" cy="1073311"/>
      </dsp:txXfrm>
    </dsp:sp>
    <dsp:sp modelId="{39AE45D0-9796-4264-B1DF-4381C6CAC77C}">
      <dsp:nvSpPr>
        <dsp:cNvPr id="0" name=""/>
        <dsp:cNvSpPr/>
      </dsp:nvSpPr>
      <dsp:spPr>
        <a:xfrm>
          <a:off x="0" y="1073966"/>
          <a:ext cx="943249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D4346-F1E6-4A22-AF80-732774D0FCD4}">
      <dsp:nvSpPr>
        <dsp:cNvPr id="0" name=""/>
        <dsp:cNvSpPr/>
      </dsp:nvSpPr>
      <dsp:spPr>
        <a:xfrm>
          <a:off x="0" y="1073966"/>
          <a:ext cx="9432493" cy="107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baseline="0">
              <a:latin typeface="Times New Roman" panose="02020603050405020304" pitchFamily="18" charset="0"/>
              <a:cs typeface="Times New Roman" panose="02020603050405020304" pitchFamily="18" charset="0"/>
            </a:rPr>
            <a:t>Sample for the study was 300 participants (N=300) selected purposively from the Civil/Public Sector in Ghana. Females (197) were more than Males (103) in the study.</a:t>
          </a:r>
          <a:endParaRPr lang="en-US" sz="1800" kern="1200">
            <a:latin typeface="Times New Roman" panose="02020603050405020304" pitchFamily="18" charset="0"/>
            <a:cs typeface="Times New Roman" panose="02020603050405020304" pitchFamily="18" charset="0"/>
          </a:endParaRPr>
        </a:p>
      </dsp:txBody>
      <dsp:txXfrm>
        <a:off x="0" y="1073966"/>
        <a:ext cx="9432493" cy="1073311"/>
      </dsp:txXfrm>
    </dsp:sp>
    <dsp:sp modelId="{2C4B71D5-D6A8-4D4D-8868-BE9708112A8C}">
      <dsp:nvSpPr>
        <dsp:cNvPr id="0" name=""/>
        <dsp:cNvSpPr/>
      </dsp:nvSpPr>
      <dsp:spPr>
        <a:xfrm>
          <a:off x="0" y="2147277"/>
          <a:ext cx="943249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CE9D7E-44D8-4C43-B9EE-EBE1CAA2E9A5}">
      <dsp:nvSpPr>
        <dsp:cNvPr id="0" name=""/>
        <dsp:cNvSpPr/>
      </dsp:nvSpPr>
      <dsp:spPr>
        <a:xfrm>
          <a:off x="0" y="2147277"/>
          <a:ext cx="9432493" cy="107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baseline="0">
              <a:latin typeface="Times New Roman" panose="02020603050405020304" pitchFamily="18" charset="0"/>
              <a:cs typeface="Times New Roman" panose="02020603050405020304" pitchFamily="18" charset="0"/>
            </a:rPr>
            <a:t>The sample provides data from which to draw conclusions about some larger group, the population, whom these people represent. </a:t>
          </a:r>
          <a:endParaRPr lang="en-US" sz="1800" kern="1200">
            <a:latin typeface="Times New Roman" panose="02020603050405020304" pitchFamily="18" charset="0"/>
            <a:cs typeface="Times New Roman" panose="02020603050405020304" pitchFamily="18" charset="0"/>
          </a:endParaRPr>
        </a:p>
      </dsp:txBody>
      <dsp:txXfrm>
        <a:off x="0" y="2147277"/>
        <a:ext cx="9432493" cy="1073311"/>
      </dsp:txXfrm>
    </dsp:sp>
    <dsp:sp modelId="{5848B65D-7912-491A-980A-2332E998ADB6}">
      <dsp:nvSpPr>
        <dsp:cNvPr id="0" name=""/>
        <dsp:cNvSpPr/>
      </dsp:nvSpPr>
      <dsp:spPr>
        <a:xfrm>
          <a:off x="0" y="3220589"/>
          <a:ext cx="943249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B9A7D-498C-4264-9A87-72F6549BECDF}">
      <dsp:nvSpPr>
        <dsp:cNvPr id="0" name=""/>
        <dsp:cNvSpPr/>
      </dsp:nvSpPr>
      <dsp:spPr>
        <a:xfrm>
          <a:off x="0" y="3220589"/>
          <a:ext cx="9432493" cy="107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baseline="0" dirty="0">
              <a:latin typeface="Times New Roman" panose="02020603050405020304" pitchFamily="18" charset="0"/>
              <a:cs typeface="Times New Roman" panose="02020603050405020304" pitchFamily="18" charset="0"/>
            </a:rPr>
            <a:t>PILOT TESTING OF THE INSTRUMENT</a:t>
          </a:r>
          <a:endParaRPr lang="en-US" sz="1800" kern="1200" dirty="0">
            <a:latin typeface="Times New Roman" panose="02020603050405020304" pitchFamily="18" charset="0"/>
            <a:cs typeface="Times New Roman" panose="02020603050405020304" pitchFamily="18" charset="0"/>
          </a:endParaRPr>
        </a:p>
      </dsp:txBody>
      <dsp:txXfrm>
        <a:off x="0" y="3220589"/>
        <a:ext cx="9432493" cy="1073311"/>
      </dsp:txXfrm>
    </dsp:sp>
    <dsp:sp modelId="{A5CE0DA6-447B-4AB3-897C-E36C017DF8DA}">
      <dsp:nvSpPr>
        <dsp:cNvPr id="0" name=""/>
        <dsp:cNvSpPr/>
      </dsp:nvSpPr>
      <dsp:spPr>
        <a:xfrm>
          <a:off x="0" y="4293900"/>
          <a:ext cx="943249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93A74-BBB8-4EB3-B8AD-2217C2A8FBD7}">
      <dsp:nvSpPr>
        <dsp:cNvPr id="0" name=""/>
        <dsp:cNvSpPr/>
      </dsp:nvSpPr>
      <dsp:spPr>
        <a:xfrm>
          <a:off x="0" y="4293900"/>
          <a:ext cx="9432493" cy="107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baseline="0">
              <a:latin typeface="Times New Roman" panose="02020603050405020304" pitchFamily="18" charset="0"/>
              <a:cs typeface="Times New Roman" panose="02020603050405020304" pitchFamily="18" charset="0"/>
            </a:rPr>
            <a:t>Once a survey or questionnaire is developed, it should be pilot tested. These pre-tests, prior to launching the survey to the identified audience, help to determine any failures in the survey instrument, poorly worded or unclear questions, or inappropriate or erroneous response categories. The instrument for the data collection tested through piloting to infer how the main survey would be. </a:t>
          </a:r>
          <a:endParaRPr lang="en-US" sz="1800" kern="1200">
            <a:latin typeface="Times New Roman" panose="02020603050405020304" pitchFamily="18" charset="0"/>
            <a:cs typeface="Times New Roman" panose="02020603050405020304" pitchFamily="18" charset="0"/>
          </a:endParaRPr>
        </a:p>
      </dsp:txBody>
      <dsp:txXfrm>
        <a:off x="0" y="4293900"/>
        <a:ext cx="9432493" cy="10733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3AC4F-1971-4BE3-AE44-4E585CC0A9E4}">
      <dsp:nvSpPr>
        <dsp:cNvPr id="0" name=""/>
        <dsp:cNvSpPr/>
      </dsp:nvSpPr>
      <dsp:spPr>
        <a:xfrm>
          <a:off x="168631" y="762792"/>
          <a:ext cx="1313358" cy="13133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B38DB-A42B-47C9-850C-B79CADE6820A}">
      <dsp:nvSpPr>
        <dsp:cNvPr id="0" name=""/>
        <dsp:cNvSpPr/>
      </dsp:nvSpPr>
      <dsp:spPr>
        <a:xfrm>
          <a:off x="444436" y="1038597"/>
          <a:ext cx="761747" cy="761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E0E14-B24E-4D13-A03E-6A1703AC7AAC}">
      <dsp:nvSpPr>
        <dsp:cNvPr id="0" name=""/>
        <dsp:cNvSpPr/>
      </dsp:nvSpPr>
      <dsp:spPr>
        <a:xfrm>
          <a:off x="1763423" y="762792"/>
          <a:ext cx="3095772" cy="1313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1066800">
            <a:lnSpc>
              <a:spcPct val="100000"/>
            </a:lnSpc>
            <a:spcBef>
              <a:spcPct val="0"/>
            </a:spcBef>
            <a:spcAft>
              <a:spcPct val="35000"/>
            </a:spcAft>
            <a:buNone/>
          </a:pPr>
          <a:r>
            <a:rPr lang="en-US" sz="2400" kern="1200" baseline="0">
              <a:latin typeface="Times New Roman" panose="02020603050405020304" pitchFamily="18" charset="0"/>
              <a:cs typeface="Times New Roman" panose="02020603050405020304" pitchFamily="18" charset="0"/>
            </a:rPr>
            <a:t>Data employed IBM (SPSS 22.0) edition for the preliminary, descriptive analysis, and further analysis. </a:t>
          </a:r>
          <a:endParaRPr lang="en-US" sz="2400" kern="1200">
            <a:latin typeface="Times New Roman" panose="02020603050405020304" pitchFamily="18" charset="0"/>
            <a:cs typeface="Times New Roman" panose="02020603050405020304" pitchFamily="18" charset="0"/>
          </a:endParaRPr>
        </a:p>
      </dsp:txBody>
      <dsp:txXfrm>
        <a:off x="1763423" y="762792"/>
        <a:ext cx="3095772" cy="1313358"/>
      </dsp:txXfrm>
    </dsp:sp>
    <dsp:sp modelId="{B7E8F7D7-EE71-48F1-A139-60B7CE4D8F0A}">
      <dsp:nvSpPr>
        <dsp:cNvPr id="0" name=""/>
        <dsp:cNvSpPr/>
      </dsp:nvSpPr>
      <dsp:spPr>
        <a:xfrm>
          <a:off x="5398611" y="762792"/>
          <a:ext cx="1313358" cy="13133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2D442-54C2-43F6-B834-690257205102}">
      <dsp:nvSpPr>
        <dsp:cNvPr id="0" name=""/>
        <dsp:cNvSpPr/>
      </dsp:nvSpPr>
      <dsp:spPr>
        <a:xfrm>
          <a:off x="5674416" y="1038597"/>
          <a:ext cx="761747" cy="7617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1D4A4-B6B8-4E54-AFAB-57F3DC229D03}">
      <dsp:nvSpPr>
        <dsp:cNvPr id="0" name=""/>
        <dsp:cNvSpPr/>
      </dsp:nvSpPr>
      <dsp:spPr>
        <a:xfrm>
          <a:off x="6993403" y="762792"/>
          <a:ext cx="3095772" cy="1313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1066800">
            <a:lnSpc>
              <a:spcPct val="100000"/>
            </a:lnSpc>
            <a:spcBef>
              <a:spcPct val="0"/>
            </a:spcBef>
            <a:spcAft>
              <a:spcPct val="35000"/>
            </a:spcAft>
            <a:buNone/>
          </a:pPr>
          <a:r>
            <a:rPr lang="en-US" sz="2400" kern="1200" baseline="0">
              <a:latin typeface="Times New Roman" panose="02020603050405020304" pitchFamily="18" charset="0"/>
              <a:cs typeface="Times New Roman" panose="02020603050405020304" pitchFamily="18" charset="0"/>
            </a:rPr>
            <a:t>Data was coded and analyzed using the software SPSS and collated data generated by Excel template. </a:t>
          </a:r>
          <a:endParaRPr lang="en-US" sz="2400" kern="1200">
            <a:latin typeface="Times New Roman" panose="02020603050405020304" pitchFamily="18" charset="0"/>
            <a:cs typeface="Times New Roman" panose="02020603050405020304" pitchFamily="18" charset="0"/>
          </a:endParaRPr>
        </a:p>
      </dsp:txBody>
      <dsp:txXfrm>
        <a:off x="6993403" y="762792"/>
        <a:ext cx="3095772" cy="1313358"/>
      </dsp:txXfrm>
    </dsp:sp>
    <dsp:sp modelId="{5858EA70-F733-4B22-A032-2266794A68F5}">
      <dsp:nvSpPr>
        <dsp:cNvPr id="0" name=""/>
        <dsp:cNvSpPr/>
      </dsp:nvSpPr>
      <dsp:spPr>
        <a:xfrm>
          <a:off x="168631" y="2926622"/>
          <a:ext cx="1313358" cy="13133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5DB7B-4DA2-4BBA-8056-A9ABB2498BC1}">
      <dsp:nvSpPr>
        <dsp:cNvPr id="0" name=""/>
        <dsp:cNvSpPr/>
      </dsp:nvSpPr>
      <dsp:spPr>
        <a:xfrm>
          <a:off x="444436" y="3202427"/>
          <a:ext cx="761747" cy="7617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AFEED-14E5-4041-BBFC-4A539B61ECE1}">
      <dsp:nvSpPr>
        <dsp:cNvPr id="0" name=""/>
        <dsp:cNvSpPr/>
      </dsp:nvSpPr>
      <dsp:spPr>
        <a:xfrm>
          <a:off x="1763423" y="2926622"/>
          <a:ext cx="3095772" cy="1313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1066800">
            <a:lnSpc>
              <a:spcPct val="100000"/>
            </a:lnSpc>
            <a:spcBef>
              <a:spcPct val="0"/>
            </a:spcBef>
            <a:spcAft>
              <a:spcPct val="35000"/>
            </a:spcAft>
            <a:buNone/>
          </a:pPr>
          <a:r>
            <a:rPr lang="en-US" sz="2400" kern="1200" baseline="0">
              <a:latin typeface="Times New Roman" panose="02020603050405020304" pitchFamily="18" charset="0"/>
              <a:cs typeface="Times New Roman" panose="02020603050405020304" pitchFamily="18" charset="0"/>
            </a:rPr>
            <a:t>Preliminary analysis involved descriptive analysis with tabulations while</a:t>
          </a:r>
          <a:endParaRPr lang="en-US" sz="2400" kern="1200">
            <a:latin typeface="Times New Roman" panose="02020603050405020304" pitchFamily="18" charset="0"/>
            <a:cs typeface="Times New Roman" panose="02020603050405020304" pitchFamily="18" charset="0"/>
          </a:endParaRPr>
        </a:p>
      </dsp:txBody>
      <dsp:txXfrm>
        <a:off x="1763423" y="2926622"/>
        <a:ext cx="3095772" cy="1313358"/>
      </dsp:txXfrm>
    </dsp:sp>
    <dsp:sp modelId="{FE473A98-FD85-402D-B4DA-53B9000C12CD}">
      <dsp:nvSpPr>
        <dsp:cNvPr id="0" name=""/>
        <dsp:cNvSpPr/>
      </dsp:nvSpPr>
      <dsp:spPr>
        <a:xfrm>
          <a:off x="5398611" y="2926622"/>
          <a:ext cx="1313358" cy="13133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1DF5B-CE49-4C31-9DCB-1B23FB935D1D}">
      <dsp:nvSpPr>
        <dsp:cNvPr id="0" name=""/>
        <dsp:cNvSpPr/>
      </dsp:nvSpPr>
      <dsp:spPr>
        <a:xfrm>
          <a:off x="5674416" y="3202427"/>
          <a:ext cx="761747" cy="7617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F0961-29F4-4F8E-8CE4-BD8B94702D98}">
      <dsp:nvSpPr>
        <dsp:cNvPr id="0" name=""/>
        <dsp:cNvSpPr/>
      </dsp:nvSpPr>
      <dsp:spPr>
        <a:xfrm>
          <a:off x="6993403" y="2926622"/>
          <a:ext cx="3095772" cy="1313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1066800">
            <a:lnSpc>
              <a:spcPct val="100000"/>
            </a:lnSpc>
            <a:spcBef>
              <a:spcPct val="0"/>
            </a:spcBef>
            <a:spcAft>
              <a:spcPct val="35000"/>
            </a:spcAft>
            <a:buNone/>
          </a:pPr>
          <a:r>
            <a:rPr lang="en-US" sz="2400" kern="1200" baseline="0">
              <a:latin typeface="Times New Roman" panose="02020603050405020304" pitchFamily="18" charset="0"/>
              <a:cs typeface="Times New Roman" panose="02020603050405020304" pitchFamily="18" charset="0"/>
            </a:rPr>
            <a:t>Further analysis applied logistics regression, correlation, and regression model.</a:t>
          </a:r>
          <a:endParaRPr lang="en-US" sz="2400" kern="1200">
            <a:latin typeface="Times New Roman" panose="02020603050405020304" pitchFamily="18" charset="0"/>
            <a:cs typeface="Times New Roman" panose="02020603050405020304" pitchFamily="18" charset="0"/>
          </a:endParaRPr>
        </a:p>
      </dsp:txBody>
      <dsp:txXfrm>
        <a:off x="6993403" y="2926622"/>
        <a:ext cx="3095772" cy="13133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DF95E-70B2-48C2-BD7A-3F8FA4322B01}">
      <dsp:nvSpPr>
        <dsp:cNvPr id="0" name=""/>
        <dsp:cNvSpPr/>
      </dsp:nvSpPr>
      <dsp:spPr>
        <a:xfrm>
          <a:off x="0" y="677"/>
          <a:ext cx="106305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033EF-1B10-4A24-B807-52807000E6F2}">
      <dsp:nvSpPr>
        <dsp:cNvPr id="0" name=""/>
        <dsp:cNvSpPr/>
      </dsp:nvSpPr>
      <dsp:spPr>
        <a:xfrm>
          <a:off x="0" y="677"/>
          <a:ext cx="10630525" cy="11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Survey conducted on Resilience, Occupational, Stress, Job Satisfaction, and intention to leave among nurses and midwives during Covid-19 pandemic</a:t>
          </a:r>
          <a:endParaRPr lang="en-US" sz="2000" kern="1200" dirty="0">
            <a:latin typeface="Times New Roman" panose="02020603050405020304" pitchFamily="18" charset="0"/>
            <a:cs typeface="Times New Roman" panose="02020603050405020304" pitchFamily="18" charset="0"/>
          </a:endParaRPr>
        </a:p>
      </dsp:txBody>
      <dsp:txXfrm>
        <a:off x="0" y="677"/>
        <a:ext cx="10630525" cy="1108936"/>
      </dsp:txXfrm>
    </dsp:sp>
    <dsp:sp modelId="{645A4222-44CF-48C2-A9DA-BFA59C593F70}">
      <dsp:nvSpPr>
        <dsp:cNvPr id="0" name=""/>
        <dsp:cNvSpPr/>
      </dsp:nvSpPr>
      <dsp:spPr>
        <a:xfrm>
          <a:off x="0" y="1109613"/>
          <a:ext cx="106305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F0CFC-5C1C-40FB-AB38-1AA9B8E85315}">
      <dsp:nvSpPr>
        <dsp:cNvPr id="0" name=""/>
        <dsp:cNvSpPr/>
      </dsp:nvSpPr>
      <dsp:spPr>
        <a:xfrm>
          <a:off x="0" y="1109613"/>
          <a:ext cx="10630525" cy="11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baseline="0">
              <a:latin typeface="Times New Roman" panose="02020603050405020304" pitchFamily="18" charset="0"/>
              <a:cs typeface="Times New Roman" panose="02020603050405020304" pitchFamily="18" charset="0"/>
            </a:rPr>
            <a:t>Comparatively, a study conducted by sygit-kowalkowska (2022) on “resilience, occupational stress, job satisfaction, and intention to leave the organization among nurses and midwives during the COVID-19 pandemic” results show that data collection included 441 participants. </a:t>
          </a:r>
          <a:endParaRPr lang="en-US" sz="2000" kern="1200">
            <a:latin typeface="Times New Roman" panose="02020603050405020304" pitchFamily="18" charset="0"/>
            <a:cs typeface="Times New Roman" panose="02020603050405020304" pitchFamily="18" charset="0"/>
          </a:endParaRPr>
        </a:p>
      </dsp:txBody>
      <dsp:txXfrm>
        <a:off x="0" y="1109613"/>
        <a:ext cx="10630525" cy="1108936"/>
      </dsp:txXfrm>
    </dsp:sp>
    <dsp:sp modelId="{371D8477-2AF7-48E6-9C0D-BCA6C88FC3C8}">
      <dsp:nvSpPr>
        <dsp:cNvPr id="0" name=""/>
        <dsp:cNvSpPr/>
      </dsp:nvSpPr>
      <dsp:spPr>
        <a:xfrm>
          <a:off x="0" y="2218549"/>
          <a:ext cx="106305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84AD9-4C75-42F9-A71C-58923ED0CD5F}">
      <dsp:nvSpPr>
        <dsp:cNvPr id="0" name=""/>
        <dsp:cNvSpPr/>
      </dsp:nvSpPr>
      <dsp:spPr>
        <a:xfrm>
          <a:off x="0" y="2218549"/>
          <a:ext cx="10630525" cy="11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baseline="0">
              <a:latin typeface="Times New Roman" panose="02020603050405020304" pitchFamily="18" charset="0"/>
              <a:cs typeface="Times New Roman" panose="02020603050405020304" pitchFamily="18" charset="0"/>
            </a:rPr>
            <a:t>The questionnaires were completed in full by 390 people (96.7% women and 3.3% men), aged between 22 and 66 (M = 44.48; sd = 10.68). </a:t>
          </a:r>
          <a:endParaRPr lang="en-US" sz="2000" kern="1200">
            <a:latin typeface="Times New Roman" panose="02020603050405020304" pitchFamily="18" charset="0"/>
            <a:cs typeface="Times New Roman" panose="02020603050405020304" pitchFamily="18" charset="0"/>
          </a:endParaRPr>
        </a:p>
      </dsp:txBody>
      <dsp:txXfrm>
        <a:off x="0" y="2218549"/>
        <a:ext cx="10630525" cy="1108936"/>
      </dsp:txXfrm>
    </dsp:sp>
    <dsp:sp modelId="{900FF6D7-E8B3-42E4-B989-ECD0F9357446}">
      <dsp:nvSpPr>
        <dsp:cNvPr id="0" name=""/>
        <dsp:cNvSpPr/>
      </dsp:nvSpPr>
      <dsp:spPr>
        <a:xfrm>
          <a:off x="0" y="3327485"/>
          <a:ext cx="106305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278AB-BEC2-4C34-B313-9F7A0FF835AC}">
      <dsp:nvSpPr>
        <dsp:cNvPr id="0" name=""/>
        <dsp:cNvSpPr/>
      </dsp:nvSpPr>
      <dsp:spPr>
        <a:xfrm>
          <a:off x="0" y="3327485"/>
          <a:ext cx="10630525" cy="11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baseline="0">
              <a:latin typeface="Times New Roman" panose="02020603050405020304" pitchFamily="18" charset="0"/>
              <a:cs typeface="Times New Roman" panose="02020603050405020304" pitchFamily="18" charset="0"/>
            </a:rPr>
            <a:t>The largest group was comprised of people with job experience of over 30 years (29%) (sygit-kowalkowska, 2022). The questionnaires were completed in full by 390 people (96.7% women and 3.3% men), aged between 22 and 66 (M = 44.48; sd = 10.68). </a:t>
          </a:r>
          <a:endParaRPr lang="en-US" sz="2000" kern="1200">
            <a:latin typeface="Times New Roman" panose="02020603050405020304" pitchFamily="18" charset="0"/>
            <a:cs typeface="Times New Roman" panose="02020603050405020304" pitchFamily="18" charset="0"/>
          </a:endParaRPr>
        </a:p>
      </dsp:txBody>
      <dsp:txXfrm>
        <a:off x="0" y="3327485"/>
        <a:ext cx="10630525" cy="1108936"/>
      </dsp:txXfrm>
    </dsp:sp>
    <dsp:sp modelId="{334FDE03-0F80-4909-9F1B-1C1314B9D8E1}">
      <dsp:nvSpPr>
        <dsp:cNvPr id="0" name=""/>
        <dsp:cNvSpPr/>
      </dsp:nvSpPr>
      <dsp:spPr>
        <a:xfrm>
          <a:off x="0" y="4436421"/>
          <a:ext cx="106305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791AC-6286-4572-83F6-E69651249D44}">
      <dsp:nvSpPr>
        <dsp:cNvPr id="0" name=""/>
        <dsp:cNvSpPr/>
      </dsp:nvSpPr>
      <dsp:spPr>
        <a:xfrm>
          <a:off x="0" y="4436421"/>
          <a:ext cx="10630525" cy="11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baseline="0">
              <a:latin typeface="Times New Roman" panose="02020603050405020304" pitchFamily="18" charset="0"/>
              <a:cs typeface="Times New Roman" panose="02020603050405020304" pitchFamily="18" charset="0"/>
            </a:rPr>
            <a:t>The largest group was comprised of people with job experience of over 30 years (29%) (sygit-kowalkowska, 2022).</a:t>
          </a:r>
          <a:endParaRPr lang="en-US" sz="2000" kern="1200">
            <a:latin typeface="Times New Roman" panose="02020603050405020304" pitchFamily="18" charset="0"/>
            <a:cs typeface="Times New Roman" panose="02020603050405020304" pitchFamily="18" charset="0"/>
          </a:endParaRPr>
        </a:p>
      </dsp:txBody>
      <dsp:txXfrm>
        <a:off x="0" y="4436421"/>
        <a:ext cx="10630525" cy="110893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0.29779</cdr:x>
      <cdr:y>0.04199</cdr:y>
    </cdr:from>
    <cdr:to>
      <cdr:x>0.94986</cdr:x>
      <cdr:y>0.83303</cdr:y>
    </cdr:to>
    <cdr:grpSp>
      <cdr:nvGrpSpPr>
        <cdr:cNvPr id="14" name="Group 13">
          <a:extLst xmlns:a="http://schemas.openxmlformats.org/drawingml/2006/main">
            <a:ext uri="{FF2B5EF4-FFF2-40B4-BE49-F238E27FC236}">
              <a16:creationId xmlns:a16="http://schemas.microsoft.com/office/drawing/2014/main" id="{FC2B96D6-5C18-F718-9C46-38CFEC5130C8}"/>
            </a:ext>
          </a:extLst>
        </cdr:cNvPr>
        <cdr:cNvGrpSpPr/>
      </cdr:nvGrpSpPr>
      <cdr:grpSpPr>
        <a:xfrm xmlns:a="http://schemas.openxmlformats.org/drawingml/2006/main">
          <a:off x="1764461" y="173491"/>
          <a:ext cx="3863635" cy="3268366"/>
          <a:chOff x="1736124" y="141584"/>
          <a:chExt cx="3801483" cy="2667267"/>
        </a:xfrm>
      </cdr:grpSpPr>
      <cdr:sp macro="" textlink="">
        <cdr:nvSpPr>
          <cdr:cNvPr id="2" name="Text Box 1"/>
          <cdr:cNvSpPr txBox="1"/>
        </cdr:nvSpPr>
        <cdr:spPr>
          <a:xfrm xmlns:a="http://schemas.openxmlformats.org/drawingml/2006/main">
            <a:off x="1981460" y="141584"/>
            <a:ext cx="652012"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Times New Roman" panose="02020603050405020304" pitchFamily="18" charset="0"/>
                <a:cs typeface="Times New Roman" panose="02020603050405020304" pitchFamily="18" charset="0"/>
              </a:rPr>
              <a:t>11, 3.7%</a:t>
            </a:r>
          </a:p>
        </cdr:txBody>
      </cdr:sp>
      <cdr:sp macro="" textlink="">
        <cdr:nvSpPr>
          <cdr:cNvPr id="3" name="Text Box 2"/>
          <cdr:cNvSpPr txBox="1"/>
        </cdr:nvSpPr>
        <cdr:spPr>
          <a:xfrm xmlns:a="http://schemas.openxmlformats.org/drawingml/2006/main">
            <a:off x="2487919" y="339109"/>
            <a:ext cx="760029"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32, 10.7%</a:t>
            </a:r>
          </a:p>
        </cdr:txBody>
      </cdr:sp>
      <cdr:sp macro="" textlink="">
        <cdr:nvSpPr>
          <cdr:cNvPr id="4" name="Text Box 3"/>
          <cdr:cNvSpPr txBox="1"/>
        </cdr:nvSpPr>
        <cdr:spPr>
          <a:xfrm xmlns:a="http://schemas.openxmlformats.org/drawingml/2006/main">
            <a:off x="2353083" y="723299"/>
            <a:ext cx="770507" cy="186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28, 9.3%</a:t>
            </a:r>
          </a:p>
        </cdr:txBody>
      </cdr:sp>
      <cdr:sp macro="" textlink="">
        <cdr:nvSpPr>
          <cdr:cNvPr id="5" name="Text Box 4"/>
          <cdr:cNvSpPr txBox="1"/>
        </cdr:nvSpPr>
        <cdr:spPr>
          <a:xfrm xmlns:a="http://schemas.openxmlformats.org/drawingml/2006/main">
            <a:off x="3748122" y="908852"/>
            <a:ext cx="750726" cy="1865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82, 27.3%</a:t>
            </a:r>
          </a:p>
        </cdr:txBody>
      </cdr:sp>
      <cdr:sp macro="" textlink="">
        <cdr:nvSpPr>
          <cdr:cNvPr id="6" name="Text Box 5"/>
          <cdr:cNvSpPr txBox="1"/>
        </cdr:nvSpPr>
        <cdr:spPr>
          <a:xfrm xmlns:a="http://schemas.openxmlformats.org/drawingml/2006/main">
            <a:off x="4652384" y="420436"/>
            <a:ext cx="885223"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147, 49.0%</a:t>
            </a:r>
          </a:p>
        </cdr:txBody>
      </cdr:sp>
      <cdr:sp macro="" textlink="">
        <cdr:nvSpPr>
          <cdr:cNvPr id="7" name="Text Box 6"/>
          <cdr:cNvSpPr txBox="1"/>
        </cdr:nvSpPr>
        <cdr:spPr>
          <a:xfrm xmlns:a="http://schemas.openxmlformats.org/drawingml/2006/main">
            <a:off x="1736124" y="1488705"/>
            <a:ext cx="736414"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3, 1.0%</a:t>
            </a:r>
          </a:p>
        </cdr:txBody>
      </cdr:sp>
      <cdr:sp macro="" textlink="">
        <cdr:nvSpPr>
          <cdr:cNvPr id="8" name="Text Box 7"/>
          <cdr:cNvSpPr txBox="1"/>
        </cdr:nvSpPr>
        <cdr:spPr>
          <a:xfrm xmlns:a="http://schemas.openxmlformats.org/drawingml/2006/main">
            <a:off x="1782194" y="1680699"/>
            <a:ext cx="675714"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6, 2.0%</a:t>
            </a:r>
          </a:p>
        </cdr:txBody>
      </cdr:sp>
      <cdr:sp macro="" textlink="">
        <cdr:nvSpPr>
          <cdr:cNvPr id="9" name="Text Box 8"/>
          <cdr:cNvSpPr txBox="1"/>
        </cdr:nvSpPr>
        <cdr:spPr>
          <a:xfrm xmlns:a="http://schemas.openxmlformats.org/drawingml/2006/main">
            <a:off x="2219380" y="1859811"/>
            <a:ext cx="714016"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22, 7.3%</a:t>
            </a:r>
          </a:p>
        </cdr:txBody>
      </cdr:sp>
      <cdr:sp macro="" textlink="">
        <cdr:nvSpPr>
          <cdr:cNvPr id="10" name="Text Box 9"/>
          <cdr:cNvSpPr txBox="1"/>
        </cdr:nvSpPr>
        <cdr:spPr>
          <a:xfrm xmlns:a="http://schemas.openxmlformats.org/drawingml/2006/main">
            <a:off x="2291375" y="2038049"/>
            <a:ext cx="737118"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25, 8.3%</a:t>
            </a:r>
          </a:p>
        </cdr:txBody>
      </cdr:sp>
      <cdr:sp macro="" textlink="">
        <cdr:nvSpPr>
          <cdr:cNvPr id="11" name="Text Box 10"/>
          <cdr:cNvSpPr txBox="1"/>
        </cdr:nvSpPr>
        <cdr:spPr>
          <a:xfrm xmlns:a="http://schemas.openxmlformats.org/drawingml/2006/main">
            <a:off x="4110082" y="2238232"/>
            <a:ext cx="871570"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96, 32.0%</a:t>
            </a:r>
          </a:p>
        </cdr:txBody>
      </cdr:sp>
      <cdr:sp macro="" textlink="">
        <cdr:nvSpPr>
          <cdr:cNvPr id="12" name="Text Box 11"/>
          <cdr:cNvSpPr txBox="1"/>
        </cdr:nvSpPr>
        <cdr:spPr>
          <a:xfrm xmlns:a="http://schemas.openxmlformats.org/drawingml/2006/main">
            <a:off x="3900512" y="2429350"/>
            <a:ext cx="788531"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87, 29.0%</a:t>
            </a:r>
          </a:p>
        </cdr:txBody>
      </cdr:sp>
      <cdr:sp macro="" textlink="">
        <cdr:nvSpPr>
          <cdr:cNvPr id="13" name="Text Box 12"/>
          <cdr:cNvSpPr txBox="1"/>
        </cdr:nvSpPr>
        <cdr:spPr>
          <a:xfrm xmlns:a="http://schemas.openxmlformats.org/drawingml/2006/main">
            <a:off x="3230011" y="2622219"/>
            <a:ext cx="837241" cy="186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Times New Roman" panose="02020603050405020304" pitchFamily="18" charset="0"/>
                <a:cs typeface="Times New Roman" panose="02020603050405020304" pitchFamily="18" charset="0"/>
              </a:rPr>
              <a:t>61, 20.3%</a:t>
            </a:r>
          </a:p>
        </cdr:txBody>
      </cdr:sp>
    </cdr:grp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E08663-6569-41FD-B59B-16489CACDB8B}"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55047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08663-6569-41FD-B59B-16489CACDB8B}"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246165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08663-6569-41FD-B59B-16489CACDB8B}"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824826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08663-6569-41FD-B59B-16489CACDB8B}"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3E2F-F3A7-4B80-A5C2-EA20CB1CDD2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959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08663-6569-41FD-B59B-16489CACDB8B}"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342750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E08663-6569-41FD-B59B-16489CACDB8B}"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51401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E08663-6569-41FD-B59B-16489CACDB8B}"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234991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08663-6569-41FD-B59B-16489CACDB8B}"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2005734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08663-6569-41FD-B59B-16489CACDB8B}"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41331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08663-6569-41FD-B59B-16489CACDB8B}"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377452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08663-6569-41FD-B59B-16489CACDB8B}"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229844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E08663-6569-41FD-B59B-16489CACDB8B}"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75082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E08663-6569-41FD-B59B-16489CACDB8B}" type="datetimeFigureOut">
              <a:rPr lang="en-US" smtClean="0"/>
              <a:t>5/21/2023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14704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E08663-6569-41FD-B59B-16489CACDB8B}"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151043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8E08663-6569-41FD-B59B-16489CACDB8B}" type="datetimeFigureOut">
              <a:rPr lang="en-US" smtClean="0"/>
              <a:t>5/21/2023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47885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08663-6569-41FD-B59B-16489CACDB8B}"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33043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08663-6569-41FD-B59B-16489CACDB8B}"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93E2F-F3A7-4B80-A5C2-EA20CB1CDD2E}" type="slidenum">
              <a:rPr lang="en-US" smtClean="0"/>
              <a:t>‹#›</a:t>
            </a:fld>
            <a:endParaRPr lang="en-US"/>
          </a:p>
        </p:txBody>
      </p:sp>
    </p:spTree>
    <p:extLst>
      <p:ext uri="{BB962C8B-B14F-4D97-AF65-F5344CB8AC3E}">
        <p14:creationId xmlns:p14="http://schemas.microsoft.com/office/powerpoint/2010/main" val="61922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8E08663-6569-41FD-B59B-16489CACDB8B}" type="datetimeFigureOut">
              <a:rPr lang="en-US" smtClean="0"/>
              <a:t>5/21/2023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3693E2F-F3A7-4B80-A5C2-EA20CB1CDD2E}" type="slidenum">
              <a:rPr lang="en-US" smtClean="0"/>
              <a:t>‹#›</a:t>
            </a:fld>
            <a:endParaRPr lang="en-US"/>
          </a:p>
        </p:txBody>
      </p:sp>
    </p:spTree>
    <p:extLst>
      <p:ext uri="{BB962C8B-B14F-4D97-AF65-F5344CB8AC3E}">
        <p14:creationId xmlns:p14="http://schemas.microsoft.com/office/powerpoint/2010/main" val="23884193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D4789EB8-C7B9-41CD-9B95-DCCECF1E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09523DF8-9928-4EF3-8A60-071169D974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8FD4FF-AD60-BEA4-39C2-3D75A84DE96E}"/>
              </a:ext>
            </a:extLst>
          </p:cNvPr>
          <p:cNvPicPr>
            <a:picLocks noChangeAspect="1"/>
          </p:cNvPicPr>
          <p:nvPr/>
        </p:nvPicPr>
        <p:blipFill rotWithShape="1">
          <a:blip r:embed="rId4"/>
          <a:srcRect l="36542" r="15974" b="-1"/>
          <a:stretch/>
        </p:blipFill>
        <p:spPr>
          <a:xfrm>
            <a:off x="20" y="10"/>
            <a:ext cx="4070535" cy="6857990"/>
          </a:xfrm>
          <a:prstGeom prst="rect">
            <a:avLst/>
          </a:prstGeom>
        </p:spPr>
      </p:pic>
      <p:pic>
        <p:nvPicPr>
          <p:cNvPr id="17" name="Picture 16">
            <a:extLst>
              <a:ext uri="{FF2B5EF4-FFF2-40B4-BE49-F238E27FC236}">
                <a16:creationId xmlns:a16="http://schemas.microsoft.com/office/drawing/2014/main" id="{0DBE017B-E5E7-4BF1-81B6-346D7281AB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0D62AD-AA37-5AAB-F564-172E2746FDAE}"/>
              </a:ext>
            </a:extLst>
          </p:cNvPr>
          <p:cNvSpPr>
            <a:spLocks noGrp="1"/>
          </p:cNvSpPr>
          <p:nvPr>
            <p:ph type="ctrTitle"/>
          </p:nvPr>
        </p:nvSpPr>
        <p:spPr>
          <a:xfrm>
            <a:off x="4465050" y="114301"/>
            <a:ext cx="6672886" cy="2100394"/>
          </a:xfrm>
        </p:spPr>
        <p:txBody>
          <a:bodyPr vert="horz" lIns="91440" tIns="45720" rIns="91440" bIns="45720" rtlCol="0" anchor="ctr">
            <a:normAutofit fontScale="90000"/>
          </a:bodyPr>
          <a:lstStyle/>
          <a:p>
            <a:r>
              <a:rPr lang="en-US" sz="2700" b="1" dirty="0">
                <a:latin typeface="Times New Roman" panose="02020603050405020304" pitchFamily="18" charset="0"/>
                <a:cs typeface="Times New Roman" panose="02020603050405020304" pitchFamily="18" charset="0"/>
              </a:rPr>
              <a:t>Knowledge sharing</a:t>
            </a: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resilience of Service delivery during covid’19 pandemic: the case of the e-government in the Ghana civil service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3A98D3F-7F1F-599C-BA8D-3E6C7A2F7984}"/>
              </a:ext>
            </a:extLst>
          </p:cNvPr>
          <p:cNvSpPr>
            <a:spLocks noGrp="1"/>
          </p:cNvSpPr>
          <p:nvPr>
            <p:ph type="subTitle" idx="1"/>
          </p:nvPr>
        </p:nvSpPr>
        <p:spPr>
          <a:xfrm>
            <a:off x="4465048" y="2367092"/>
            <a:ext cx="7432090" cy="3424107"/>
          </a:xfrm>
        </p:spPr>
        <p:txBody>
          <a:bodyPr vert="horz" lIns="91440" tIns="45720" rIns="91440" bIns="45720" rtlCol="0">
            <a:normAutofit/>
          </a:bodyPr>
          <a:lstStyle/>
          <a:p>
            <a:r>
              <a:rPr lang="en-US" sz="2000" dirty="0">
                <a:solidFill>
                  <a:schemeClr val="tx1"/>
                </a:solidFill>
                <a:latin typeface="Times New Roman" panose="02020603050405020304" pitchFamily="18" charset="0"/>
                <a:cs typeface="Times New Roman" panose="02020603050405020304" pitchFamily="18" charset="0"/>
              </a:rPr>
              <a:t>charity m. </a:t>
            </a:r>
            <a:r>
              <a:rPr lang="en-US" sz="2000" dirty="0" err="1">
                <a:solidFill>
                  <a:schemeClr val="tx1"/>
                </a:solidFill>
                <a:latin typeface="Times New Roman" panose="02020603050405020304" pitchFamily="18" charset="0"/>
                <a:cs typeface="Times New Roman" panose="02020603050405020304" pitchFamily="18" charset="0"/>
              </a:rPr>
              <a:t>addey</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assistant director </a:t>
            </a:r>
            <a:r>
              <a:rPr lang="en-US" sz="2000" dirty="0" err="1">
                <a:solidFill>
                  <a:schemeClr val="tx1"/>
                </a:solidFill>
                <a:latin typeface="Times New Roman" panose="02020603050405020304" pitchFamily="18" charset="0"/>
                <a:cs typeface="Times New Roman" panose="02020603050405020304" pitchFamily="18" charset="0"/>
              </a:rPr>
              <a:t>iia</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office of the head of civil service</a:t>
            </a:r>
          </a:p>
          <a:p>
            <a:r>
              <a:rPr lang="en-US" sz="2000" dirty="0">
                <a:solidFill>
                  <a:schemeClr val="tx1"/>
                </a:solidFill>
                <a:latin typeface="Times New Roman" panose="02020603050405020304" pitchFamily="18" charset="0"/>
                <a:cs typeface="Times New Roman" panose="02020603050405020304" pitchFamily="18" charset="0"/>
              </a:rPr>
              <a:t>KOICA- MASTER’S IN PUBLIC ADMINISTRATION</a:t>
            </a:r>
          </a:p>
          <a:p>
            <a:r>
              <a:rPr lang="en-US" sz="2000" dirty="0">
                <a:solidFill>
                  <a:schemeClr val="tx1"/>
                </a:solidFill>
                <a:latin typeface="Times New Roman" panose="02020603050405020304" pitchFamily="18" charset="0"/>
                <a:cs typeface="Times New Roman" panose="02020603050405020304" pitchFamily="18" charset="0"/>
              </a:rPr>
              <a:t>Sungkyunkwan University, </a:t>
            </a:r>
            <a:r>
              <a:rPr lang="en-US" sz="2000" dirty="0" err="1">
                <a:solidFill>
                  <a:schemeClr val="tx1"/>
                </a:solidFill>
                <a:latin typeface="Times New Roman" panose="02020603050405020304" pitchFamily="18" charset="0"/>
                <a:cs typeface="Times New Roman" panose="02020603050405020304" pitchFamily="18" charset="0"/>
              </a:rPr>
              <a:t>Seoulsouth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korea</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22ND MAY 2023</a:t>
            </a:r>
          </a:p>
        </p:txBody>
      </p:sp>
      <p:cxnSp>
        <p:nvCxnSpPr>
          <p:cNvPr id="19" name="Straight Connector 18">
            <a:extLst>
              <a:ext uri="{FF2B5EF4-FFF2-40B4-BE49-F238E27FC236}">
                <a16:creationId xmlns:a16="http://schemas.microsoft.com/office/drawing/2014/main" id="{C1A230AA-FCCE-4008-A77C-D74AB0F51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23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3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B2FB-B198-B3CF-ECBC-D7B898FC2EFC}"/>
              </a:ext>
            </a:extLst>
          </p:cNvPr>
          <p:cNvSpPr>
            <a:spLocks noGrp="1"/>
          </p:cNvSpPr>
          <p:nvPr>
            <p:ph type="title"/>
          </p:nvPr>
        </p:nvSpPr>
        <p:spPr>
          <a:xfrm>
            <a:off x="1495839" y="0"/>
            <a:ext cx="9781761" cy="792839"/>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latin typeface="Times New Roman" panose="02020603050405020304" pitchFamily="18" charset="0"/>
                <a:cs typeface="Times New Roman" panose="02020603050405020304" pitchFamily="18" charset="0"/>
              </a:rPr>
              <a:t>Research question</a:t>
            </a:r>
          </a:p>
        </p:txBody>
      </p:sp>
      <p:graphicFrame>
        <p:nvGraphicFramePr>
          <p:cNvPr id="5" name="Content Placeholder 2">
            <a:extLst>
              <a:ext uri="{FF2B5EF4-FFF2-40B4-BE49-F238E27FC236}">
                <a16:creationId xmlns:a16="http://schemas.microsoft.com/office/drawing/2014/main" id="{508C44F2-1FB7-993C-9249-309E6C51D6B7}"/>
              </a:ext>
            </a:extLst>
          </p:cNvPr>
          <p:cNvGraphicFramePr>
            <a:graphicFrameLocks noGrp="1"/>
          </p:cNvGraphicFramePr>
          <p:nvPr>
            <p:ph sz="quarter" idx="13"/>
            <p:extLst>
              <p:ext uri="{D42A27DB-BD31-4B8C-83A1-F6EECF244321}">
                <p14:modId xmlns:p14="http://schemas.microsoft.com/office/powerpoint/2010/main" val="3240373082"/>
              </p:ext>
            </p:extLst>
          </p:nvPr>
        </p:nvGraphicFramePr>
        <p:xfrm>
          <a:off x="640448" y="1333422"/>
          <a:ext cx="10680222" cy="4103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59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622E-BD2A-B5CE-D56F-8627D36DB1C0}"/>
              </a:ext>
            </a:extLst>
          </p:cNvPr>
          <p:cNvSpPr>
            <a:spLocks noGrp="1"/>
          </p:cNvSpPr>
          <p:nvPr>
            <p:ph type="title"/>
          </p:nvPr>
        </p:nvSpPr>
        <p:spPr>
          <a:xfrm>
            <a:off x="952906" y="-73908"/>
            <a:ext cx="9413608" cy="536078"/>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latin typeface="Times New Roman" panose="02020603050405020304" pitchFamily="18" charset="0"/>
                <a:cs typeface="Times New Roman" panose="02020603050405020304" pitchFamily="18" charset="0"/>
              </a:rPr>
              <a:t>Significance of the study</a:t>
            </a:r>
          </a:p>
        </p:txBody>
      </p:sp>
      <p:graphicFrame>
        <p:nvGraphicFramePr>
          <p:cNvPr id="5" name="Content Placeholder 2">
            <a:extLst>
              <a:ext uri="{FF2B5EF4-FFF2-40B4-BE49-F238E27FC236}">
                <a16:creationId xmlns:a16="http://schemas.microsoft.com/office/drawing/2014/main" id="{E21A7D9A-7E38-A29B-47D3-C1662D843B09}"/>
              </a:ext>
            </a:extLst>
          </p:cNvPr>
          <p:cNvGraphicFramePr>
            <a:graphicFrameLocks noGrp="1"/>
          </p:cNvGraphicFramePr>
          <p:nvPr>
            <p:ph sz="quarter" idx="13"/>
            <p:extLst>
              <p:ext uri="{D42A27DB-BD31-4B8C-83A1-F6EECF244321}">
                <p14:modId xmlns:p14="http://schemas.microsoft.com/office/powerpoint/2010/main" val="3224717140"/>
              </p:ext>
            </p:extLst>
          </p:nvPr>
        </p:nvGraphicFramePr>
        <p:xfrm>
          <a:off x="913774" y="611257"/>
          <a:ext cx="10363826" cy="6060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675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01C9-CC0D-8D23-71D9-4CD54435C79D}"/>
              </a:ext>
            </a:extLst>
          </p:cNvPr>
          <p:cNvSpPr>
            <a:spLocks noGrp="1"/>
          </p:cNvSpPr>
          <p:nvPr>
            <p:ph type="title"/>
          </p:nvPr>
        </p:nvSpPr>
        <p:spPr>
          <a:xfrm>
            <a:off x="2599083" y="0"/>
            <a:ext cx="8015909" cy="677941"/>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dirty="0"/>
              <a:t>LITERATURE REVIEW</a:t>
            </a:r>
          </a:p>
        </p:txBody>
      </p:sp>
      <p:graphicFrame>
        <p:nvGraphicFramePr>
          <p:cNvPr id="5" name="Content Placeholder 2">
            <a:extLst>
              <a:ext uri="{FF2B5EF4-FFF2-40B4-BE49-F238E27FC236}">
                <a16:creationId xmlns:a16="http://schemas.microsoft.com/office/drawing/2014/main" id="{879B4AFB-6260-3E0A-B1A2-50261B7ACB89}"/>
              </a:ext>
            </a:extLst>
          </p:cNvPr>
          <p:cNvGraphicFramePr>
            <a:graphicFrameLocks noGrp="1"/>
          </p:cNvGraphicFramePr>
          <p:nvPr>
            <p:ph sz="quarter" idx="13"/>
            <p:extLst>
              <p:ext uri="{D42A27DB-BD31-4B8C-83A1-F6EECF244321}">
                <p14:modId xmlns:p14="http://schemas.microsoft.com/office/powerpoint/2010/main" val="149439086"/>
              </p:ext>
            </p:extLst>
          </p:nvPr>
        </p:nvGraphicFramePr>
        <p:xfrm>
          <a:off x="959126" y="773249"/>
          <a:ext cx="10363200" cy="5090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38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Shoe">
            <a:extLst>
              <a:ext uri="{FF2B5EF4-FFF2-40B4-BE49-F238E27FC236}">
                <a16:creationId xmlns:a16="http://schemas.microsoft.com/office/drawing/2014/main" id="{E01DF8FC-ADE9-0850-0316-9CBB0D6E41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5" y="1349156"/>
            <a:ext cx="2750749" cy="399559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73A917A-C2C5-31F2-F201-935ACA5DAD7C}"/>
              </a:ext>
            </a:extLst>
          </p:cNvPr>
          <p:cNvSpPr>
            <a:spLocks noGrp="1"/>
          </p:cNvSpPr>
          <p:nvPr>
            <p:ph sz="quarter" idx="13"/>
          </p:nvPr>
        </p:nvSpPr>
        <p:spPr>
          <a:xfrm>
            <a:off x="2777984" y="506896"/>
            <a:ext cx="9414016" cy="6351104"/>
          </a:xfrm>
        </p:spPr>
        <p:txBody>
          <a:bodyPr>
            <a:noAutofit/>
          </a:bodyPr>
          <a:lstStyle/>
          <a:p>
            <a:pPr marL="0" marR="0" indent="0" algn="just">
              <a:lnSpc>
                <a:spcPct val="150000"/>
              </a:lnSpc>
              <a:spcBef>
                <a:spcPts val="0"/>
              </a:spcBef>
              <a:spcAft>
                <a:spcPts val="0"/>
              </a:spcAft>
              <a:buNone/>
            </a:pP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We need to tap into technology to do evaluations/fittings and use personal protective equipment to go into homes for things that are unadorned via technology (SP, AM).</a:t>
            </a: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           The effort to develop novel best practices for service delivery in similar circumstances would ensure “preventative measures are known and applied (resulting in) developing the capacity of the sector to a ‘digitally transformed’ service mode (SP, EU)”</a:t>
            </a: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           Resilience became a key focus during times of crisis. As we served our clinicians that served our communities, burnout was a common theme. Our providers across the nation served our communities surge after surge. Our people had impacts on our very own and their families influenced. When we reflect on resilience, we certainly reflect on the kintsugi bowl, coming out stronger from some of the toughest moments in time.</a:t>
            </a: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Human resilience</a:t>
            </a: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Technology resilience </a:t>
            </a: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Organizational and talent resilience</a:t>
            </a: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Partnerships</a:t>
            </a: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Rising to the occasion and seizing the moment</a:t>
            </a:r>
          </a:p>
          <a:p>
            <a:pPr marL="0" marR="0" algn="just">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Being savvy about fiscal management</a:t>
            </a:r>
          </a:p>
          <a:p>
            <a:pPr algn="just">
              <a:lnSpc>
                <a:spcPct val="150000"/>
              </a:lnSpc>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4CF6DF52-47DB-124E-9465-D22083175BA7}"/>
              </a:ext>
            </a:extLst>
          </p:cNvPr>
          <p:cNvSpPr>
            <a:spLocks noGrp="1"/>
          </p:cNvSpPr>
          <p:nvPr>
            <p:ph type="title"/>
          </p:nvPr>
        </p:nvSpPr>
        <p:spPr>
          <a:xfrm>
            <a:off x="2708413" y="0"/>
            <a:ext cx="7588526" cy="584118"/>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latin typeface="Times New Roman" panose="02020603050405020304" pitchFamily="18" charset="0"/>
                <a:cs typeface="Times New Roman" panose="02020603050405020304" pitchFamily="18" charset="0"/>
              </a:rPr>
              <a:t>LITERATURE REVIEW</a:t>
            </a:r>
          </a:p>
        </p:txBody>
      </p:sp>
    </p:spTree>
    <p:extLst>
      <p:ext uri="{BB962C8B-B14F-4D97-AF65-F5344CB8AC3E}">
        <p14:creationId xmlns:p14="http://schemas.microsoft.com/office/powerpoint/2010/main" val="30574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Fingerprint">
            <a:extLst>
              <a:ext uri="{FF2B5EF4-FFF2-40B4-BE49-F238E27FC236}">
                <a16:creationId xmlns:a16="http://schemas.microsoft.com/office/drawing/2014/main" id="{F2A3A551-C9C6-4EED-9CAF-1EB6DBF014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7" y="1086298"/>
            <a:ext cx="2358153" cy="399559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D2A78C7-761F-A174-F3DC-3ADE5D93B127}"/>
              </a:ext>
            </a:extLst>
          </p:cNvPr>
          <p:cNvSpPr>
            <a:spLocks noGrp="1"/>
          </p:cNvSpPr>
          <p:nvPr>
            <p:ph sz="quarter" idx="13"/>
          </p:nvPr>
        </p:nvSpPr>
        <p:spPr>
          <a:xfrm>
            <a:off x="2569266" y="643464"/>
            <a:ext cx="9273208" cy="5896484"/>
          </a:xfrm>
        </p:spPr>
        <p:txBody>
          <a:bodyPr>
            <a:normAutofit/>
          </a:bodyPr>
          <a:lstStyle/>
          <a:p>
            <a:pPr marL="0" marR="0" indent="0" algn="just">
              <a:lnSpc>
                <a:spcPct val="200000"/>
              </a:lnSpc>
              <a:spcBef>
                <a:spcPts val="0"/>
              </a:spcBef>
              <a:spcAft>
                <a:spcPts val="800"/>
              </a:spcAft>
              <a:buNone/>
            </a:pPr>
            <a:r>
              <a:rPr lang="en-US" sz="1800" cap="none" dirty="0">
                <a:effectLst/>
                <a:latin typeface="Times New Roman" panose="02020603050405020304" pitchFamily="18" charset="0"/>
                <a:ea typeface="HYSinMyeongJo-Medium"/>
                <a:cs typeface="Times New Roman" panose="02020603050405020304" pitchFamily="18" charset="0"/>
              </a:rPr>
              <a:t>The research methodology principally employed the</a:t>
            </a:r>
            <a:r>
              <a:rPr lang="en-US" sz="1800" b="1" cap="none" dirty="0">
                <a:effectLst/>
                <a:latin typeface="Times New Roman" panose="02020603050405020304" pitchFamily="18" charset="0"/>
                <a:ea typeface="HYSinMyeongJo-Medium"/>
                <a:cs typeface="Times New Roman" panose="02020603050405020304" pitchFamily="18" charset="0"/>
              </a:rPr>
              <a:t> deductive </a:t>
            </a:r>
            <a:r>
              <a:rPr lang="en-US" sz="1800" cap="none" dirty="0">
                <a:effectLst/>
                <a:latin typeface="Times New Roman" panose="02020603050405020304" pitchFamily="18" charset="0"/>
                <a:ea typeface="HYSinMyeongJo-Medium"/>
                <a:cs typeface="Times New Roman" panose="02020603050405020304" pitchFamily="18" charset="0"/>
              </a:rPr>
              <a:t>and </a:t>
            </a:r>
            <a:r>
              <a:rPr lang="en-US" sz="1800" b="1" cap="none" dirty="0">
                <a:effectLst/>
                <a:latin typeface="Times New Roman" panose="02020603050405020304" pitchFamily="18" charset="0"/>
                <a:ea typeface="HYSinMyeongJo-Medium"/>
                <a:cs typeface="Times New Roman" panose="02020603050405020304" pitchFamily="18" charset="0"/>
              </a:rPr>
              <a:t>inductive</a:t>
            </a:r>
            <a:r>
              <a:rPr lang="en-US" sz="1800" cap="none" dirty="0">
                <a:effectLst/>
                <a:latin typeface="Times New Roman" panose="02020603050405020304" pitchFamily="18" charset="0"/>
                <a:ea typeface="HYSinMyeongJo-Medium"/>
                <a:cs typeface="Times New Roman" panose="02020603050405020304" pitchFamily="18" charset="0"/>
              </a:rPr>
              <a:t> approach extensive review, and content analysis of both the primary and secondary data including data collected through survey questions, observation, government websites, newsletters, academic articles, and scientific articles such as plans, policies, programs, and other official functions</a:t>
            </a:r>
            <a:r>
              <a:rPr lang="en-US" sz="1800" dirty="0">
                <a:effectLst/>
                <a:latin typeface="Times New Roman" panose="02020603050405020304" pitchFamily="18" charset="0"/>
                <a:ea typeface="HYSinMyeongJo-Medium"/>
                <a:cs typeface="Times New Roman" panose="02020603050405020304" pitchFamily="18" charset="0"/>
              </a:rPr>
              <a:t>. </a:t>
            </a:r>
            <a:r>
              <a:rPr lang="en-US" sz="1800" cap="none" dirty="0">
                <a:effectLst/>
                <a:latin typeface="Times New Roman" panose="02020603050405020304" pitchFamily="18" charset="0"/>
                <a:ea typeface="HYSinMyeongJo-Medium"/>
                <a:cs typeface="Times New Roman" panose="02020603050405020304" pitchFamily="18" charset="0"/>
              </a:rPr>
              <a:t>Also, a field exploratory study that relies on gathering basic information from observations, and questionnaires. Reaching results from the study by testing the research hypothesis, using the necessary statistical tools for analysis, and proposing the best strategy, and initiative for the </a:t>
            </a:r>
            <a:r>
              <a:rPr lang="en-US" sz="1800" cap="none" dirty="0">
                <a:latin typeface="Times New Roman" panose="02020603050405020304" pitchFamily="18" charset="0"/>
                <a:ea typeface="HYSinMyeongJo-Medium"/>
                <a:cs typeface="Times New Roman" panose="02020603050405020304" pitchFamily="18" charset="0"/>
              </a:rPr>
              <a:t>C</a:t>
            </a:r>
            <a:r>
              <a:rPr lang="en-US" sz="1800" cap="none" dirty="0">
                <a:effectLst/>
                <a:latin typeface="Times New Roman" panose="02020603050405020304" pitchFamily="18" charset="0"/>
                <a:ea typeface="HYSinMyeongJo-Medium"/>
                <a:cs typeface="Times New Roman" panose="02020603050405020304" pitchFamily="18" charset="0"/>
              </a:rPr>
              <a:t>ivil Service.</a:t>
            </a:r>
            <a:r>
              <a:rPr lang="en-US" sz="1800" dirty="0">
                <a:effectLst/>
                <a:latin typeface="Times New Roman" panose="02020603050405020304" pitchFamily="18" charset="0"/>
                <a:ea typeface="HYSinMyeongJo-Medium"/>
                <a:cs typeface="Times New Roman" panose="02020603050405020304" pitchFamily="18" charset="0"/>
              </a:rPr>
              <a:t> </a:t>
            </a:r>
            <a:r>
              <a:rPr lang="en-US" sz="1800" cap="none" dirty="0">
                <a:effectLst/>
                <a:latin typeface="Times New Roman" panose="02020603050405020304" pitchFamily="18" charset="0"/>
                <a:ea typeface="HYSinMyeongJo-Medium"/>
                <a:cs typeface="Times New Roman" panose="02020603050405020304" pitchFamily="18" charset="0"/>
              </a:rPr>
              <a:t>Consider similar case studies in the adaptation of the report in both South </a:t>
            </a:r>
            <a:r>
              <a:rPr lang="en-US" sz="1800" cap="none" dirty="0">
                <a:latin typeface="Times New Roman" panose="02020603050405020304" pitchFamily="18" charset="0"/>
                <a:ea typeface="HYSinMyeongJo-Medium"/>
                <a:cs typeface="Times New Roman" panose="02020603050405020304" pitchFamily="18" charset="0"/>
              </a:rPr>
              <a:t>K</a:t>
            </a:r>
            <a:r>
              <a:rPr lang="en-US" sz="1800" cap="none" dirty="0">
                <a:effectLst/>
                <a:latin typeface="Times New Roman" panose="02020603050405020304" pitchFamily="18" charset="0"/>
                <a:ea typeface="HYSinMyeongJo-Medium"/>
                <a:cs typeface="Times New Roman" panose="02020603050405020304" pitchFamily="18" charset="0"/>
              </a:rPr>
              <a:t>orea and </a:t>
            </a:r>
            <a:r>
              <a:rPr lang="en-US" sz="1800" cap="none" dirty="0">
                <a:latin typeface="Times New Roman" panose="02020603050405020304" pitchFamily="18" charset="0"/>
                <a:ea typeface="HYSinMyeongJo-Medium"/>
                <a:cs typeface="Times New Roman" panose="02020603050405020304" pitchFamily="18" charset="0"/>
              </a:rPr>
              <a:t>G</a:t>
            </a:r>
            <a:r>
              <a:rPr lang="en-US" sz="1800" cap="none" dirty="0">
                <a:effectLst/>
                <a:latin typeface="Times New Roman" panose="02020603050405020304" pitchFamily="18" charset="0"/>
                <a:ea typeface="HYSinMyeongJo-Medium"/>
                <a:cs typeface="Times New Roman" panose="02020603050405020304" pitchFamily="18" charset="0"/>
              </a:rPr>
              <a:t>hana</a:t>
            </a:r>
            <a:r>
              <a:rPr lang="en-US" sz="1800" dirty="0">
                <a:effectLst/>
                <a:latin typeface="Times New Roman" panose="02020603050405020304" pitchFamily="18" charset="0"/>
                <a:ea typeface="HYSinMyeongJo-Medium"/>
                <a:cs typeface="Times New Roman" panose="02020603050405020304" pitchFamily="18" charset="0"/>
              </a:rPr>
              <a:t>. </a:t>
            </a:r>
            <a:r>
              <a:rPr lang="en-US" sz="1800" cap="none" dirty="0">
                <a:effectLst/>
                <a:latin typeface="Times New Roman" panose="02020603050405020304" pitchFamily="18" charset="0"/>
                <a:ea typeface="HYSinMyeongJo-Medium"/>
                <a:cs typeface="Times New Roman" panose="02020603050405020304" pitchFamily="18" charset="0"/>
              </a:rPr>
              <a:t>The targeted populations are the Civil </a:t>
            </a:r>
            <a:r>
              <a:rPr lang="en-US" sz="1800" cap="none" dirty="0">
                <a:latin typeface="Times New Roman" panose="02020603050405020304" pitchFamily="18" charset="0"/>
                <a:ea typeface="HYSinMyeongJo-Medium"/>
                <a:cs typeface="Times New Roman" panose="02020603050405020304" pitchFamily="18" charset="0"/>
              </a:rPr>
              <a:t>S</a:t>
            </a:r>
            <a:r>
              <a:rPr lang="en-US" sz="1800" cap="none" dirty="0">
                <a:effectLst/>
                <a:latin typeface="Times New Roman" panose="02020603050405020304" pitchFamily="18" charset="0"/>
                <a:ea typeface="HYSinMyeongJo-Medium"/>
                <a:cs typeface="Times New Roman" panose="02020603050405020304" pitchFamily="18" charset="0"/>
              </a:rPr>
              <a:t>ervants in </a:t>
            </a:r>
            <a:r>
              <a:rPr lang="en-US" sz="1800" cap="none" dirty="0">
                <a:latin typeface="Times New Roman" panose="02020603050405020304" pitchFamily="18" charset="0"/>
                <a:ea typeface="HYSinMyeongJo-Medium"/>
                <a:cs typeface="Times New Roman" panose="02020603050405020304" pitchFamily="18" charset="0"/>
              </a:rPr>
              <a:t>G</a:t>
            </a:r>
            <a:r>
              <a:rPr lang="en-US" sz="1800" cap="none" dirty="0">
                <a:effectLst/>
                <a:latin typeface="Times New Roman" panose="02020603050405020304" pitchFamily="18" charset="0"/>
                <a:ea typeface="HYSinMyeongJo-Medium"/>
                <a:cs typeface="Times New Roman" panose="02020603050405020304" pitchFamily="18" charset="0"/>
              </a:rPr>
              <a:t>hana categories in four (4) stages; management staff, Senior level Officers, middle-level </a:t>
            </a:r>
            <a:r>
              <a:rPr lang="en-US" sz="1800" cap="none" dirty="0">
                <a:latin typeface="Times New Roman" panose="02020603050405020304" pitchFamily="18" charset="0"/>
                <a:ea typeface="HYSinMyeongJo-Medium"/>
                <a:cs typeface="Times New Roman" panose="02020603050405020304" pitchFamily="18" charset="0"/>
              </a:rPr>
              <a:t>O</a:t>
            </a:r>
            <a:r>
              <a:rPr lang="en-US" sz="1800" cap="none" dirty="0">
                <a:effectLst/>
                <a:latin typeface="Times New Roman" panose="02020603050405020304" pitchFamily="18" charset="0"/>
                <a:ea typeface="HYSinMyeongJo-Medium"/>
                <a:cs typeface="Times New Roman" panose="02020603050405020304" pitchFamily="18" charset="0"/>
              </a:rPr>
              <a:t>fficers, and Junior-level </a:t>
            </a:r>
            <a:r>
              <a:rPr lang="en-US" sz="1800" cap="none" dirty="0">
                <a:latin typeface="Times New Roman" panose="02020603050405020304" pitchFamily="18" charset="0"/>
                <a:ea typeface="HYSinMyeongJo-Medium"/>
                <a:cs typeface="Times New Roman" panose="02020603050405020304" pitchFamily="18" charset="0"/>
              </a:rPr>
              <a:t>O</a:t>
            </a:r>
            <a:r>
              <a:rPr lang="en-US" sz="1800" cap="none" dirty="0">
                <a:effectLst/>
                <a:latin typeface="Times New Roman" panose="02020603050405020304" pitchFamily="18" charset="0"/>
                <a:ea typeface="HYSinMyeongJo-Medium"/>
                <a:cs typeface="Times New Roman" panose="02020603050405020304" pitchFamily="18" charset="0"/>
              </a:rPr>
              <a:t>fficers.</a:t>
            </a:r>
            <a:endParaRPr lang="en-US" sz="18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endParaRPr lang="en-US" sz="1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7801F657-096A-574B-0ED2-F3A610E71309}"/>
              </a:ext>
            </a:extLst>
          </p:cNvPr>
          <p:cNvSpPr>
            <a:spLocks noGrp="1"/>
          </p:cNvSpPr>
          <p:nvPr>
            <p:ph type="title"/>
          </p:nvPr>
        </p:nvSpPr>
        <p:spPr>
          <a:xfrm>
            <a:off x="2569265" y="1"/>
            <a:ext cx="7941365" cy="643463"/>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dirty="0">
                <a:latin typeface="Times New Roman" panose="02020603050405020304" pitchFamily="18" charset="0"/>
                <a:cs typeface="Times New Roman" panose="02020603050405020304" pitchFamily="18" charset="0"/>
              </a:rPr>
              <a:t>RESEARCH METHODOLOGY</a:t>
            </a:r>
          </a:p>
        </p:txBody>
      </p:sp>
    </p:spTree>
    <p:extLst>
      <p:ext uri="{BB962C8B-B14F-4D97-AF65-F5344CB8AC3E}">
        <p14:creationId xmlns:p14="http://schemas.microsoft.com/office/powerpoint/2010/main" val="193547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rown">
            <a:extLst>
              <a:ext uri="{FF2B5EF4-FFF2-40B4-BE49-F238E27FC236}">
                <a16:creationId xmlns:a16="http://schemas.microsoft.com/office/drawing/2014/main" id="{C0969D9B-8C17-E2E0-4E75-7F20BDF12A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6" y="1369034"/>
            <a:ext cx="2363123" cy="399559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1016539-7F12-4B55-C94B-D714F93BF8A4}"/>
              </a:ext>
            </a:extLst>
          </p:cNvPr>
          <p:cNvSpPr>
            <a:spLocks noGrp="1"/>
          </p:cNvSpPr>
          <p:nvPr>
            <p:ph sz="quarter" idx="13"/>
          </p:nvPr>
        </p:nvSpPr>
        <p:spPr>
          <a:xfrm>
            <a:off x="2688533" y="1144578"/>
            <a:ext cx="8915401" cy="5027621"/>
          </a:xfrm>
        </p:spPr>
        <p:txBody>
          <a:bodyPr>
            <a:normAutofit fontScale="92500"/>
          </a:bodyPr>
          <a:lstStyle/>
          <a:p>
            <a:pPr algn="just">
              <a:lnSpc>
                <a:spcPct val="200000"/>
              </a:lnSpc>
            </a:pPr>
            <a:r>
              <a:rPr lang="en-US" sz="2400" b="1" kern="0" dirty="0" err="1">
                <a:effectLst/>
                <a:latin typeface="Times New Roman" panose="02020603050405020304" pitchFamily="18" charset="0"/>
                <a:cs typeface="Times New Roman" panose="02020603050405020304" pitchFamily="18" charset="0"/>
              </a:rPr>
              <a:t>Kingdon’s</a:t>
            </a:r>
            <a:r>
              <a:rPr lang="en-US" sz="2400" b="1" kern="0" dirty="0">
                <a:effectLst/>
                <a:latin typeface="Times New Roman" panose="02020603050405020304" pitchFamily="18" charset="0"/>
                <a:cs typeface="Times New Roman" panose="02020603050405020304" pitchFamily="18" charset="0"/>
              </a:rPr>
              <a:t> Model</a:t>
            </a:r>
            <a:r>
              <a:rPr lang="en-US" sz="2400" kern="0" dirty="0">
                <a:effectLst/>
                <a:latin typeface="Times New Roman" panose="02020603050405020304" pitchFamily="18" charset="0"/>
                <a:cs typeface="Times New Roman" panose="02020603050405020304" pitchFamily="18" charset="0"/>
              </a:rPr>
              <a:t>: </a:t>
            </a:r>
            <a:r>
              <a:rPr lang="en-US" sz="2400" kern="0" cap="none" dirty="0">
                <a:effectLst/>
                <a:latin typeface="Times New Roman" panose="02020603050405020304" pitchFamily="18" charset="0"/>
                <a:cs typeface="Times New Roman" panose="02020603050405020304" pitchFamily="18" charset="0"/>
              </a:rPr>
              <a:t>This model dictates that there are three (3) streams affecting the policy; namely problem, policy, and politics. They flow independently and the most important factor is the triggering event or focus event (covid-19) which consists of dramatic event or political event (kwon, 2021). Example covid-19 crisis. In relation to the research understudy, the agenda settings established same social problem that gives alternatives to helps as public agenda than government agenda</a:t>
            </a:r>
            <a:r>
              <a:rPr lang="en-US" sz="2400" kern="0" cap="none" dirty="0">
                <a:latin typeface="Times New Roman" panose="02020603050405020304" pitchFamily="18" charset="0"/>
                <a:cs typeface="Times New Roman" panose="02020603050405020304" pitchFamily="18" charset="0"/>
              </a:rPr>
              <a:t>.</a:t>
            </a:r>
          </a:p>
          <a:p>
            <a:pPr marL="0" indent="0" algn="just">
              <a:lnSpc>
                <a:spcPct val="200000"/>
              </a:lnSpc>
              <a:buNone/>
            </a:pPr>
            <a:endParaRPr lang="en-US" sz="2400" kern="0" cap="none" dirty="0">
              <a:effectLst/>
              <a:latin typeface="Times New Roman" panose="02020603050405020304" pitchFamily="18" charset="0"/>
              <a:cs typeface="Times New Roman" panose="02020603050405020304" pitchFamily="18" charset="0"/>
            </a:endParaRPr>
          </a:p>
          <a:p>
            <a:pPr algn="just">
              <a:lnSpc>
                <a:spcPct val="200000"/>
              </a:lnSpc>
            </a:pPr>
            <a:endParaRPr lang="en-US" sz="2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7F19AA6-B290-48CD-EA9F-11E13EFDDC21}"/>
              </a:ext>
            </a:extLst>
          </p:cNvPr>
          <p:cNvSpPr>
            <a:spLocks noGrp="1"/>
          </p:cNvSpPr>
          <p:nvPr>
            <p:ph type="title"/>
          </p:nvPr>
        </p:nvSpPr>
        <p:spPr>
          <a:xfrm>
            <a:off x="2688534" y="0"/>
            <a:ext cx="7777369" cy="584118"/>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t>THEORETICAL MODEL</a:t>
            </a:r>
          </a:p>
        </p:txBody>
      </p:sp>
    </p:spTree>
    <p:extLst>
      <p:ext uri="{BB962C8B-B14F-4D97-AF65-F5344CB8AC3E}">
        <p14:creationId xmlns:p14="http://schemas.microsoft.com/office/powerpoint/2010/main" val="401632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Questions">
            <a:extLst>
              <a:ext uri="{FF2B5EF4-FFF2-40B4-BE49-F238E27FC236}">
                <a16:creationId xmlns:a16="http://schemas.microsoft.com/office/drawing/2014/main" id="{9BC5EA10-5CF0-A948-F882-CDA16C64F7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418730"/>
            <a:ext cx="2584174" cy="399559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A39853D-E1DD-AA67-DAE2-11651753ACD0}"/>
              </a:ext>
            </a:extLst>
          </p:cNvPr>
          <p:cNvSpPr>
            <a:spLocks noGrp="1"/>
          </p:cNvSpPr>
          <p:nvPr>
            <p:ph sz="quarter" idx="13"/>
          </p:nvPr>
        </p:nvSpPr>
        <p:spPr>
          <a:xfrm>
            <a:off x="2623802" y="818479"/>
            <a:ext cx="8373846" cy="3847444"/>
          </a:xfrm>
        </p:spPr>
        <p:txBody>
          <a:bodyPr>
            <a:normAutofit/>
          </a:bodyPr>
          <a:lstStyle/>
          <a:p>
            <a:pPr marL="0" indent="0" algn="just">
              <a:lnSpc>
                <a:spcPct val="200000"/>
              </a:lnSpc>
              <a:buNone/>
            </a:pPr>
            <a:r>
              <a:rPr lang="en-US" sz="2400" kern="0" cap="none" dirty="0">
                <a:latin typeface="Times New Roman" panose="02020603050405020304" pitchFamily="18" charset="0"/>
                <a:cs typeface="Times New Roman" panose="02020603050405020304" pitchFamily="18" charset="0"/>
              </a:rPr>
              <a:t>Time </a:t>
            </a:r>
            <a:r>
              <a:rPr lang="en-US" sz="2400" kern="0" cap="none" dirty="0">
                <a:effectLst/>
                <a:latin typeface="Times New Roman" panose="02020603050405020304" pitchFamily="18" charset="0"/>
                <a:cs typeface="Times New Roman" panose="02020603050405020304" pitchFamily="18" charset="0"/>
              </a:rPr>
              <a:t>preference focused on the questions of the investigation of strong civil service on resilience during the COVID’19 pandemic on service delivery in Ghana by suggesting solutions to the current challenges, issues, and analysis. To propose the best strategy and initiatives for the Civil </a:t>
            </a:r>
            <a:r>
              <a:rPr lang="en-US" sz="2400" kern="0" cap="none" dirty="0">
                <a:latin typeface="Times New Roman" panose="02020603050405020304" pitchFamily="18" charset="0"/>
                <a:cs typeface="Times New Roman" panose="02020603050405020304" pitchFamily="18" charset="0"/>
              </a:rPr>
              <a:t>S</a:t>
            </a:r>
            <a:r>
              <a:rPr lang="en-US" sz="2400" kern="0" cap="none" dirty="0">
                <a:effectLst/>
                <a:latin typeface="Times New Roman" panose="02020603050405020304" pitchFamily="18" charset="0"/>
                <a:cs typeface="Times New Roman" panose="02020603050405020304" pitchFamily="18" charset="0"/>
              </a:rPr>
              <a:t>ervice</a:t>
            </a:r>
            <a:r>
              <a:rPr lang="en-US" sz="2400" kern="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E1E38A73-3113-33A4-9F59-435C80327E54}"/>
              </a:ext>
            </a:extLst>
          </p:cNvPr>
          <p:cNvSpPr>
            <a:spLocks noGrp="1"/>
          </p:cNvSpPr>
          <p:nvPr>
            <p:ph type="title"/>
          </p:nvPr>
        </p:nvSpPr>
        <p:spPr>
          <a:xfrm>
            <a:off x="2584174" y="0"/>
            <a:ext cx="7881730" cy="763022"/>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br>
              <a:rPr lang="en-US" dirty="0">
                <a:latin typeface="Times New Roman" panose="02020603050405020304" pitchFamily="18" charset="0"/>
                <a:ea typeface="HYSinMyeongJo-Medium"/>
                <a:cs typeface="Times New Roman" panose="02020603050405020304" pitchFamily="18" charset="0"/>
              </a:rPr>
            </a:br>
            <a:r>
              <a:rPr lang="en-US" dirty="0">
                <a:latin typeface="Times New Roman" panose="02020603050405020304" pitchFamily="18" charset="0"/>
                <a:ea typeface="HYSinMyeongJo-Medium"/>
                <a:cs typeface="Times New Roman" panose="02020603050405020304" pitchFamily="18" charset="0"/>
              </a:rPr>
              <a:t>Logical Ground</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06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2EF6-EDF0-BF1D-B92C-408A48A5484D}"/>
              </a:ext>
            </a:extLst>
          </p:cNvPr>
          <p:cNvSpPr>
            <a:spLocks noGrp="1"/>
          </p:cNvSpPr>
          <p:nvPr>
            <p:ph type="title"/>
          </p:nvPr>
        </p:nvSpPr>
        <p:spPr>
          <a:xfrm>
            <a:off x="2474844" y="35350"/>
            <a:ext cx="8694052" cy="576935"/>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dirty="0"/>
              <a:t>Theoretical framework</a:t>
            </a:r>
          </a:p>
        </p:txBody>
      </p:sp>
      <p:sp>
        <p:nvSpPr>
          <p:cNvPr id="3" name="Content Placeholder 2">
            <a:extLst>
              <a:ext uri="{FF2B5EF4-FFF2-40B4-BE49-F238E27FC236}">
                <a16:creationId xmlns:a16="http://schemas.microsoft.com/office/drawing/2014/main" id="{F657E642-E93C-0DE1-61FE-19572386B9D3}"/>
              </a:ext>
            </a:extLst>
          </p:cNvPr>
          <p:cNvSpPr>
            <a:spLocks noGrp="1"/>
          </p:cNvSpPr>
          <p:nvPr>
            <p:ph sz="quarter" idx="13"/>
          </p:nvPr>
        </p:nvSpPr>
        <p:spPr>
          <a:xfrm>
            <a:off x="641074" y="914402"/>
            <a:ext cx="11152992" cy="4893733"/>
          </a:xfrm>
        </p:spPr>
        <p:txBody>
          <a:bodyPr>
            <a:normAutofit/>
          </a:bodyPr>
          <a:lstStyle/>
          <a:p>
            <a:pPr algn="just">
              <a:lnSpc>
                <a:spcPct val="100000"/>
              </a:lnSpc>
              <a:spcBef>
                <a:spcPts val="0"/>
              </a:spcBef>
              <a:buFont typeface="Wingdings" panose="05000000000000000000" pitchFamily="2" charset="2"/>
              <a:buChar char="q"/>
            </a:pPr>
            <a:r>
              <a:rPr lang="en-US" sz="2400" cap="none" dirty="0">
                <a:effectLst/>
                <a:latin typeface="Times New Roman" panose="02020603050405020304" pitchFamily="18" charset="0"/>
                <a:ea typeface="Calibri" panose="020F0502020204030204" pitchFamily="34" charset="0"/>
                <a:cs typeface="Times New Roman" panose="02020603050405020304" pitchFamily="18" charset="0"/>
              </a:rPr>
              <a:t>This research on resilience of service delivery during COVID-19 pandemic; have five (5) conceptual variables to be develop namely resilience, technology, motivation, prevalence, and productivity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7933D35-7DB1-D6AC-2799-127CF6C348CA}"/>
              </a:ext>
            </a:extLst>
          </p:cNvPr>
          <p:cNvGrpSpPr/>
          <p:nvPr/>
        </p:nvGrpSpPr>
        <p:grpSpPr>
          <a:xfrm>
            <a:off x="1415701" y="2671603"/>
            <a:ext cx="6433700" cy="3217330"/>
            <a:chOff x="0" y="0"/>
            <a:chExt cx="5495301" cy="2105613"/>
          </a:xfrm>
        </p:grpSpPr>
        <p:sp>
          <p:nvSpPr>
            <p:cNvPr id="5" name="Rectangle 4">
              <a:extLst>
                <a:ext uri="{FF2B5EF4-FFF2-40B4-BE49-F238E27FC236}">
                  <a16:creationId xmlns:a16="http://schemas.microsoft.com/office/drawing/2014/main" id="{D338E3E5-870E-165D-CF27-DC9317288736}"/>
                </a:ext>
              </a:extLst>
            </p:cNvPr>
            <p:cNvSpPr/>
            <p:nvPr/>
          </p:nvSpPr>
          <p:spPr>
            <a:xfrm>
              <a:off x="20472" y="0"/>
              <a:ext cx="1073426" cy="556592"/>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Technology</a:t>
              </a:r>
              <a:endParaRPr kumimoji="0" lang="en-US" sz="1400" b="0"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1453C85-4BCC-944F-A45B-A23CF5E59A90}"/>
                </a:ext>
              </a:extLst>
            </p:cNvPr>
            <p:cNvSpPr/>
            <p:nvPr/>
          </p:nvSpPr>
          <p:spPr>
            <a:xfrm>
              <a:off x="6824" y="764275"/>
              <a:ext cx="1073150" cy="556260"/>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Motivation</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D15B04F-FAAB-2302-5D57-B3A3F48BCF37}"/>
                </a:ext>
              </a:extLst>
            </p:cNvPr>
            <p:cNvSpPr/>
            <p:nvPr/>
          </p:nvSpPr>
          <p:spPr>
            <a:xfrm>
              <a:off x="0" y="1549021"/>
              <a:ext cx="1073426" cy="556592"/>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Prevalence</a:t>
              </a:r>
              <a:endParaRPr kumimoji="0" lang="en-US" sz="1400" b="0"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32A0929-4A1A-C97C-217B-3EC3FCEBEF31}"/>
                </a:ext>
              </a:extLst>
            </p:cNvPr>
            <p:cNvSpPr/>
            <p:nvPr/>
          </p:nvSpPr>
          <p:spPr>
            <a:xfrm>
              <a:off x="2647666" y="791570"/>
              <a:ext cx="1073426" cy="556592"/>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Productivity</a:t>
              </a:r>
              <a:endParaRPr kumimoji="0" lang="en-US" sz="1400" b="0"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6190AB5-40A6-6BBE-A213-9ED2330CE350}"/>
                </a:ext>
              </a:extLst>
            </p:cNvPr>
            <p:cNvSpPr/>
            <p:nvPr/>
          </p:nvSpPr>
          <p:spPr>
            <a:xfrm>
              <a:off x="4421875" y="791570"/>
              <a:ext cx="1073426" cy="556592"/>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Resilience</a:t>
              </a:r>
              <a:endParaRPr kumimoji="0" lang="en-US" sz="1400" b="0"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Down Arrow 7">
              <a:extLst>
                <a:ext uri="{FF2B5EF4-FFF2-40B4-BE49-F238E27FC236}">
                  <a16:creationId xmlns:a16="http://schemas.microsoft.com/office/drawing/2014/main" id="{E50FBA23-7882-38FB-12A4-AEC7C3141DED}"/>
                </a:ext>
              </a:extLst>
            </p:cNvPr>
            <p:cNvSpPr/>
            <p:nvPr/>
          </p:nvSpPr>
          <p:spPr>
            <a:xfrm>
              <a:off x="511792" y="573206"/>
              <a:ext cx="45719" cy="170597"/>
            </a:xfrm>
            <a:prstGeom prst="downArrow">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1" name="Down Arrow 8">
              <a:extLst>
                <a:ext uri="{FF2B5EF4-FFF2-40B4-BE49-F238E27FC236}">
                  <a16:creationId xmlns:a16="http://schemas.microsoft.com/office/drawing/2014/main" id="{90ECE603-F291-BE4A-6F77-E408547FDEE0}"/>
                </a:ext>
              </a:extLst>
            </p:cNvPr>
            <p:cNvSpPr/>
            <p:nvPr/>
          </p:nvSpPr>
          <p:spPr>
            <a:xfrm>
              <a:off x="511792" y="1320536"/>
              <a:ext cx="92058" cy="228485"/>
            </a:xfrm>
            <a:prstGeom prst="downArrow">
              <a:avLst/>
            </a:prstGeom>
            <a:solidFill>
              <a:sysClr val="windowText" lastClr="00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EAF6D13C-55EA-7D41-C0F5-FBF9DE227225}"/>
                </a:ext>
              </a:extLst>
            </p:cNvPr>
            <p:cNvCxnSpPr/>
            <p:nvPr/>
          </p:nvCxnSpPr>
          <p:spPr>
            <a:xfrm>
              <a:off x="1091821" y="225188"/>
              <a:ext cx="1554044" cy="873457"/>
            </a:xfrm>
            <a:prstGeom prst="straightConnector1">
              <a:avLst/>
            </a:prstGeom>
            <a:noFill/>
            <a:ln w="25400" cap="flat" cmpd="sng" algn="ctr">
              <a:solidFill>
                <a:sysClr val="windowText" lastClr="000000"/>
              </a:solidFill>
              <a:prstDash val="solid"/>
              <a:tailEnd type="triangle"/>
            </a:ln>
            <a:effectLst/>
          </p:spPr>
        </p:cxnSp>
        <p:cxnSp>
          <p:nvCxnSpPr>
            <p:cNvPr id="13" name="Straight Arrow Connector 12">
              <a:extLst>
                <a:ext uri="{FF2B5EF4-FFF2-40B4-BE49-F238E27FC236}">
                  <a16:creationId xmlns:a16="http://schemas.microsoft.com/office/drawing/2014/main" id="{4C50A526-0521-E4AD-389E-14DA5E12E94D}"/>
                </a:ext>
              </a:extLst>
            </p:cNvPr>
            <p:cNvCxnSpPr/>
            <p:nvPr/>
          </p:nvCxnSpPr>
          <p:spPr>
            <a:xfrm flipV="1">
              <a:off x="1071350" y="1098645"/>
              <a:ext cx="1572516" cy="785078"/>
            </a:xfrm>
            <a:prstGeom prst="straightConnector1">
              <a:avLst/>
            </a:prstGeom>
            <a:noFill/>
            <a:ln w="25400" cap="flat" cmpd="sng" algn="ctr">
              <a:solidFill>
                <a:sysClr val="windowText" lastClr="000000"/>
              </a:solidFill>
              <a:prstDash val="solid"/>
              <a:tailEnd type="triangle"/>
            </a:ln>
            <a:effectLst/>
          </p:spPr>
        </p:cxnSp>
        <p:cxnSp>
          <p:nvCxnSpPr>
            <p:cNvPr id="14" name="Straight Arrow Connector 13">
              <a:extLst>
                <a:ext uri="{FF2B5EF4-FFF2-40B4-BE49-F238E27FC236}">
                  <a16:creationId xmlns:a16="http://schemas.microsoft.com/office/drawing/2014/main" id="{2EE85485-E932-D26D-0259-AEF803AF0FF6}"/>
                </a:ext>
              </a:extLst>
            </p:cNvPr>
            <p:cNvCxnSpPr/>
            <p:nvPr/>
          </p:nvCxnSpPr>
          <p:spPr>
            <a:xfrm>
              <a:off x="1091821" y="1023582"/>
              <a:ext cx="1551789" cy="74731"/>
            </a:xfrm>
            <a:prstGeom prst="straightConnector1">
              <a:avLst/>
            </a:prstGeom>
            <a:noFill/>
            <a:ln w="25400" cap="flat" cmpd="sng" algn="ctr">
              <a:solidFill>
                <a:sysClr val="windowText" lastClr="000000"/>
              </a:solidFill>
              <a:prstDash val="solid"/>
              <a:tailEnd type="triangle"/>
            </a:ln>
            <a:effectLst/>
          </p:spPr>
        </p:cxnSp>
        <p:cxnSp>
          <p:nvCxnSpPr>
            <p:cNvPr id="15" name="Straight Arrow Connector 14">
              <a:extLst>
                <a:ext uri="{FF2B5EF4-FFF2-40B4-BE49-F238E27FC236}">
                  <a16:creationId xmlns:a16="http://schemas.microsoft.com/office/drawing/2014/main" id="{445CEF54-56AE-12EA-ED60-493B736399E5}"/>
                </a:ext>
              </a:extLst>
            </p:cNvPr>
            <p:cNvCxnSpPr/>
            <p:nvPr/>
          </p:nvCxnSpPr>
          <p:spPr>
            <a:xfrm>
              <a:off x="3719015" y="1098645"/>
              <a:ext cx="701059" cy="768"/>
            </a:xfrm>
            <a:prstGeom prst="straightConnector1">
              <a:avLst/>
            </a:prstGeom>
            <a:noFill/>
            <a:ln w="25400" cap="flat" cmpd="sng" algn="ctr">
              <a:solidFill>
                <a:sysClr val="windowText" lastClr="000000"/>
              </a:solidFill>
              <a:prstDash val="solid"/>
              <a:tailEnd type="triangle"/>
            </a:ln>
            <a:effectLst/>
          </p:spPr>
        </p:cxnSp>
      </p:grpSp>
      <p:sp>
        <p:nvSpPr>
          <p:cNvPr id="16" name="Rectangle 15">
            <a:extLst>
              <a:ext uri="{FF2B5EF4-FFF2-40B4-BE49-F238E27FC236}">
                <a16:creationId xmlns:a16="http://schemas.microsoft.com/office/drawing/2014/main" id="{38C428D9-FC7D-581B-B4E7-110437AC601F}"/>
              </a:ext>
            </a:extLst>
          </p:cNvPr>
          <p:cNvSpPr/>
          <p:nvPr/>
        </p:nvSpPr>
        <p:spPr>
          <a:xfrm>
            <a:off x="8180543" y="3291264"/>
            <a:ext cx="2631524" cy="2226403"/>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Control Variables</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Age</a:t>
            </a: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Gender</a:t>
            </a: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Academic background</a:t>
            </a:r>
          </a:p>
          <a:p>
            <a:pPr marL="457200" marR="0" lvl="0" indent="-228600" defTabSz="914400" eaLnBrk="1" fontAlgn="auto" latinLnBrk="0" hangingPunct="1">
              <a:lnSpc>
                <a:spcPct val="107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Qualification</a:t>
            </a:r>
          </a:p>
          <a:p>
            <a:pPr marL="457200" marR="0" lvl="0" indent="-228600" defTabSz="91440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Grade/Occupation</a:t>
            </a:r>
          </a:p>
        </p:txBody>
      </p:sp>
    </p:spTree>
    <p:extLst>
      <p:ext uri="{BB962C8B-B14F-4D97-AF65-F5344CB8AC3E}">
        <p14:creationId xmlns:p14="http://schemas.microsoft.com/office/powerpoint/2010/main" val="73693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ricket">
            <a:extLst>
              <a:ext uri="{FF2B5EF4-FFF2-40B4-BE49-F238E27FC236}">
                <a16:creationId xmlns:a16="http://schemas.microsoft.com/office/drawing/2014/main" id="{67F0D5B3-DCE5-BA65-DF68-FDC03A7A9A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 y="1418730"/>
            <a:ext cx="2246246" cy="399559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05DF4B3-2A29-FC7D-61D7-59864065F2D2}"/>
              </a:ext>
            </a:extLst>
          </p:cNvPr>
          <p:cNvSpPr>
            <a:spLocks noGrp="1"/>
          </p:cNvSpPr>
          <p:nvPr>
            <p:ph sz="quarter" idx="13"/>
          </p:nvPr>
        </p:nvSpPr>
        <p:spPr>
          <a:xfrm>
            <a:off x="2345506" y="655983"/>
            <a:ext cx="9079523" cy="5958508"/>
          </a:xfrm>
        </p:spPr>
        <p:txBody>
          <a:bodyPr>
            <a:noAutofit/>
          </a:bodyPr>
          <a:lstStyle/>
          <a:p>
            <a:pPr marL="0" marR="0" indent="0" algn="just">
              <a:lnSpc>
                <a:spcPct val="150000"/>
              </a:lnSpc>
              <a:spcBef>
                <a:spcPts val="0"/>
              </a:spcBef>
              <a:spcAft>
                <a:spcPts val="800"/>
              </a:spcAft>
              <a:buNone/>
            </a:pPr>
            <a:r>
              <a:rPr lang="en-US" sz="1600" b="1" cap="none" dirty="0">
                <a:effectLst/>
                <a:latin typeface="Times New Roman" panose="02020603050405020304" pitchFamily="18" charset="0"/>
                <a:ea typeface="Calibri" panose="020F0502020204030204" pitchFamily="34" charset="0"/>
                <a:cs typeface="Times New Roman" panose="02020603050405020304" pitchFamily="18" charset="0"/>
              </a:rPr>
              <a:t>Research Design</a:t>
            </a:r>
          </a:p>
          <a:p>
            <a:pPr marL="57150" marR="0" indent="-285750" algn="just">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The importance of methodology to every research cannot be overstated if the validity and reliability of the results are attained.</a:t>
            </a:r>
          </a:p>
          <a:p>
            <a:pPr marL="57150" marR="0" indent="-285750" algn="just">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I was involved in specific data analysis techniques or methods as a researcher. This study employed the research survey method as the researcher focused on resilience in service delivery during the covid-19 era in civil service as data was drawn from the ministries, departments, and institutions. The process is through Google form online administration on necessary platforms.</a:t>
            </a:r>
            <a:endParaRPr lang="en-US" sz="1600" b="1"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1600" b="1" cap="none" dirty="0">
                <a:effectLst/>
                <a:latin typeface="Times New Roman" panose="02020603050405020304" pitchFamily="18" charset="0"/>
                <a:ea typeface="Calibri" panose="020F0502020204030204" pitchFamily="34" charset="0"/>
                <a:cs typeface="Times New Roman" panose="02020603050405020304" pitchFamily="18" charset="0"/>
              </a:rPr>
              <a:t>Data Collection</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gn="just">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This study employed primary and secondary data for analysis. Primary data was gathered through the administration of a paperless questionnaire from the survey using a Google-linked questionnaire format. Primary data is a field exploratory study that relies on gathering necessary information from surveys, and questionnaires reaching results from the study by testing the research hypothesis, using the latest statistical tool (SPSS 22.0) for coding, and analysis.</a:t>
            </a:r>
          </a:p>
          <a:p>
            <a:pPr algn="just">
              <a:lnSpc>
                <a:spcPct val="150000"/>
              </a:lnSpc>
              <a:buFont typeface="Wingdings" panose="05000000000000000000" pitchFamily="2" charset="2"/>
              <a:buChar char="§"/>
            </a:pPr>
            <a:endParaRPr lang="en-US" sz="1600" cap="none"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4AD93AC8-C2B5-FCBB-C1CB-949BC5EA55C2}"/>
              </a:ext>
            </a:extLst>
          </p:cNvPr>
          <p:cNvSpPr>
            <a:spLocks noGrp="1"/>
          </p:cNvSpPr>
          <p:nvPr>
            <p:ph type="title"/>
          </p:nvPr>
        </p:nvSpPr>
        <p:spPr>
          <a:xfrm>
            <a:off x="2574235" y="-2"/>
            <a:ext cx="7896639" cy="564240"/>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t>Research design</a:t>
            </a:r>
          </a:p>
        </p:txBody>
      </p:sp>
    </p:spTree>
    <p:extLst>
      <p:ext uri="{BB962C8B-B14F-4D97-AF65-F5344CB8AC3E}">
        <p14:creationId xmlns:p14="http://schemas.microsoft.com/office/powerpoint/2010/main" val="225060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1E59-25F8-56CB-F8BA-49B9E7956182}"/>
              </a:ext>
            </a:extLst>
          </p:cNvPr>
          <p:cNvSpPr>
            <a:spLocks noGrp="1"/>
          </p:cNvSpPr>
          <p:nvPr>
            <p:ph type="title"/>
          </p:nvPr>
        </p:nvSpPr>
        <p:spPr>
          <a:xfrm>
            <a:off x="2613992" y="0"/>
            <a:ext cx="7767430" cy="551622"/>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t>Sample size</a:t>
            </a:r>
          </a:p>
        </p:txBody>
      </p:sp>
      <p:graphicFrame>
        <p:nvGraphicFramePr>
          <p:cNvPr id="5" name="Content Placeholder 2">
            <a:extLst>
              <a:ext uri="{FF2B5EF4-FFF2-40B4-BE49-F238E27FC236}">
                <a16:creationId xmlns:a16="http://schemas.microsoft.com/office/drawing/2014/main" id="{CD49492B-2966-3834-A241-D7E9F42BD8BF}"/>
              </a:ext>
            </a:extLst>
          </p:cNvPr>
          <p:cNvGraphicFramePr>
            <a:graphicFrameLocks noGrp="1"/>
          </p:cNvGraphicFramePr>
          <p:nvPr>
            <p:ph sz="quarter" idx="13"/>
            <p:extLst>
              <p:ext uri="{D42A27DB-BD31-4B8C-83A1-F6EECF244321}">
                <p14:modId xmlns:p14="http://schemas.microsoft.com/office/powerpoint/2010/main" val="2232936072"/>
              </p:ext>
            </p:extLst>
          </p:nvPr>
        </p:nvGraphicFramePr>
        <p:xfrm>
          <a:off x="1060284" y="680093"/>
          <a:ext cx="9432493" cy="5367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4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4789EB8-C7B9-41CD-9B95-DCCECF1E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09523DF8-9928-4EF3-8A60-071169D974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ight bulb on yellow background with sketched light beams and cord">
            <a:extLst>
              <a:ext uri="{FF2B5EF4-FFF2-40B4-BE49-F238E27FC236}">
                <a16:creationId xmlns:a16="http://schemas.microsoft.com/office/drawing/2014/main" id="{19EC379F-D071-8673-D0F4-0994C5380EA1}"/>
              </a:ext>
            </a:extLst>
          </p:cNvPr>
          <p:cNvPicPr>
            <a:picLocks noChangeAspect="1"/>
          </p:cNvPicPr>
          <p:nvPr/>
        </p:nvPicPr>
        <p:blipFill rotWithShape="1">
          <a:blip r:embed="rId3"/>
          <a:srcRect l="54174" r="9323"/>
          <a:stretch/>
        </p:blipFill>
        <p:spPr>
          <a:xfrm>
            <a:off x="20" y="10"/>
            <a:ext cx="4070535" cy="6857990"/>
          </a:xfrm>
          <a:prstGeom prst="rect">
            <a:avLst/>
          </a:prstGeom>
        </p:spPr>
      </p:pic>
      <p:pic>
        <p:nvPicPr>
          <p:cNvPr id="24" name="Picture 23">
            <a:extLst>
              <a:ext uri="{FF2B5EF4-FFF2-40B4-BE49-F238E27FC236}">
                <a16:creationId xmlns:a16="http://schemas.microsoft.com/office/drawing/2014/main" id="{0DBE017B-E5E7-4BF1-81B6-346D7281AB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851696-A2E4-D98B-AB81-DF7A25AD76EB}"/>
              </a:ext>
            </a:extLst>
          </p:cNvPr>
          <p:cNvSpPr>
            <a:spLocks noGrp="1"/>
          </p:cNvSpPr>
          <p:nvPr>
            <p:ph type="title"/>
          </p:nvPr>
        </p:nvSpPr>
        <p:spPr>
          <a:xfrm>
            <a:off x="4554502" y="-49890"/>
            <a:ext cx="6672886" cy="569209"/>
          </a:xfrm>
        </p:spPr>
        <p:txBody>
          <a:bodyPr>
            <a:normAutofit fontScale="90000"/>
          </a:bodyPr>
          <a:lstStyle/>
          <a:p>
            <a:r>
              <a:rPr lang="en-US" b="1"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FC912B74-1E77-6AAC-6D2F-2C46817D3740}"/>
              </a:ext>
            </a:extLst>
          </p:cNvPr>
          <p:cNvSpPr>
            <a:spLocks noGrp="1"/>
          </p:cNvSpPr>
          <p:nvPr>
            <p:ph sz="quarter" idx="13"/>
          </p:nvPr>
        </p:nvSpPr>
        <p:spPr>
          <a:xfrm>
            <a:off x="4077924" y="462171"/>
            <a:ext cx="8027935" cy="6356072"/>
          </a:xfrm>
        </p:spPr>
        <p:txBody>
          <a:bodyPr numCol="2">
            <a:normAutofit/>
          </a:bodyPr>
          <a:lstStyle/>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BACKGROUND of the </a:t>
            </a:r>
            <a:r>
              <a:rPr lang="en-US" sz="1600" dirty="0" err="1">
                <a:latin typeface="Times New Roman" panose="02020603050405020304" pitchFamily="18" charset="0"/>
                <a:cs typeface="Times New Roman" panose="02020603050405020304" pitchFamily="18" charset="0"/>
              </a:rPr>
              <a:t>programme</a:t>
            </a:r>
            <a:endParaRPr lang="en-US" sz="1600" dirty="0">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INTRODUCTION</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OBJECTIVES</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SCOPE AND TIMELINES</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FINDINGS</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RESULTS </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OBSERVATIONS</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LESSONS LEARNT</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ACHIEVEMENT (KNOWLEDGE AND SKILLS GAINED)</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EXPERIENCES/EXPOSURE</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CHALLENGES</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IMPLICATIONS OF THE STUDY ON THE CIVIL SERVICE (INNOVATION/NEW IDEAS)</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CONCLUSION</a:t>
            </a:r>
          </a:p>
          <a:p>
            <a:pPr>
              <a:lnSpc>
                <a:spcPct val="11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RECOMMENDATION</a:t>
            </a:r>
          </a:p>
          <a:p>
            <a:pPr>
              <a:lnSpc>
                <a:spcPct val="110000"/>
              </a:lnSpc>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C1A230AA-FCCE-4008-A77C-D74AB0F51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23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8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286B-7A0B-0C3D-C91F-82D64D845374}"/>
              </a:ext>
            </a:extLst>
          </p:cNvPr>
          <p:cNvSpPr>
            <a:spLocks noGrp="1"/>
          </p:cNvSpPr>
          <p:nvPr>
            <p:ph type="title"/>
          </p:nvPr>
        </p:nvSpPr>
        <p:spPr>
          <a:xfrm>
            <a:off x="2539449" y="17201"/>
            <a:ext cx="8140148" cy="663630"/>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latin typeface="Times New Roman" panose="02020603050405020304" pitchFamily="18" charset="0"/>
                <a:cs typeface="Times New Roman" panose="02020603050405020304" pitchFamily="18" charset="0"/>
              </a:rPr>
              <a:t>METHOD OF ANALYSIS</a:t>
            </a:r>
          </a:p>
        </p:txBody>
      </p:sp>
      <p:graphicFrame>
        <p:nvGraphicFramePr>
          <p:cNvPr id="5" name="Content Placeholder 2">
            <a:extLst>
              <a:ext uri="{FF2B5EF4-FFF2-40B4-BE49-F238E27FC236}">
                <a16:creationId xmlns:a16="http://schemas.microsoft.com/office/drawing/2014/main" id="{467E2A4A-C8AC-C984-BC1D-5DA3C9C8E779}"/>
              </a:ext>
            </a:extLst>
          </p:cNvPr>
          <p:cNvGraphicFramePr>
            <a:graphicFrameLocks noGrp="1"/>
          </p:cNvGraphicFramePr>
          <p:nvPr>
            <p:ph sz="quarter" idx="13"/>
            <p:extLst>
              <p:ext uri="{D42A27DB-BD31-4B8C-83A1-F6EECF244321}">
                <p14:modId xmlns:p14="http://schemas.microsoft.com/office/powerpoint/2010/main" val="1167976632"/>
              </p:ext>
            </p:extLst>
          </p:nvPr>
        </p:nvGraphicFramePr>
        <p:xfrm>
          <a:off x="908805" y="1070035"/>
          <a:ext cx="10257808" cy="5002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89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20660E-F826-4655-BB97-984B17FE5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B36D89EE-FA2B-4C32-8C00-B2C6ED2123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18307F8-152F-4244-A9FE-8D30EFFB7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D49E8B2-4F91-178B-2FC2-88812F072F6A}"/>
              </a:ext>
            </a:extLst>
          </p:cNvPr>
          <p:cNvSpPr>
            <a:spLocks noGrp="1"/>
          </p:cNvSpPr>
          <p:nvPr>
            <p:ph sz="quarter" idx="13"/>
          </p:nvPr>
        </p:nvSpPr>
        <p:spPr>
          <a:xfrm>
            <a:off x="95815" y="939926"/>
            <a:ext cx="4638787" cy="5764017"/>
          </a:xfrm>
        </p:spPr>
        <p:txBody>
          <a:bodyPr>
            <a:normAutofit/>
          </a:bodyPr>
          <a:lstStyle/>
          <a:p>
            <a:pPr marL="0" indent="0" algn="just">
              <a:lnSpc>
                <a:spcPct val="150000"/>
              </a:lnSpc>
              <a:buNone/>
            </a:pPr>
            <a:r>
              <a:rPr lang="en-US" sz="2400" cap="none" dirty="0">
                <a:effectLst/>
                <a:latin typeface="Times New Roman" panose="02020603050405020304" pitchFamily="18" charset="0"/>
                <a:ea typeface="HYSinMyeongJo-Medium"/>
                <a:cs typeface="Times New Roman" panose="02020603050405020304" pitchFamily="18" charset="0"/>
              </a:rPr>
              <a:t> Hypothesis statement tested by scientific research helps the researcher to know the relation between two or more variables in the experiment or data collection. This contains the criteria of effectiveness, efficiency, equity and adequacy, political, economic, social, administrative, legal and technical.</a:t>
            </a:r>
          </a:p>
          <a:p>
            <a:pPr algn="just">
              <a:lnSpc>
                <a:spcPct val="150000"/>
              </a:lnSpc>
            </a:pPr>
            <a:endParaRPr lang="en-US" sz="2400" cap="none"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BEA99BB-0AA2-530C-0861-C89018348736}"/>
              </a:ext>
            </a:extLst>
          </p:cNvPr>
          <p:cNvSpPr>
            <a:spLocks noGrp="1"/>
          </p:cNvSpPr>
          <p:nvPr>
            <p:ph type="title"/>
          </p:nvPr>
        </p:nvSpPr>
        <p:spPr>
          <a:xfrm>
            <a:off x="2415209" y="-2"/>
            <a:ext cx="8045725" cy="536715"/>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a:bodyPr>
          <a:lstStyle/>
          <a:p>
            <a:r>
              <a:rPr lang="en-US" sz="3200" b="1" dirty="0">
                <a:latin typeface="Times New Roman" panose="02020603050405020304" pitchFamily="18" charset="0"/>
                <a:cs typeface="Times New Roman" panose="02020603050405020304" pitchFamily="18" charset="0"/>
              </a:rPr>
              <a:t>findings</a:t>
            </a:r>
          </a:p>
        </p:txBody>
      </p:sp>
      <p:graphicFrame>
        <p:nvGraphicFramePr>
          <p:cNvPr id="6" name="Table 5">
            <a:extLst>
              <a:ext uri="{FF2B5EF4-FFF2-40B4-BE49-F238E27FC236}">
                <a16:creationId xmlns:a16="http://schemas.microsoft.com/office/drawing/2014/main" id="{7BB288D7-0DB2-9122-9E3B-37D1A05A3721}"/>
              </a:ext>
            </a:extLst>
          </p:cNvPr>
          <p:cNvGraphicFramePr>
            <a:graphicFrameLocks noGrp="1"/>
          </p:cNvGraphicFramePr>
          <p:nvPr>
            <p:extLst>
              <p:ext uri="{D42A27DB-BD31-4B8C-83A1-F6EECF244321}">
                <p14:modId xmlns:p14="http://schemas.microsoft.com/office/powerpoint/2010/main" val="929745658"/>
              </p:ext>
            </p:extLst>
          </p:nvPr>
        </p:nvGraphicFramePr>
        <p:xfrm>
          <a:off x="5078061" y="939926"/>
          <a:ext cx="7018124" cy="5694444"/>
        </p:xfrm>
        <a:graphic>
          <a:graphicData uri="http://schemas.openxmlformats.org/drawingml/2006/table">
            <a:tbl>
              <a:tblPr firstRow="1" firstCol="1" bandRow="1"/>
              <a:tblGrid>
                <a:gridCol w="612229">
                  <a:extLst>
                    <a:ext uri="{9D8B030D-6E8A-4147-A177-3AD203B41FA5}">
                      <a16:colId xmlns:a16="http://schemas.microsoft.com/office/drawing/2014/main" val="1879830244"/>
                    </a:ext>
                  </a:extLst>
                </a:gridCol>
                <a:gridCol w="6405895">
                  <a:extLst>
                    <a:ext uri="{9D8B030D-6E8A-4147-A177-3AD203B41FA5}">
                      <a16:colId xmlns:a16="http://schemas.microsoft.com/office/drawing/2014/main" val="2011568695"/>
                    </a:ext>
                  </a:extLst>
                </a:gridCol>
              </a:tblGrid>
              <a:tr h="1037059">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H</a:t>
                      </a:r>
                      <a:r>
                        <a:rPr lang="en-US" sz="1800" baseline="-25000">
                          <a:effectLst/>
                          <a:latin typeface="Times New Roman" panose="02020603050405020304" pitchFamily="18" charset="0"/>
                          <a:ea typeface="HYSinMyeongJo-Medium"/>
                          <a:cs typeface="Times New Roman" panose="02020603050405020304" pitchFamily="18" charset="0"/>
                        </a:rPr>
                        <a:t>I</a:t>
                      </a:r>
                      <a:r>
                        <a:rPr lang="en-US" sz="1800">
                          <a:effectLst/>
                          <a:latin typeface="Times New Roman" panose="02020603050405020304" pitchFamily="18" charset="0"/>
                          <a:ea typeface="HYSinMyeongJo-Medium"/>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HYSinMyeongJo-Medium"/>
                          <a:cs typeface="Times New Roman" panose="02020603050405020304" pitchFamily="18" charset="0"/>
                        </a:rPr>
                        <a:t>Can Civil Service staff with the effort of (technology, prevalence, and motivation) help to improve on productivity under alternative working arrangement?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088289"/>
                  </a:ext>
                </a:extLst>
              </a:tr>
              <a:tr h="661515">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H</a:t>
                      </a:r>
                      <a:r>
                        <a:rPr lang="en-US" sz="1800" baseline="-25000">
                          <a:effectLst/>
                          <a:latin typeface="Times New Roman" panose="02020603050405020304" pitchFamily="18" charset="0"/>
                          <a:ea typeface="HYSinMyeongJo-Medium"/>
                          <a:cs typeface="Times New Roman" panose="02020603050405020304" pitchFamily="18" charset="0"/>
                        </a:rPr>
                        <a:t>II</a:t>
                      </a:r>
                      <a:r>
                        <a:rPr lang="en-US" sz="1800">
                          <a:effectLst/>
                          <a:latin typeface="Times New Roman" panose="02020603050405020304" pitchFamily="18" charset="0"/>
                          <a:ea typeface="HYSinMyeongJo-Medium"/>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Organization resilience is dependents on Civil Service staff efforts on (technology, prevalence, and motivation) leading to productivity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028202"/>
                  </a:ext>
                </a:extLst>
              </a:tr>
              <a:tr h="999583">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H</a:t>
                      </a:r>
                      <a:r>
                        <a:rPr lang="en-US" sz="1800" baseline="-25000">
                          <a:effectLst/>
                          <a:latin typeface="Times New Roman" panose="02020603050405020304" pitchFamily="18" charset="0"/>
                          <a:ea typeface="HYSinMyeongJo-Medium"/>
                          <a:cs typeface="Times New Roman" panose="02020603050405020304" pitchFamily="18" charset="0"/>
                        </a:rPr>
                        <a:t>III</a:t>
                      </a:r>
                      <a:r>
                        <a:rPr lang="en-US" sz="1800">
                          <a:effectLst/>
                          <a:latin typeface="Times New Roman" panose="02020603050405020304" pitchFamily="18" charset="0"/>
                          <a:ea typeface="HYSinMyeongJo-Medium"/>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HYSinMyeongJo-Medium"/>
                          <a:cs typeface="Times New Roman" panose="02020603050405020304" pitchFamily="18" charset="0"/>
                        </a:rPr>
                        <a:t>How staff adopt to the new system of working during the COVID-19 pandemic</a:t>
                      </a:r>
                    </a:p>
                    <a:p>
                      <a:pPr marL="0" marR="0" algn="just">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539437"/>
                  </a:ext>
                </a:extLst>
              </a:tr>
              <a:tr h="999583">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H</a:t>
                      </a:r>
                      <a:r>
                        <a:rPr lang="en-US" sz="1800" baseline="-25000">
                          <a:effectLst/>
                          <a:latin typeface="Times New Roman" panose="02020603050405020304" pitchFamily="18" charset="0"/>
                          <a:ea typeface="HYSinMyeongJo-Medium"/>
                          <a:cs typeface="Times New Roman" panose="02020603050405020304" pitchFamily="18" charset="0"/>
                        </a:rPr>
                        <a:t>IV</a:t>
                      </a:r>
                      <a:r>
                        <a:rPr lang="en-US" sz="1800">
                          <a:effectLst/>
                          <a:latin typeface="Times New Roman" panose="02020603050405020304" pitchFamily="18" charset="0"/>
                          <a:ea typeface="HYSinMyeongJo-Medium"/>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There is positive relationship between Productivity and the resilience of service delivery during post Covid-19 pandemic</a:t>
                      </a:r>
                    </a:p>
                    <a:p>
                      <a:pPr marL="0" marR="0" algn="just">
                        <a:lnSpc>
                          <a:spcPct val="107000"/>
                        </a:lnSpc>
                        <a:spcBef>
                          <a:spcPts val="0"/>
                        </a:spcBef>
                        <a:spcAft>
                          <a:spcPts val="0"/>
                        </a:spcAft>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313643"/>
                  </a:ext>
                </a:extLst>
              </a:tr>
              <a:tr h="701071">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H</a:t>
                      </a:r>
                      <a:r>
                        <a:rPr lang="en-US" sz="1800" baseline="-25000">
                          <a:effectLst/>
                          <a:latin typeface="Times New Roman" panose="02020603050405020304" pitchFamily="18" charset="0"/>
                          <a:ea typeface="HYSinMyeongJo-Medium"/>
                          <a:cs typeface="Times New Roman" panose="02020603050405020304" pitchFamily="18" charset="0"/>
                        </a:rPr>
                        <a:t>V</a:t>
                      </a:r>
                      <a:r>
                        <a:rPr lang="en-US" sz="1800">
                          <a:effectLst/>
                          <a:latin typeface="Times New Roman" panose="02020603050405020304" pitchFamily="18" charset="0"/>
                          <a:ea typeface="HYSinMyeongJo-Medium"/>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There is positive relationship between Technology and the resilience of service delivery during post Covid-19 pandemic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995710"/>
                  </a:ext>
                </a:extLst>
              </a:tr>
              <a:tr h="1295633">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HYSinMyeongJo-Medium"/>
                          <a:cs typeface="Times New Roman" panose="02020603050405020304" pitchFamily="18" charset="0"/>
                        </a:rPr>
                        <a:t>H</a:t>
                      </a:r>
                      <a:r>
                        <a:rPr lang="en-US" sz="1800" baseline="-25000">
                          <a:effectLst/>
                          <a:latin typeface="Times New Roman" panose="02020603050405020304" pitchFamily="18" charset="0"/>
                          <a:ea typeface="HYSinMyeongJo-Medium"/>
                          <a:cs typeface="Times New Roman" panose="02020603050405020304" pitchFamily="18" charset="0"/>
                        </a:rPr>
                        <a:t>VI</a:t>
                      </a:r>
                      <a:r>
                        <a:rPr lang="en-US" sz="1800">
                          <a:effectLst/>
                          <a:latin typeface="Times New Roman" panose="02020603050405020304" pitchFamily="18" charset="0"/>
                          <a:ea typeface="HYSinMyeongJo-Medium"/>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HYSinMyeongJo-Medium"/>
                          <a:cs typeface="Times New Roman" panose="02020603050405020304" pitchFamily="18" charset="0"/>
                        </a:rPr>
                        <a:t>There is positive relationship between Motivation and the resilience of service delivery during post Covid-19 pandemic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HYSinMyeongJo-Medium"/>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HYSinMyeongJo-Medium"/>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575" marR="9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501912"/>
                  </a:ext>
                </a:extLst>
              </a:tr>
            </a:tbl>
          </a:graphicData>
        </a:graphic>
      </p:graphicFrame>
    </p:spTree>
    <p:extLst>
      <p:ext uri="{BB962C8B-B14F-4D97-AF65-F5344CB8AC3E}">
        <p14:creationId xmlns:p14="http://schemas.microsoft.com/office/powerpoint/2010/main" val="114102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3679-DB5E-7C15-329F-4E263239E2E0}"/>
              </a:ext>
            </a:extLst>
          </p:cNvPr>
          <p:cNvSpPr>
            <a:spLocks noGrp="1"/>
          </p:cNvSpPr>
          <p:nvPr>
            <p:ph type="title"/>
          </p:nvPr>
        </p:nvSpPr>
        <p:spPr>
          <a:xfrm>
            <a:off x="2415209" y="-21900"/>
            <a:ext cx="8045726" cy="653775"/>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dirty="0"/>
              <a:t>Empirical research </a:t>
            </a:r>
          </a:p>
        </p:txBody>
      </p:sp>
      <p:sp>
        <p:nvSpPr>
          <p:cNvPr id="3" name="Content Placeholder 2">
            <a:extLst>
              <a:ext uri="{FF2B5EF4-FFF2-40B4-BE49-F238E27FC236}">
                <a16:creationId xmlns:a16="http://schemas.microsoft.com/office/drawing/2014/main" id="{0A207BA6-27C8-AE52-B5BB-7DA8B3EE1232}"/>
              </a:ext>
            </a:extLst>
          </p:cNvPr>
          <p:cNvSpPr>
            <a:spLocks noGrp="1"/>
          </p:cNvSpPr>
          <p:nvPr>
            <p:ph sz="quarter" idx="13"/>
          </p:nvPr>
        </p:nvSpPr>
        <p:spPr>
          <a:xfrm>
            <a:off x="538489" y="978559"/>
            <a:ext cx="11328833" cy="5514924"/>
          </a:xfrm>
          <a:ln>
            <a:solidFill>
              <a:srgbClr val="FF0000"/>
            </a:solidFill>
          </a:ln>
        </p:spPr>
        <p:txBody>
          <a:bodyPr numCol="2"/>
          <a:lstStyle/>
          <a:p>
            <a:pPr marR="0" algn="ctr">
              <a:lnSpc>
                <a:spcPct val="107000"/>
              </a:lnSpc>
              <a:spcBef>
                <a:spcPts val="0"/>
              </a:spcBef>
              <a:spcAft>
                <a:spcPts val="800"/>
              </a:spcAft>
              <a:buFont typeface="Wingdings" panose="05000000000000000000" pitchFamily="2" charset="2"/>
              <a:buChar char="q"/>
            </a:pPr>
            <a:r>
              <a:rPr lang="en-US" b="1" kern="0" cap="none" dirty="0">
                <a:effectLst/>
                <a:latin typeface="Times New Roman" panose="02020603050405020304" pitchFamily="18" charset="0"/>
                <a:ea typeface="Calibri" panose="020F0502020204030204" pitchFamily="34" charset="0"/>
                <a:cs typeface="Times New Roman" panose="02020603050405020304" pitchFamily="18" charset="0"/>
              </a:rPr>
              <a:t>Preliminary Analysis</a:t>
            </a:r>
          </a:p>
          <a:p>
            <a:pPr marL="114300" marR="0" indent="-342900">
              <a:lnSpc>
                <a:spcPct val="107000"/>
              </a:lnSpc>
              <a:spcBef>
                <a:spcPts val="0"/>
              </a:spcBef>
              <a:spcAft>
                <a:spcPts val="800"/>
              </a:spcAft>
              <a:buFont typeface="Wingdings" panose="05000000000000000000" pitchFamily="2" charset="2"/>
              <a:buChar char="§"/>
            </a:pPr>
            <a:r>
              <a:rPr lang="en-US" b="1" kern="0" cap="none" dirty="0">
                <a:effectLst/>
                <a:latin typeface="Times New Roman" panose="02020603050405020304" pitchFamily="18" charset="0"/>
                <a:ea typeface="Calibri" panose="020F0502020204030204" pitchFamily="34" charset="0"/>
                <a:cs typeface="Times New Roman" panose="02020603050405020304" pitchFamily="18" charset="0"/>
              </a:rPr>
              <a:t>Highest level of education and position held in the organization</a:t>
            </a:r>
            <a:endParaRPr lang="en-US"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1C51F23D-72F8-2BA1-E03F-1D964C8019F2}"/>
              </a:ext>
            </a:extLst>
          </p:cNvPr>
          <p:cNvGraphicFramePr/>
          <p:nvPr>
            <p:extLst>
              <p:ext uri="{D42A27DB-BD31-4B8C-83A1-F6EECF244321}">
                <p14:modId xmlns:p14="http://schemas.microsoft.com/office/powerpoint/2010/main" val="3441831574"/>
              </p:ext>
            </p:extLst>
          </p:nvPr>
        </p:nvGraphicFramePr>
        <p:xfrm>
          <a:off x="538489" y="2015067"/>
          <a:ext cx="5925185" cy="4131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FEFEB935-E878-7935-DD93-F8AA8D8213E4}"/>
              </a:ext>
            </a:extLst>
          </p:cNvPr>
          <p:cNvGraphicFramePr/>
          <p:nvPr>
            <p:extLst>
              <p:ext uri="{D42A27DB-BD31-4B8C-83A1-F6EECF244321}">
                <p14:modId xmlns:p14="http://schemas.microsoft.com/office/powerpoint/2010/main" val="1165096635"/>
              </p:ext>
            </p:extLst>
          </p:nvPr>
        </p:nvGraphicFramePr>
        <p:xfrm>
          <a:off x="6095687" y="1804840"/>
          <a:ext cx="5925185" cy="46596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6FFE023-424B-4467-433D-4B4983C23943}"/>
              </a:ext>
            </a:extLst>
          </p:cNvPr>
          <p:cNvSpPr txBox="1"/>
          <p:nvPr/>
        </p:nvSpPr>
        <p:spPr>
          <a:xfrm>
            <a:off x="6649941" y="1070152"/>
            <a:ext cx="4627659" cy="734688"/>
          </a:xfrm>
          <a:prstGeom prst="rect">
            <a:avLst/>
          </a:prstGeom>
          <a:noFill/>
        </p:spPr>
        <p:txBody>
          <a:bodyPr wrap="square">
            <a:spAutoFit/>
          </a:bodyPr>
          <a:lstStyle/>
          <a:p>
            <a:pPr marL="0" marR="0">
              <a:spcBef>
                <a:spcPts val="0"/>
              </a:spcBef>
              <a:spcAft>
                <a:spcPts val="800"/>
              </a:spcAft>
            </a:pPr>
            <a:r>
              <a:rPr lang="en-US" sz="2000" b="1" kern="0" dirty="0">
                <a:effectLst/>
                <a:ea typeface="Calibri" panose="020F0502020204030204" pitchFamily="34" charset="0"/>
                <a:cs typeface="Times New Roman" panose="02020603050405020304" pitchFamily="18" charset="0"/>
              </a:rPr>
              <a:t>Knowledge and experience about Public Administration </a:t>
            </a:r>
            <a:endParaRPr lang="en-US" sz="20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76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B10E-7554-D24A-DD98-A4F06B3F570B}"/>
              </a:ext>
            </a:extLst>
          </p:cNvPr>
          <p:cNvSpPr>
            <a:spLocks noGrp="1"/>
          </p:cNvSpPr>
          <p:nvPr>
            <p:ph type="title"/>
          </p:nvPr>
        </p:nvSpPr>
        <p:spPr>
          <a:xfrm>
            <a:off x="2459935" y="40067"/>
            <a:ext cx="8743748" cy="606286"/>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sz="2400" dirty="0">
                <a:latin typeface="Times New Roman" panose="02020603050405020304" pitchFamily="18" charset="0"/>
                <a:cs typeface="Times New Roman" panose="02020603050405020304" pitchFamily="18" charset="0"/>
              </a:rPr>
              <a:t>Data analysis on daily functions and lifestyle towards work</a:t>
            </a:r>
          </a:p>
        </p:txBody>
      </p:sp>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1BCA21C8-FF28-7418-57BD-875D856AB640}"/>
                  </a:ext>
                </a:extLst>
              </p:cNvPr>
              <p:cNvGraphicFramePr>
                <a:graphicFrameLocks noGrp="1"/>
              </p:cNvGraphicFramePr>
              <p:nvPr>
                <p:ph sz="quarter" idx="13"/>
                <p:extLst>
                  <p:ext uri="{D42A27DB-BD31-4B8C-83A1-F6EECF244321}">
                    <p14:modId xmlns:p14="http://schemas.microsoft.com/office/powerpoint/2010/main" val="1604958506"/>
                  </p:ext>
                </p:extLst>
              </p:nvPr>
            </p:nvGraphicFramePr>
            <p:xfrm>
              <a:off x="839857" y="810041"/>
              <a:ext cx="10438371" cy="5605666"/>
            </p:xfrm>
            <a:graphic>
              <a:graphicData uri="http://schemas.openxmlformats.org/drawingml/2006/table">
                <a:tbl>
                  <a:tblPr firstRow="1" firstCol="1" bandRow="1">
                    <a:tableStyleId>{35758FB7-9AC5-4552-8A53-C91805E547FA}</a:tableStyleId>
                  </a:tblPr>
                  <a:tblGrid>
                    <a:gridCol w="3249682">
                      <a:extLst>
                        <a:ext uri="{9D8B030D-6E8A-4147-A177-3AD203B41FA5}">
                          <a16:colId xmlns:a16="http://schemas.microsoft.com/office/drawing/2014/main" val="2572215664"/>
                        </a:ext>
                      </a:extLst>
                    </a:gridCol>
                    <a:gridCol w="1674079">
                      <a:extLst>
                        <a:ext uri="{9D8B030D-6E8A-4147-A177-3AD203B41FA5}">
                          <a16:colId xmlns:a16="http://schemas.microsoft.com/office/drawing/2014/main" val="1373382520"/>
                        </a:ext>
                      </a:extLst>
                    </a:gridCol>
                    <a:gridCol w="1378651">
                      <a:extLst>
                        <a:ext uri="{9D8B030D-6E8A-4147-A177-3AD203B41FA5}">
                          <a16:colId xmlns:a16="http://schemas.microsoft.com/office/drawing/2014/main" val="273042957"/>
                        </a:ext>
                      </a:extLst>
                    </a:gridCol>
                    <a:gridCol w="1083229">
                      <a:extLst>
                        <a:ext uri="{9D8B030D-6E8A-4147-A177-3AD203B41FA5}">
                          <a16:colId xmlns:a16="http://schemas.microsoft.com/office/drawing/2014/main" val="497936756"/>
                        </a:ext>
                      </a:extLst>
                    </a:gridCol>
                    <a:gridCol w="1378651">
                      <a:extLst>
                        <a:ext uri="{9D8B030D-6E8A-4147-A177-3AD203B41FA5}">
                          <a16:colId xmlns:a16="http://schemas.microsoft.com/office/drawing/2014/main" val="742339956"/>
                        </a:ext>
                      </a:extLst>
                    </a:gridCol>
                    <a:gridCol w="1674079">
                      <a:extLst>
                        <a:ext uri="{9D8B030D-6E8A-4147-A177-3AD203B41FA5}">
                          <a16:colId xmlns:a16="http://schemas.microsoft.com/office/drawing/2014/main" val="292294261"/>
                        </a:ext>
                      </a:extLst>
                    </a:gridCol>
                  </a:tblGrid>
                  <a:tr h="303288">
                    <a:tc>
                      <a:txBody>
                        <a:bodyPr/>
                        <a:lstStyle/>
                        <a:p>
                          <a:pPr marL="0" marR="0">
                            <a:spcBef>
                              <a:spcPts val="0"/>
                            </a:spcBef>
                            <a:spcAft>
                              <a:spcPts val="0"/>
                            </a:spcAft>
                          </a:pPr>
                          <a:r>
                            <a:rPr lang="en-US" sz="1200" b="1">
                              <a:solidFill>
                                <a:srgbClr val="7B7B7B"/>
                              </a:solidFill>
                              <a:effectLst/>
                            </a:rPr>
                            <a:t>Variable in question</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Variable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14:m>
                            <m:oMath xmlns:m="http://schemas.openxmlformats.org/officeDocument/2006/math">
                              <m:r>
                                <a:rPr lang="en-GB" sz="1200" b="1" smtClean="0">
                                  <a:solidFill>
                                    <a:srgbClr val="7B7B7B"/>
                                  </a:solidFill>
                                  <a:effectLst/>
                                  <a:latin typeface="Cambria Math" panose="02040503050406030204" pitchFamily="18" charset="0"/>
                                </a:rPr>
                                <m:t>𝝆</m:t>
                              </m:r>
                            </m:oMath>
                          </a14:m>
                          <a:r>
                            <a:rPr lang="en-GB" sz="1200" b="1">
                              <a:solidFill>
                                <a:srgbClr val="7B7B7B"/>
                              </a:solidFill>
                              <a:effectLst/>
                            </a:rPr>
                            <a:t>-value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14:m>
                            <m:oMath xmlns:m="http://schemas.openxmlformats.org/officeDocument/2006/math">
                              <m:r>
                                <a:rPr lang="en-GB" sz="1200" b="1" smtClean="0">
                                  <a:solidFill>
                                    <a:srgbClr val="7B7B7B"/>
                                  </a:solidFill>
                                  <a:effectLst/>
                                  <a:latin typeface="Cambria Math" panose="02040503050406030204" pitchFamily="18" charset="0"/>
                                </a:rPr>
                                <m:t>𝑺𝒊𝒈</m:t>
                              </m:r>
                            </m:oMath>
                          </a14:m>
                          <a:r>
                            <a:rPr lang="en-GB" sz="1200" b="1">
                              <a:solidFill>
                                <a:srgbClr val="7B7B7B"/>
                              </a:solidFill>
                              <a:effectLst/>
                            </a:rPr>
                            <a:t>-value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US" sz="1200" b="1" dirty="0">
                              <a:solidFill>
                                <a:srgbClr val="7B7B7B"/>
                              </a:solidFill>
                              <a:effectLst/>
                            </a:rPr>
                            <a:t>chi-value</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1074015490"/>
                      </a:ext>
                    </a:extLst>
                  </a:tr>
                  <a:tr h="604716">
                    <a:tc>
                      <a:txBody>
                        <a:bodyPr/>
                        <a:lstStyle/>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000000"/>
                              </a:solidFill>
                              <a:effectLst/>
                            </a:rPr>
                            <a:t>Do you have personal computer at home and access to Internet?</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lnSpc>
                              <a:spcPct val="107000"/>
                            </a:lnSpc>
                            <a:spcBef>
                              <a:spcPts val="0"/>
                            </a:spcBef>
                            <a:spcAft>
                              <a:spcPts val="0"/>
                            </a:spcAft>
                          </a:pPr>
                          <a:r>
                            <a:rPr lang="en-US" sz="1200" b="1" dirty="0">
                              <a:solidFill>
                                <a:srgbClr val="7B7B7B"/>
                              </a:solidFill>
                              <a:effectLst/>
                            </a:rPr>
                            <a:t> </a:t>
                          </a:r>
                        </a:p>
                        <a:p>
                          <a:pPr marL="0" marR="0" algn="ctr">
                            <a:lnSpc>
                              <a:spcPct val="107000"/>
                            </a:lnSpc>
                            <a:spcBef>
                              <a:spcPts val="0"/>
                            </a:spcBef>
                            <a:spcAft>
                              <a:spcPts val="0"/>
                            </a:spcAft>
                          </a:pPr>
                          <a:r>
                            <a:rPr lang="en-US" sz="1200" b="1" dirty="0">
                              <a:solidFill>
                                <a:srgbClr val="000000"/>
                              </a:solidFill>
                              <a:effectLst/>
                            </a:rPr>
                            <a:t>Yes</a:t>
                          </a:r>
                          <a:endParaRPr lang="en-US" sz="1200" b="1" dirty="0">
                            <a:solidFill>
                              <a:srgbClr val="7B7B7B"/>
                            </a:solidFill>
                            <a:effectLst/>
                          </a:endParaRPr>
                        </a:p>
                        <a:p>
                          <a:pPr marL="0" marR="0" algn="ctr">
                            <a:lnSpc>
                              <a:spcPct val="107000"/>
                            </a:lnSpc>
                            <a:spcBef>
                              <a:spcPts val="0"/>
                            </a:spcBef>
                            <a:spcAft>
                              <a:spcPts val="0"/>
                            </a:spcAft>
                          </a:pPr>
                          <a:r>
                            <a:rPr lang="en-US" sz="1200" b="1" dirty="0">
                              <a:solidFill>
                                <a:srgbClr val="000000"/>
                              </a:solidFill>
                              <a:effectLst/>
                            </a:rPr>
                            <a:t>No</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217 (72.3)</a:t>
                          </a:r>
                          <a:endParaRPr lang="en-US" sz="1200" b="1">
                            <a:solidFill>
                              <a:srgbClr val="7B7B7B"/>
                            </a:solidFill>
                            <a:effectLst/>
                          </a:endParaRPr>
                        </a:p>
                        <a:p>
                          <a:pPr marL="0" marR="0" algn="ctr">
                            <a:spcBef>
                              <a:spcPts val="0"/>
                            </a:spcBef>
                            <a:spcAft>
                              <a:spcPts val="0"/>
                            </a:spcAft>
                          </a:pPr>
                          <a:r>
                            <a:rPr lang="en-US" sz="1200" b="1">
                              <a:solidFill>
                                <a:srgbClr val="000000"/>
                              </a:solidFill>
                              <a:effectLst/>
                            </a:rPr>
                            <a:t>83 (27.7)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0.29</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000000"/>
                              </a:solidFill>
                              <a:effectLst/>
                            </a:rPr>
                            <a:t>0.00</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000000"/>
                              </a:solidFill>
                              <a:effectLst/>
                            </a:rPr>
                            <a:t>25.27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2611783588"/>
                      </a:ext>
                    </a:extLst>
                  </a:tr>
                  <a:tr h="957757">
                    <a:tc>
                      <a:txBody>
                        <a:bodyPr/>
                        <a:lstStyle/>
                        <a:p>
                          <a:pPr marL="0" marR="0">
                            <a:spcBef>
                              <a:spcPts val="0"/>
                            </a:spcBef>
                            <a:spcAft>
                              <a:spcPts val="0"/>
                            </a:spcAft>
                          </a:pPr>
                          <a:r>
                            <a:rPr lang="en-US" sz="1200" b="1" dirty="0">
                              <a:solidFill>
                                <a:srgbClr val="7B7B7B"/>
                              </a:solidFill>
                              <a:effectLst/>
                            </a:rPr>
                            <a:t> </a:t>
                          </a:r>
                        </a:p>
                        <a:p>
                          <a:pPr marL="0" marR="0">
                            <a:spcBef>
                              <a:spcPts val="0"/>
                            </a:spcBef>
                            <a:spcAft>
                              <a:spcPts val="0"/>
                            </a:spcAft>
                          </a:pPr>
                          <a:r>
                            <a:rPr lang="en-US" sz="1200" b="1" dirty="0">
                              <a:solidFill>
                                <a:srgbClr val="7B7B7B"/>
                              </a:solidFill>
                              <a:effectLst/>
                            </a:rPr>
                            <a:t>What location were you working during the COVID crisis?</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lnSpc>
                              <a:spcPct val="107000"/>
                            </a:lnSpc>
                            <a:spcBef>
                              <a:spcPts val="0"/>
                            </a:spcBef>
                            <a:spcAft>
                              <a:spcPts val="0"/>
                            </a:spcAft>
                          </a:pPr>
                          <a:r>
                            <a:rPr lang="en-US" sz="1200" b="1">
                              <a:solidFill>
                                <a:srgbClr val="7B7B7B"/>
                              </a:solidFill>
                              <a:effectLst/>
                            </a:rPr>
                            <a:t>Workplace</a:t>
                          </a:r>
                        </a:p>
                        <a:p>
                          <a:pPr marL="0" marR="0" algn="ctr">
                            <a:lnSpc>
                              <a:spcPct val="107000"/>
                            </a:lnSpc>
                            <a:spcBef>
                              <a:spcPts val="0"/>
                            </a:spcBef>
                            <a:spcAft>
                              <a:spcPts val="0"/>
                            </a:spcAft>
                          </a:pPr>
                          <a:r>
                            <a:rPr lang="en-US" sz="1200" b="1">
                              <a:solidFill>
                                <a:srgbClr val="7B7B7B"/>
                              </a:solidFill>
                              <a:effectLst/>
                            </a:rPr>
                            <a:t>Home</a:t>
                          </a:r>
                        </a:p>
                        <a:p>
                          <a:pPr marL="0" marR="0" algn="ctr">
                            <a:lnSpc>
                              <a:spcPct val="107000"/>
                            </a:lnSpc>
                            <a:spcBef>
                              <a:spcPts val="0"/>
                            </a:spcBef>
                            <a:spcAft>
                              <a:spcPts val="0"/>
                            </a:spcAft>
                          </a:pPr>
                          <a:r>
                            <a:rPr lang="en-US" sz="1200" b="1">
                              <a:solidFill>
                                <a:srgbClr val="7B7B7B"/>
                              </a:solidFill>
                              <a:effectLst/>
                            </a:rPr>
                            <a:t>Siren environment</a:t>
                          </a:r>
                        </a:p>
                        <a:p>
                          <a:pPr marL="0" marR="0" algn="ctr">
                            <a:lnSpc>
                              <a:spcPct val="107000"/>
                            </a:lnSpc>
                            <a:spcBef>
                              <a:spcPts val="0"/>
                            </a:spcBef>
                            <a:spcAft>
                              <a:spcPts val="0"/>
                            </a:spcAft>
                          </a:pPr>
                          <a:r>
                            <a:rPr lang="en-US" sz="1200" b="1">
                              <a:solidFill>
                                <a:srgbClr val="7B7B7B"/>
                              </a:solidFill>
                              <a:effectLst/>
                            </a:rPr>
                            <a:t>Others</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176 (58.7)</a:t>
                          </a:r>
                        </a:p>
                        <a:p>
                          <a:pPr marL="0" marR="0" algn="ctr">
                            <a:spcBef>
                              <a:spcPts val="0"/>
                            </a:spcBef>
                            <a:spcAft>
                              <a:spcPts val="0"/>
                            </a:spcAft>
                          </a:pPr>
                          <a:r>
                            <a:rPr lang="en-US" sz="1200" b="1">
                              <a:solidFill>
                                <a:srgbClr val="7B7B7B"/>
                              </a:solidFill>
                              <a:effectLst/>
                            </a:rPr>
                            <a:t>121 (40.3)</a:t>
                          </a:r>
                        </a:p>
                        <a:p>
                          <a:pPr marL="0" marR="0" algn="ctr">
                            <a:spcBef>
                              <a:spcPts val="0"/>
                            </a:spcBef>
                            <a:spcAft>
                              <a:spcPts val="0"/>
                            </a:spcAft>
                          </a:pPr>
                          <a:r>
                            <a:rPr lang="en-US" sz="1200" b="1">
                              <a:solidFill>
                                <a:srgbClr val="7B7B7B"/>
                              </a:solidFill>
                              <a:effectLst/>
                            </a:rPr>
                            <a:t>1 (0.3)</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2 (0.7)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0.212</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0.001</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7B7B7B"/>
                              </a:solidFill>
                              <a:effectLst/>
                            </a:rPr>
                            <a:t>17.695</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4078398379"/>
                      </a:ext>
                    </a:extLst>
                  </a:tr>
                  <a:tr h="809703">
                    <a:tc>
                      <a:txBody>
                        <a:bodyPr/>
                        <a:lstStyle/>
                        <a:p>
                          <a:pPr marL="0" marR="0">
                            <a:spcBef>
                              <a:spcPts val="0"/>
                            </a:spcBef>
                            <a:spcAft>
                              <a:spcPts val="0"/>
                            </a:spcAft>
                          </a:pPr>
                          <a:r>
                            <a:rPr lang="en-US" sz="1200" b="1">
                              <a:solidFill>
                                <a:srgbClr val="000000"/>
                              </a:solidFill>
                              <a:effectLst/>
                            </a:rPr>
                            <a:t>Are you working productively under an alternative working arrangement?</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nSpc>
                              <a:spcPct val="107000"/>
                            </a:lnSpc>
                            <a:spcBef>
                              <a:spcPts val="0"/>
                            </a:spcBef>
                            <a:spcAft>
                              <a:spcPts val="0"/>
                            </a:spcAft>
                            <a:tabLst>
                              <a:tab pos="273050" algn="l"/>
                              <a:tab pos="417195" algn="ctr"/>
                            </a:tabLst>
                          </a:pPr>
                          <a:r>
                            <a:rPr lang="en-US" sz="1200" b="1">
                              <a:solidFill>
                                <a:srgbClr val="000000"/>
                              </a:solidFill>
                              <a:effectLst/>
                            </a:rPr>
                            <a:t>	</a:t>
                          </a:r>
                          <a:endParaRPr lang="en-US" sz="1200" b="1">
                            <a:solidFill>
                              <a:srgbClr val="7B7B7B"/>
                            </a:solidFill>
                            <a:effectLst/>
                          </a:endParaRPr>
                        </a:p>
                        <a:p>
                          <a:pPr marL="0" marR="0">
                            <a:lnSpc>
                              <a:spcPct val="107000"/>
                            </a:lnSpc>
                            <a:spcBef>
                              <a:spcPts val="0"/>
                            </a:spcBef>
                            <a:spcAft>
                              <a:spcPts val="0"/>
                            </a:spcAft>
                            <a:tabLst>
                              <a:tab pos="273050" algn="l"/>
                              <a:tab pos="417195" algn="ctr"/>
                            </a:tabLst>
                          </a:pPr>
                          <a:r>
                            <a:rPr lang="en-US" sz="1200" b="1">
                              <a:solidFill>
                                <a:srgbClr val="000000"/>
                              </a:solidFill>
                              <a:effectLst/>
                            </a:rPr>
                            <a:t>	Yes</a:t>
                          </a:r>
                          <a:endParaRPr lang="en-US" sz="1200" b="1">
                            <a:solidFill>
                              <a:srgbClr val="7B7B7B"/>
                            </a:solidFill>
                            <a:effectLst/>
                          </a:endParaRPr>
                        </a:p>
                        <a:p>
                          <a:pPr marL="0" marR="0" algn="ctr">
                            <a:lnSpc>
                              <a:spcPct val="107000"/>
                            </a:lnSpc>
                            <a:spcBef>
                              <a:spcPts val="0"/>
                            </a:spcBef>
                            <a:spcAft>
                              <a:spcPts val="0"/>
                            </a:spcAft>
                          </a:pPr>
                          <a:r>
                            <a:rPr lang="en-US" sz="1200" b="1">
                              <a:solidFill>
                                <a:srgbClr val="7B7B7B"/>
                              </a:solidFill>
                              <a:effectLst/>
                            </a:rPr>
                            <a:t> </a:t>
                          </a:r>
                        </a:p>
                        <a:p>
                          <a:pPr marL="0" marR="0" algn="ctr">
                            <a:lnSpc>
                              <a:spcPct val="107000"/>
                            </a:lnSpc>
                            <a:spcBef>
                              <a:spcPts val="0"/>
                            </a:spcBef>
                            <a:spcAft>
                              <a:spcPts val="0"/>
                            </a:spcAft>
                          </a:pPr>
                          <a:r>
                            <a:rPr lang="en-US" sz="1200" b="1">
                              <a:solidFill>
                                <a:srgbClr val="000000"/>
                              </a:solidFill>
                              <a:effectLst/>
                            </a:rPr>
                            <a:t>No</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159 (53.0)</a:t>
                          </a:r>
                          <a:endParaRPr lang="en-US" sz="1200" b="1">
                            <a:solidFill>
                              <a:srgbClr val="7B7B7B"/>
                            </a:solidFill>
                            <a:effectLst/>
                          </a:endParaRP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141 (47.0)</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0.189</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000000"/>
                              </a:solidFill>
                              <a:effectLst/>
                            </a:rPr>
                            <a:t>0.001</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spcBef>
                              <a:spcPts val="0"/>
                            </a:spcBef>
                            <a:spcAft>
                              <a:spcPts val="0"/>
                            </a:spcAft>
                          </a:pPr>
                          <a:r>
                            <a:rPr lang="en-GB" sz="1200" b="1" dirty="0">
                              <a:solidFill>
                                <a:srgbClr val="000000"/>
                              </a:solidFill>
                              <a:effectLst/>
                            </a:rPr>
                            <a:t>10.673</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425227635"/>
                      </a:ext>
                    </a:extLst>
                  </a:tr>
                  <a:tr h="1014690">
                    <a:tc>
                      <a:txBody>
                        <a:bodyPr/>
                        <a:lstStyle/>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7B7B7B"/>
                              </a:solidFill>
                              <a:effectLst/>
                            </a:rPr>
                            <a:t>Are you communicating and interacting effectively during alternative working arrangements?</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lnSpc>
                              <a:spcPct val="107000"/>
                            </a:lnSpc>
                            <a:spcBef>
                              <a:spcPts val="0"/>
                            </a:spcBef>
                            <a:spcAft>
                              <a:spcPts val="0"/>
                            </a:spcAft>
                          </a:pPr>
                          <a:r>
                            <a:rPr lang="en-US" sz="1200" b="1">
                              <a:solidFill>
                                <a:srgbClr val="7B7B7B"/>
                              </a:solidFill>
                              <a:effectLst/>
                            </a:rPr>
                            <a:t> </a:t>
                          </a:r>
                        </a:p>
                        <a:p>
                          <a:pPr marL="0" marR="0" algn="ctr">
                            <a:lnSpc>
                              <a:spcPct val="107000"/>
                            </a:lnSpc>
                            <a:spcBef>
                              <a:spcPts val="0"/>
                            </a:spcBef>
                            <a:spcAft>
                              <a:spcPts val="0"/>
                            </a:spcAft>
                          </a:pPr>
                          <a:r>
                            <a:rPr lang="en-US" sz="1200" b="1">
                              <a:solidFill>
                                <a:srgbClr val="7B7B7B"/>
                              </a:solidFill>
                              <a:effectLst/>
                            </a:rPr>
                            <a:t> </a:t>
                          </a:r>
                        </a:p>
                        <a:p>
                          <a:pPr marL="0" marR="0" algn="ctr">
                            <a:lnSpc>
                              <a:spcPct val="107000"/>
                            </a:lnSpc>
                            <a:spcBef>
                              <a:spcPts val="0"/>
                            </a:spcBef>
                            <a:spcAft>
                              <a:spcPts val="0"/>
                            </a:spcAft>
                          </a:pPr>
                          <a:r>
                            <a:rPr lang="en-US" sz="1200" b="1">
                              <a:solidFill>
                                <a:srgbClr val="7B7B7B"/>
                              </a:solidFill>
                              <a:effectLst/>
                            </a:rPr>
                            <a:t>Yes</a:t>
                          </a:r>
                        </a:p>
                        <a:p>
                          <a:pPr marL="0" marR="0" algn="ctr">
                            <a:lnSpc>
                              <a:spcPct val="107000"/>
                            </a:lnSpc>
                            <a:spcBef>
                              <a:spcPts val="0"/>
                            </a:spcBef>
                            <a:spcAft>
                              <a:spcPts val="0"/>
                            </a:spcAft>
                          </a:pPr>
                          <a:r>
                            <a:rPr lang="en-US" sz="1200" b="1">
                              <a:solidFill>
                                <a:srgbClr val="7B7B7B"/>
                              </a:solidFill>
                              <a:effectLst/>
                            </a:rPr>
                            <a:t> </a:t>
                          </a:r>
                        </a:p>
                        <a:p>
                          <a:pPr marL="0" marR="0" algn="ctr">
                            <a:lnSpc>
                              <a:spcPct val="107000"/>
                            </a:lnSpc>
                            <a:spcBef>
                              <a:spcPts val="0"/>
                            </a:spcBef>
                            <a:spcAft>
                              <a:spcPts val="0"/>
                            </a:spcAft>
                          </a:pPr>
                          <a:r>
                            <a:rPr lang="en-US" sz="1200" b="1">
                              <a:solidFill>
                                <a:srgbClr val="7B7B7B"/>
                              </a:solidFill>
                              <a:effectLst/>
                            </a:rPr>
                            <a:t>No</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218 (72.7)</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82 (27.3)</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7B7B7B"/>
                              </a:solidFill>
                              <a:effectLst/>
                            </a:rPr>
                            <a:t>0.018</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0.753</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7B7B7B"/>
                              </a:solidFill>
                              <a:effectLst/>
                            </a:rPr>
                            <a:t>0.099</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4033814430"/>
                      </a:ext>
                    </a:extLst>
                  </a:tr>
                  <a:tr h="1915512">
                    <a:tc>
                      <a:txBody>
                        <a:bodyPr/>
                        <a:lstStyle/>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000000"/>
                              </a:solidFill>
                              <a:effectLst/>
                            </a:rPr>
                            <a:t>What kind of Information </a:t>
                          </a:r>
                          <a:endParaRPr lang="en-US" sz="1200" b="1">
                            <a:solidFill>
                              <a:srgbClr val="7B7B7B"/>
                            </a:solidFill>
                            <a:effectLst/>
                          </a:endParaRPr>
                        </a:p>
                        <a:p>
                          <a:pPr marL="0" marR="0">
                            <a:spcBef>
                              <a:spcPts val="0"/>
                            </a:spcBef>
                            <a:spcAft>
                              <a:spcPts val="0"/>
                            </a:spcAft>
                          </a:pPr>
                          <a:r>
                            <a:rPr lang="en-US" sz="1200" b="1">
                              <a:solidFill>
                                <a:srgbClr val="000000"/>
                              </a:solidFill>
                              <a:effectLst/>
                            </a:rPr>
                            <a:t>Technology system are you using during alternative working arrangements?</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lnSpc>
                              <a:spcPct val="107000"/>
                            </a:lnSpc>
                            <a:spcBef>
                              <a:spcPts val="0"/>
                            </a:spcBef>
                            <a:spcAft>
                              <a:spcPts val="0"/>
                            </a:spcAft>
                            <a:tabLst>
                              <a:tab pos="263525" algn="l"/>
                              <a:tab pos="388620" algn="ctr"/>
                            </a:tabLst>
                          </a:pPr>
                          <a:r>
                            <a:rPr lang="en-US" sz="1200" b="1">
                              <a:solidFill>
                                <a:srgbClr val="7B7B7B"/>
                              </a:solidFill>
                              <a:effectLst/>
                            </a:rPr>
                            <a:t> </a:t>
                          </a:r>
                        </a:p>
                        <a:p>
                          <a:pPr marL="0" marR="0" algn="ctr">
                            <a:lnSpc>
                              <a:spcPct val="107000"/>
                            </a:lnSpc>
                            <a:spcBef>
                              <a:spcPts val="0"/>
                            </a:spcBef>
                            <a:spcAft>
                              <a:spcPts val="0"/>
                            </a:spcAft>
                            <a:tabLst>
                              <a:tab pos="263525" algn="l"/>
                              <a:tab pos="388620" algn="ctr"/>
                            </a:tabLst>
                          </a:pPr>
                          <a:r>
                            <a:rPr lang="en-US" sz="1200" b="1">
                              <a:solidFill>
                                <a:srgbClr val="000000"/>
                              </a:solidFill>
                              <a:effectLst/>
                            </a:rPr>
                            <a:t>Zoom</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Smart </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e-workplace</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Emails</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Virtual infrastructure</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Team viewer</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WhatsApp</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E-workplace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000000"/>
                              </a:solidFill>
                              <a:effectLst/>
                            </a:rPr>
                            <a:t>107 (35.7)</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101 (33.7)</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1</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5 (5.0)</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29 (9.7)</a:t>
                          </a:r>
                          <a:endParaRPr lang="en-US" sz="1200" b="1" dirty="0">
                            <a:solidFill>
                              <a:srgbClr val="7B7B7B"/>
                            </a:solidFill>
                            <a:effectLst/>
                          </a:endParaRPr>
                        </a:p>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000000"/>
                              </a:solidFill>
                              <a:effectLst/>
                            </a:rPr>
                            <a:t>16 (5.3)</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10 (3.3)</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15 (5.0)</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0.016</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000000"/>
                              </a:solidFill>
                              <a:effectLst/>
                            </a:rPr>
                            <a:t>0.469</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000000"/>
                              </a:solidFill>
                              <a:effectLst/>
                            </a:rPr>
                            <a:t>6.628</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1521902509"/>
                      </a:ext>
                    </a:extLst>
                  </a:tr>
                </a:tbl>
              </a:graphicData>
            </a:graphic>
          </p:graphicFrame>
        </mc:Choice>
        <mc:Fallback xmlns="">
          <p:graphicFrame>
            <p:nvGraphicFramePr>
              <p:cNvPr id="8" name="Content Placeholder 7">
                <a:extLst>
                  <a:ext uri="{FF2B5EF4-FFF2-40B4-BE49-F238E27FC236}">
                    <a16:creationId xmlns:a16="http://schemas.microsoft.com/office/drawing/2014/main" id="{1BCA21C8-FF28-7418-57BD-875D856AB640}"/>
                  </a:ext>
                </a:extLst>
              </p:cNvPr>
              <p:cNvGraphicFramePr>
                <a:graphicFrameLocks noGrp="1"/>
              </p:cNvGraphicFramePr>
              <p:nvPr>
                <p:ph sz="quarter" idx="13"/>
                <p:extLst>
                  <p:ext uri="{D42A27DB-BD31-4B8C-83A1-F6EECF244321}">
                    <p14:modId xmlns:p14="http://schemas.microsoft.com/office/powerpoint/2010/main" val="1604958506"/>
                  </p:ext>
                </p:extLst>
              </p:nvPr>
            </p:nvGraphicFramePr>
            <p:xfrm>
              <a:off x="839857" y="810041"/>
              <a:ext cx="10438371" cy="5605666"/>
            </p:xfrm>
            <a:graphic>
              <a:graphicData uri="http://schemas.openxmlformats.org/drawingml/2006/table">
                <a:tbl>
                  <a:tblPr firstRow="1" firstCol="1" bandRow="1">
                    <a:tableStyleId>{35758FB7-9AC5-4552-8A53-C91805E547FA}</a:tableStyleId>
                  </a:tblPr>
                  <a:tblGrid>
                    <a:gridCol w="3249682">
                      <a:extLst>
                        <a:ext uri="{9D8B030D-6E8A-4147-A177-3AD203B41FA5}">
                          <a16:colId xmlns:a16="http://schemas.microsoft.com/office/drawing/2014/main" val="2572215664"/>
                        </a:ext>
                      </a:extLst>
                    </a:gridCol>
                    <a:gridCol w="1674079">
                      <a:extLst>
                        <a:ext uri="{9D8B030D-6E8A-4147-A177-3AD203B41FA5}">
                          <a16:colId xmlns:a16="http://schemas.microsoft.com/office/drawing/2014/main" val="1373382520"/>
                        </a:ext>
                      </a:extLst>
                    </a:gridCol>
                    <a:gridCol w="1378651">
                      <a:extLst>
                        <a:ext uri="{9D8B030D-6E8A-4147-A177-3AD203B41FA5}">
                          <a16:colId xmlns:a16="http://schemas.microsoft.com/office/drawing/2014/main" val="273042957"/>
                        </a:ext>
                      </a:extLst>
                    </a:gridCol>
                    <a:gridCol w="1083229">
                      <a:extLst>
                        <a:ext uri="{9D8B030D-6E8A-4147-A177-3AD203B41FA5}">
                          <a16:colId xmlns:a16="http://schemas.microsoft.com/office/drawing/2014/main" val="497936756"/>
                        </a:ext>
                      </a:extLst>
                    </a:gridCol>
                    <a:gridCol w="1378651">
                      <a:extLst>
                        <a:ext uri="{9D8B030D-6E8A-4147-A177-3AD203B41FA5}">
                          <a16:colId xmlns:a16="http://schemas.microsoft.com/office/drawing/2014/main" val="742339956"/>
                        </a:ext>
                      </a:extLst>
                    </a:gridCol>
                    <a:gridCol w="1674079">
                      <a:extLst>
                        <a:ext uri="{9D8B030D-6E8A-4147-A177-3AD203B41FA5}">
                          <a16:colId xmlns:a16="http://schemas.microsoft.com/office/drawing/2014/main" val="292294261"/>
                        </a:ext>
                      </a:extLst>
                    </a:gridCol>
                  </a:tblGrid>
                  <a:tr h="303288">
                    <a:tc>
                      <a:txBody>
                        <a:bodyPr/>
                        <a:lstStyle/>
                        <a:p>
                          <a:pPr marL="0" marR="0">
                            <a:spcBef>
                              <a:spcPts val="0"/>
                            </a:spcBef>
                            <a:spcAft>
                              <a:spcPts val="0"/>
                            </a:spcAft>
                          </a:pPr>
                          <a:r>
                            <a:rPr lang="en-US" sz="1200" b="1">
                              <a:solidFill>
                                <a:srgbClr val="7B7B7B"/>
                              </a:solidFill>
                              <a:effectLst/>
                            </a:rPr>
                            <a:t>Variable in question</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Variable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endParaRPr lang="en-US"/>
                        </a:p>
                      </a:txBody>
                      <a:tcPr marL="45614" marR="45614" marT="0" marB="0">
                        <a:blipFill>
                          <a:blip r:embed="rId2"/>
                          <a:stretch>
                            <a:fillRect l="-582022" t="-12000" r="-282584" b="-1746000"/>
                          </a:stretch>
                        </a:blipFill>
                      </a:tcPr>
                    </a:tc>
                    <a:tc>
                      <a:txBody>
                        <a:bodyPr/>
                        <a:lstStyle/>
                        <a:p>
                          <a:endParaRPr lang="en-US"/>
                        </a:p>
                      </a:txBody>
                      <a:tcPr marL="45614" marR="45614" marT="0" marB="0">
                        <a:blipFill>
                          <a:blip r:embed="rId2"/>
                          <a:stretch>
                            <a:fillRect l="-537168" t="-12000" r="-122566" b="-1746000"/>
                          </a:stretch>
                        </a:blipFill>
                      </a:tcPr>
                    </a:tc>
                    <a:tc>
                      <a:txBody>
                        <a:bodyPr/>
                        <a:lstStyle/>
                        <a:p>
                          <a:pPr marL="0" marR="0">
                            <a:spcBef>
                              <a:spcPts val="0"/>
                            </a:spcBef>
                            <a:spcAft>
                              <a:spcPts val="0"/>
                            </a:spcAft>
                          </a:pPr>
                          <a:r>
                            <a:rPr lang="en-US" sz="1200" b="1" dirty="0">
                              <a:solidFill>
                                <a:srgbClr val="7B7B7B"/>
                              </a:solidFill>
                              <a:effectLst/>
                            </a:rPr>
                            <a:t>chi-value</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1074015490"/>
                      </a:ext>
                    </a:extLst>
                  </a:tr>
                  <a:tr h="604716">
                    <a:tc>
                      <a:txBody>
                        <a:bodyPr/>
                        <a:lstStyle/>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000000"/>
                              </a:solidFill>
                              <a:effectLst/>
                            </a:rPr>
                            <a:t>Do you have personal computer at home and access to Internet?</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lnSpc>
                              <a:spcPct val="107000"/>
                            </a:lnSpc>
                            <a:spcBef>
                              <a:spcPts val="0"/>
                            </a:spcBef>
                            <a:spcAft>
                              <a:spcPts val="0"/>
                            </a:spcAft>
                          </a:pPr>
                          <a:r>
                            <a:rPr lang="en-US" sz="1200" b="1" dirty="0">
                              <a:solidFill>
                                <a:srgbClr val="7B7B7B"/>
                              </a:solidFill>
                              <a:effectLst/>
                            </a:rPr>
                            <a:t> </a:t>
                          </a:r>
                        </a:p>
                        <a:p>
                          <a:pPr marL="0" marR="0" algn="ctr">
                            <a:lnSpc>
                              <a:spcPct val="107000"/>
                            </a:lnSpc>
                            <a:spcBef>
                              <a:spcPts val="0"/>
                            </a:spcBef>
                            <a:spcAft>
                              <a:spcPts val="0"/>
                            </a:spcAft>
                          </a:pPr>
                          <a:r>
                            <a:rPr lang="en-US" sz="1200" b="1" dirty="0">
                              <a:solidFill>
                                <a:srgbClr val="000000"/>
                              </a:solidFill>
                              <a:effectLst/>
                            </a:rPr>
                            <a:t>Yes</a:t>
                          </a:r>
                          <a:endParaRPr lang="en-US" sz="1200" b="1" dirty="0">
                            <a:solidFill>
                              <a:srgbClr val="7B7B7B"/>
                            </a:solidFill>
                            <a:effectLst/>
                          </a:endParaRPr>
                        </a:p>
                        <a:p>
                          <a:pPr marL="0" marR="0" algn="ctr">
                            <a:lnSpc>
                              <a:spcPct val="107000"/>
                            </a:lnSpc>
                            <a:spcBef>
                              <a:spcPts val="0"/>
                            </a:spcBef>
                            <a:spcAft>
                              <a:spcPts val="0"/>
                            </a:spcAft>
                          </a:pPr>
                          <a:r>
                            <a:rPr lang="en-US" sz="1200" b="1" dirty="0">
                              <a:solidFill>
                                <a:srgbClr val="000000"/>
                              </a:solidFill>
                              <a:effectLst/>
                            </a:rPr>
                            <a:t>No</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217 (72.3)</a:t>
                          </a:r>
                          <a:endParaRPr lang="en-US" sz="1200" b="1">
                            <a:solidFill>
                              <a:srgbClr val="7B7B7B"/>
                            </a:solidFill>
                            <a:effectLst/>
                          </a:endParaRPr>
                        </a:p>
                        <a:p>
                          <a:pPr marL="0" marR="0" algn="ctr">
                            <a:spcBef>
                              <a:spcPts val="0"/>
                            </a:spcBef>
                            <a:spcAft>
                              <a:spcPts val="0"/>
                            </a:spcAft>
                          </a:pPr>
                          <a:r>
                            <a:rPr lang="en-US" sz="1200" b="1">
                              <a:solidFill>
                                <a:srgbClr val="000000"/>
                              </a:solidFill>
                              <a:effectLst/>
                            </a:rPr>
                            <a:t>83 (27.7)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0.29</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000000"/>
                              </a:solidFill>
                              <a:effectLst/>
                            </a:rPr>
                            <a:t>0.00</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000000"/>
                              </a:solidFill>
                              <a:effectLst/>
                            </a:rPr>
                            <a:t>25.27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2611783588"/>
                      </a:ext>
                    </a:extLst>
                  </a:tr>
                  <a:tr h="957757">
                    <a:tc>
                      <a:txBody>
                        <a:bodyPr/>
                        <a:lstStyle/>
                        <a:p>
                          <a:pPr marL="0" marR="0">
                            <a:spcBef>
                              <a:spcPts val="0"/>
                            </a:spcBef>
                            <a:spcAft>
                              <a:spcPts val="0"/>
                            </a:spcAft>
                          </a:pPr>
                          <a:r>
                            <a:rPr lang="en-US" sz="1200" b="1" dirty="0">
                              <a:solidFill>
                                <a:srgbClr val="7B7B7B"/>
                              </a:solidFill>
                              <a:effectLst/>
                            </a:rPr>
                            <a:t> </a:t>
                          </a:r>
                        </a:p>
                        <a:p>
                          <a:pPr marL="0" marR="0">
                            <a:spcBef>
                              <a:spcPts val="0"/>
                            </a:spcBef>
                            <a:spcAft>
                              <a:spcPts val="0"/>
                            </a:spcAft>
                          </a:pPr>
                          <a:r>
                            <a:rPr lang="en-US" sz="1200" b="1" dirty="0">
                              <a:solidFill>
                                <a:srgbClr val="7B7B7B"/>
                              </a:solidFill>
                              <a:effectLst/>
                            </a:rPr>
                            <a:t>What location were you working during the COVID crisis?</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lnSpc>
                              <a:spcPct val="107000"/>
                            </a:lnSpc>
                            <a:spcBef>
                              <a:spcPts val="0"/>
                            </a:spcBef>
                            <a:spcAft>
                              <a:spcPts val="0"/>
                            </a:spcAft>
                          </a:pPr>
                          <a:r>
                            <a:rPr lang="en-US" sz="1200" b="1">
                              <a:solidFill>
                                <a:srgbClr val="7B7B7B"/>
                              </a:solidFill>
                              <a:effectLst/>
                            </a:rPr>
                            <a:t>Workplace</a:t>
                          </a:r>
                        </a:p>
                        <a:p>
                          <a:pPr marL="0" marR="0" algn="ctr">
                            <a:lnSpc>
                              <a:spcPct val="107000"/>
                            </a:lnSpc>
                            <a:spcBef>
                              <a:spcPts val="0"/>
                            </a:spcBef>
                            <a:spcAft>
                              <a:spcPts val="0"/>
                            </a:spcAft>
                          </a:pPr>
                          <a:r>
                            <a:rPr lang="en-US" sz="1200" b="1">
                              <a:solidFill>
                                <a:srgbClr val="7B7B7B"/>
                              </a:solidFill>
                              <a:effectLst/>
                            </a:rPr>
                            <a:t>Home</a:t>
                          </a:r>
                        </a:p>
                        <a:p>
                          <a:pPr marL="0" marR="0" algn="ctr">
                            <a:lnSpc>
                              <a:spcPct val="107000"/>
                            </a:lnSpc>
                            <a:spcBef>
                              <a:spcPts val="0"/>
                            </a:spcBef>
                            <a:spcAft>
                              <a:spcPts val="0"/>
                            </a:spcAft>
                          </a:pPr>
                          <a:r>
                            <a:rPr lang="en-US" sz="1200" b="1">
                              <a:solidFill>
                                <a:srgbClr val="7B7B7B"/>
                              </a:solidFill>
                              <a:effectLst/>
                            </a:rPr>
                            <a:t>Siren environment</a:t>
                          </a:r>
                        </a:p>
                        <a:p>
                          <a:pPr marL="0" marR="0" algn="ctr">
                            <a:lnSpc>
                              <a:spcPct val="107000"/>
                            </a:lnSpc>
                            <a:spcBef>
                              <a:spcPts val="0"/>
                            </a:spcBef>
                            <a:spcAft>
                              <a:spcPts val="0"/>
                            </a:spcAft>
                          </a:pPr>
                          <a:r>
                            <a:rPr lang="en-US" sz="1200" b="1">
                              <a:solidFill>
                                <a:srgbClr val="7B7B7B"/>
                              </a:solidFill>
                              <a:effectLst/>
                            </a:rPr>
                            <a:t>Others</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176 (58.7)</a:t>
                          </a:r>
                        </a:p>
                        <a:p>
                          <a:pPr marL="0" marR="0" algn="ctr">
                            <a:spcBef>
                              <a:spcPts val="0"/>
                            </a:spcBef>
                            <a:spcAft>
                              <a:spcPts val="0"/>
                            </a:spcAft>
                          </a:pPr>
                          <a:r>
                            <a:rPr lang="en-US" sz="1200" b="1">
                              <a:solidFill>
                                <a:srgbClr val="7B7B7B"/>
                              </a:solidFill>
                              <a:effectLst/>
                            </a:rPr>
                            <a:t>121 (40.3)</a:t>
                          </a:r>
                        </a:p>
                        <a:p>
                          <a:pPr marL="0" marR="0" algn="ctr">
                            <a:spcBef>
                              <a:spcPts val="0"/>
                            </a:spcBef>
                            <a:spcAft>
                              <a:spcPts val="0"/>
                            </a:spcAft>
                          </a:pPr>
                          <a:r>
                            <a:rPr lang="en-US" sz="1200" b="1">
                              <a:solidFill>
                                <a:srgbClr val="7B7B7B"/>
                              </a:solidFill>
                              <a:effectLst/>
                            </a:rPr>
                            <a:t>1 (0.3)</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2 (0.7)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0.212</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0.001</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7B7B7B"/>
                              </a:solidFill>
                              <a:effectLst/>
                            </a:rPr>
                            <a:t>17.695</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4078398379"/>
                      </a:ext>
                    </a:extLst>
                  </a:tr>
                  <a:tr h="809703">
                    <a:tc>
                      <a:txBody>
                        <a:bodyPr/>
                        <a:lstStyle/>
                        <a:p>
                          <a:pPr marL="0" marR="0">
                            <a:spcBef>
                              <a:spcPts val="0"/>
                            </a:spcBef>
                            <a:spcAft>
                              <a:spcPts val="0"/>
                            </a:spcAft>
                          </a:pPr>
                          <a:r>
                            <a:rPr lang="en-US" sz="1200" b="1">
                              <a:solidFill>
                                <a:srgbClr val="000000"/>
                              </a:solidFill>
                              <a:effectLst/>
                            </a:rPr>
                            <a:t>Are you working productively under an alternative working arrangement?</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nSpc>
                              <a:spcPct val="107000"/>
                            </a:lnSpc>
                            <a:spcBef>
                              <a:spcPts val="0"/>
                            </a:spcBef>
                            <a:spcAft>
                              <a:spcPts val="0"/>
                            </a:spcAft>
                            <a:tabLst>
                              <a:tab pos="273050" algn="l"/>
                              <a:tab pos="417195" algn="ctr"/>
                            </a:tabLst>
                          </a:pPr>
                          <a:r>
                            <a:rPr lang="en-US" sz="1200" b="1">
                              <a:solidFill>
                                <a:srgbClr val="000000"/>
                              </a:solidFill>
                              <a:effectLst/>
                            </a:rPr>
                            <a:t>	</a:t>
                          </a:r>
                          <a:endParaRPr lang="en-US" sz="1200" b="1">
                            <a:solidFill>
                              <a:srgbClr val="7B7B7B"/>
                            </a:solidFill>
                            <a:effectLst/>
                          </a:endParaRPr>
                        </a:p>
                        <a:p>
                          <a:pPr marL="0" marR="0">
                            <a:lnSpc>
                              <a:spcPct val="107000"/>
                            </a:lnSpc>
                            <a:spcBef>
                              <a:spcPts val="0"/>
                            </a:spcBef>
                            <a:spcAft>
                              <a:spcPts val="0"/>
                            </a:spcAft>
                            <a:tabLst>
                              <a:tab pos="273050" algn="l"/>
                              <a:tab pos="417195" algn="ctr"/>
                            </a:tabLst>
                          </a:pPr>
                          <a:r>
                            <a:rPr lang="en-US" sz="1200" b="1">
                              <a:solidFill>
                                <a:srgbClr val="000000"/>
                              </a:solidFill>
                              <a:effectLst/>
                            </a:rPr>
                            <a:t>	Yes</a:t>
                          </a:r>
                          <a:endParaRPr lang="en-US" sz="1200" b="1">
                            <a:solidFill>
                              <a:srgbClr val="7B7B7B"/>
                            </a:solidFill>
                            <a:effectLst/>
                          </a:endParaRPr>
                        </a:p>
                        <a:p>
                          <a:pPr marL="0" marR="0" algn="ctr">
                            <a:lnSpc>
                              <a:spcPct val="107000"/>
                            </a:lnSpc>
                            <a:spcBef>
                              <a:spcPts val="0"/>
                            </a:spcBef>
                            <a:spcAft>
                              <a:spcPts val="0"/>
                            </a:spcAft>
                          </a:pPr>
                          <a:r>
                            <a:rPr lang="en-US" sz="1200" b="1">
                              <a:solidFill>
                                <a:srgbClr val="7B7B7B"/>
                              </a:solidFill>
                              <a:effectLst/>
                            </a:rPr>
                            <a:t> </a:t>
                          </a:r>
                        </a:p>
                        <a:p>
                          <a:pPr marL="0" marR="0" algn="ctr">
                            <a:lnSpc>
                              <a:spcPct val="107000"/>
                            </a:lnSpc>
                            <a:spcBef>
                              <a:spcPts val="0"/>
                            </a:spcBef>
                            <a:spcAft>
                              <a:spcPts val="0"/>
                            </a:spcAft>
                          </a:pPr>
                          <a:r>
                            <a:rPr lang="en-US" sz="1200" b="1">
                              <a:solidFill>
                                <a:srgbClr val="000000"/>
                              </a:solidFill>
                              <a:effectLst/>
                            </a:rPr>
                            <a:t>No</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159 (53.0)</a:t>
                          </a:r>
                          <a:endParaRPr lang="en-US" sz="1200" b="1">
                            <a:solidFill>
                              <a:srgbClr val="7B7B7B"/>
                            </a:solidFill>
                            <a:effectLst/>
                          </a:endParaRP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141 (47.0)</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0.189</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000000"/>
                              </a:solidFill>
                              <a:effectLst/>
                            </a:rPr>
                            <a:t>0.001</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spcBef>
                              <a:spcPts val="0"/>
                            </a:spcBef>
                            <a:spcAft>
                              <a:spcPts val="0"/>
                            </a:spcAft>
                          </a:pPr>
                          <a:r>
                            <a:rPr lang="en-GB" sz="1200" b="1" dirty="0">
                              <a:solidFill>
                                <a:srgbClr val="000000"/>
                              </a:solidFill>
                              <a:effectLst/>
                            </a:rPr>
                            <a:t>10.673</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425227635"/>
                      </a:ext>
                    </a:extLst>
                  </a:tr>
                  <a:tr h="1014690">
                    <a:tc>
                      <a:txBody>
                        <a:bodyPr/>
                        <a:lstStyle/>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7B7B7B"/>
                              </a:solidFill>
                              <a:effectLst/>
                            </a:rPr>
                            <a:t>Are you communicating and interacting effectively during alternative working arrangements?</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lnSpc>
                              <a:spcPct val="107000"/>
                            </a:lnSpc>
                            <a:spcBef>
                              <a:spcPts val="0"/>
                            </a:spcBef>
                            <a:spcAft>
                              <a:spcPts val="0"/>
                            </a:spcAft>
                          </a:pPr>
                          <a:r>
                            <a:rPr lang="en-US" sz="1200" b="1">
                              <a:solidFill>
                                <a:srgbClr val="7B7B7B"/>
                              </a:solidFill>
                              <a:effectLst/>
                            </a:rPr>
                            <a:t> </a:t>
                          </a:r>
                        </a:p>
                        <a:p>
                          <a:pPr marL="0" marR="0" algn="ctr">
                            <a:lnSpc>
                              <a:spcPct val="107000"/>
                            </a:lnSpc>
                            <a:spcBef>
                              <a:spcPts val="0"/>
                            </a:spcBef>
                            <a:spcAft>
                              <a:spcPts val="0"/>
                            </a:spcAft>
                          </a:pPr>
                          <a:r>
                            <a:rPr lang="en-US" sz="1200" b="1">
                              <a:solidFill>
                                <a:srgbClr val="7B7B7B"/>
                              </a:solidFill>
                              <a:effectLst/>
                            </a:rPr>
                            <a:t> </a:t>
                          </a:r>
                        </a:p>
                        <a:p>
                          <a:pPr marL="0" marR="0" algn="ctr">
                            <a:lnSpc>
                              <a:spcPct val="107000"/>
                            </a:lnSpc>
                            <a:spcBef>
                              <a:spcPts val="0"/>
                            </a:spcBef>
                            <a:spcAft>
                              <a:spcPts val="0"/>
                            </a:spcAft>
                          </a:pPr>
                          <a:r>
                            <a:rPr lang="en-US" sz="1200" b="1">
                              <a:solidFill>
                                <a:srgbClr val="7B7B7B"/>
                              </a:solidFill>
                              <a:effectLst/>
                            </a:rPr>
                            <a:t>Yes</a:t>
                          </a:r>
                        </a:p>
                        <a:p>
                          <a:pPr marL="0" marR="0" algn="ctr">
                            <a:lnSpc>
                              <a:spcPct val="107000"/>
                            </a:lnSpc>
                            <a:spcBef>
                              <a:spcPts val="0"/>
                            </a:spcBef>
                            <a:spcAft>
                              <a:spcPts val="0"/>
                            </a:spcAft>
                          </a:pPr>
                          <a:r>
                            <a:rPr lang="en-US" sz="1200" b="1">
                              <a:solidFill>
                                <a:srgbClr val="7B7B7B"/>
                              </a:solidFill>
                              <a:effectLst/>
                            </a:rPr>
                            <a:t> </a:t>
                          </a:r>
                        </a:p>
                        <a:p>
                          <a:pPr marL="0" marR="0" algn="ctr">
                            <a:lnSpc>
                              <a:spcPct val="107000"/>
                            </a:lnSpc>
                            <a:spcBef>
                              <a:spcPts val="0"/>
                            </a:spcBef>
                            <a:spcAft>
                              <a:spcPts val="0"/>
                            </a:spcAft>
                          </a:pPr>
                          <a:r>
                            <a:rPr lang="en-US" sz="1200" b="1">
                              <a:solidFill>
                                <a:srgbClr val="7B7B7B"/>
                              </a:solidFill>
                              <a:effectLst/>
                            </a:rPr>
                            <a:t>No</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218 (72.7)</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82 (27.3)</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7B7B7B"/>
                              </a:solidFill>
                              <a:effectLst/>
                            </a:rPr>
                            <a:t>0.018</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0.753</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7B7B7B"/>
                              </a:solidFill>
                              <a:effectLst/>
                            </a:rPr>
                            <a:t> </a:t>
                          </a:r>
                          <a:endParaRPr lang="en-US" sz="1200" b="1">
                            <a:solidFill>
                              <a:srgbClr val="7B7B7B"/>
                            </a:solidFill>
                            <a:effectLst/>
                          </a:endParaRPr>
                        </a:p>
                        <a:p>
                          <a:pPr marL="0" marR="0">
                            <a:spcBef>
                              <a:spcPts val="0"/>
                            </a:spcBef>
                            <a:spcAft>
                              <a:spcPts val="0"/>
                            </a:spcAft>
                          </a:pPr>
                          <a:r>
                            <a:rPr lang="en-GB" sz="1200" b="1">
                              <a:solidFill>
                                <a:srgbClr val="7B7B7B"/>
                              </a:solidFill>
                              <a:effectLst/>
                            </a:rPr>
                            <a:t>0.099</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4033814430"/>
                      </a:ext>
                    </a:extLst>
                  </a:tr>
                  <a:tr h="1915512">
                    <a:tc>
                      <a:txBody>
                        <a:bodyPr/>
                        <a:lstStyle/>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7B7B7B"/>
                              </a:solidFill>
                              <a:effectLst/>
                            </a:rPr>
                            <a:t> </a:t>
                          </a:r>
                        </a:p>
                        <a:p>
                          <a:pPr marL="0" marR="0">
                            <a:spcBef>
                              <a:spcPts val="0"/>
                            </a:spcBef>
                            <a:spcAft>
                              <a:spcPts val="0"/>
                            </a:spcAft>
                          </a:pPr>
                          <a:r>
                            <a:rPr lang="en-US" sz="1200" b="1">
                              <a:solidFill>
                                <a:srgbClr val="000000"/>
                              </a:solidFill>
                              <a:effectLst/>
                            </a:rPr>
                            <a:t>What kind of Information </a:t>
                          </a:r>
                          <a:endParaRPr lang="en-US" sz="1200" b="1">
                            <a:solidFill>
                              <a:srgbClr val="7B7B7B"/>
                            </a:solidFill>
                            <a:effectLst/>
                          </a:endParaRPr>
                        </a:p>
                        <a:p>
                          <a:pPr marL="0" marR="0">
                            <a:spcBef>
                              <a:spcPts val="0"/>
                            </a:spcBef>
                            <a:spcAft>
                              <a:spcPts val="0"/>
                            </a:spcAft>
                          </a:pPr>
                          <a:r>
                            <a:rPr lang="en-US" sz="1200" b="1">
                              <a:solidFill>
                                <a:srgbClr val="000000"/>
                              </a:solidFill>
                              <a:effectLst/>
                            </a:rPr>
                            <a:t>Technology system are you using during alternative working arrangements?</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lnSpc>
                              <a:spcPct val="107000"/>
                            </a:lnSpc>
                            <a:spcBef>
                              <a:spcPts val="0"/>
                            </a:spcBef>
                            <a:spcAft>
                              <a:spcPts val="0"/>
                            </a:spcAft>
                            <a:tabLst>
                              <a:tab pos="263525" algn="l"/>
                              <a:tab pos="388620" algn="ctr"/>
                            </a:tabLst>
                          </a:pPr>
                          <a:r>
                            <a:rPr lang="en-US" sz="1200" b="1">
                              <a:solidFill>
                                <a:srgbClr val="7B7B7B"/>
                              </a:solidFill>
                              <a:effectLst/>
                            </a:rPr>
                            <a:t> </a:t>
                          </a:r>
                        </a:p>
                        <a:p>
                          <a:pPr marL="0" marR="0" algn="ctr">
                            <a:lnSpc>
                              <a:spcPct val="107000"/>
                            </a:lnSpc>
                            <a:spcBef>
                              <a:spcPts val="0"/>
                            </a:spcBef>
                            <a:spcAft>
                              <a:spcPts val="0"/>
                            </a:spcAft>
                            <a:tabLst>
                              <a:tab pos="263525" algn="l"/>
                              <a:tab pos="388620" algn="ctr"/>
                            </a:tabLst>
                          </a:pPr>
                          <a:r>
                            <a:rPr lang="en-US" sz="1200" b="1">
                              <a:solidFill>
                                <a:srgbClr val="000000"/>
                              </a:solidFill>
                              <a:effectLst/>
                            </a:rPr>
                            <a:t>Zoom</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Smart </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e-workplace</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Emails</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Virtual infrastructure</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Team viewer</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WhatsApp</a:t>
                          </a:r>
                          <a:endParaRPr lang="en-US" sz="1200" b="1">
                            <a:solidFill>
                              <a:srgbClr val="7B7B7B"/>
                            </a:solidFill>
                            <a:effectLst/>
                          </a:endParaRPr>
                        </a:p>
                        <a:p>
                          <a:pPr marL="0" marR="0" algn="ctr">
                            <a:lnSpc>
                              <a:spcPct val="107000"/>
                            </a:lnSpc>
                            <a:spcBef>
                              <a:spcPts val="0"/>
                            </a:spcBef>
                            <a:spcAft>
                              <a:spcPts val="0"/>
                            </a:spcAft>
                            <a:tabLst>
                              <a:tab pos="263525" algn="l"/>
                              <a:tab pos="388620" algn="ctr"/>
                            </a:tabLst>
                          </a:pPr>
                          <a:r>
                            <a:rPr lang="en-US" sz="1200" b="1">
                              <a:solidFill>
                                <a:srgbClr val="000000"/>
                              </a:solidFill>
                              <a:effectLst/>
                            </a:rPr>
                            <a:t>E-workplace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000000"/>
                              </a:solidFill>
                              <a:effectLst/>
                            </a:rPr>
                            <a:t>107 (35.7)</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101 (33.7)</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1</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5 (5.0)</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29 (9.7)</a:t>
                          </a:r>
                          <a:endParaRPr lang="en-US" sz="1200" b="1" dirty="0">
                            <a:solidFill>
                              <a:srgbClr val="7B7B7B"/>
                            </a:solidFill>
                            <a:effectLst/>
                          </a:endParaRPr>
                        </a:p>
                        <a:p>
                          <a:pPr marL="0" marR="0" algn="ctr">
                            <a:spcBef>
                              <a:spcPts val="0"/>
                            </a:spcBef>
                            <a:spcAft>
                              <a:spcPts val="0"/>
                            </a:spcAft>
                          </a:pPr>
                          <a:r>
                            <a:rPr lang="en-US" sz="1200" b="1" dirty="0">
                              <a:solidFill>
                                <a:srgbClr val="7B7B7B"/>
                              </a:solidFill>
                              <a:effectLst/>
                            </a:rPr>
                            <a:t> </a:t>
                          </a:r>
                        </a:p>
                        <a:p>
                          <a:pPr marL="0" marR="0" algn="ctr">
                            <a:spcBef>
                              <a:spcPts val="0"/>
                            </a:spcBef>
                            <a:spcAft>
                              <a:spcPts val="0"/>
                            </a:spcAft>
                          </a:pPr>
                          <a:r>
                            <a:rPr lang="en-US" sz="1200" b="1" dirty="0">
                              <a:solidFill>
                                <a:srgbClr val="000000"/>
                              </a:solidFill>
                              <a:effectLst/>
                            </a:rPr>
                            <a:t>16 (5.3)</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10 (3.3)</a:t>
                          </a:r>
                          <a:endParaRPr lang="en-US" sz="1200" b="1" dirty="0">
                            <a:solidFill>
                              <a:srgbClr val="7B7B7B"/>
                            </a:solidFill>
                            <a:effectLst/>
                          </a:endParaRPr>
                        </a:p>
                        <a:p>
                          <a:pPr marL="0" marR="0" algn="ctr">
                            <a:spcBef>
                              <a:spcPts val="0"/>
                            </a:spcBef>
                            <a:spcAft>
                              <a:spcPts val="0"/>
                            </a:spcAft>
                          </a:pPr>
                          <a:r>
                            <a:rPr lang="en-US" sz="1200" b="1" dirty="0">
                              <a:solidFill>
                                <a:srgbClr val="000000"/>
                              </a:solidFill>
                              <a:effectLst/>
                            </a:rPr>
                            <a:t>15 (5.0)</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7B7B7B"/>
                              </a:solidFill>
                              <a:effectLst/>
                            </a:rPr>
                            <a:t> </a:t>
                          </a:r>
                        </a:p>
                        <a:p>
                          <a:pPr marL="0" marR="0" algn="ctr">
                            <a:spcBef>
                              <a:spcPts val="0"/>
                            </a:spcBef>
                            <a:spcAft>
                              <a:spcPts val="0"/>
                            </a:spcAft>
                          </a:pPr>
                          <a:r>
                            <a:rPr lang="en-US" sz="1200" b="1">
                              <a:solidFill>
                                <a:srgbClr val="000000"/>
                              </a:solidFill>
                              <a:effectLst/>
                            </a:rPr>
                            <a:t>0.016</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7B7B7B"/>
                              </a:solidFill>
                              <a:effectLst/>
                            </a:rPr>
                            <a:t> </a:t>
                          </a:r>
                          <a:endParaRPr lang="en-US" sz="1200" b="1">
                            <a:solidFill>
                              <a:srgbClr val="7B7B7B"/>
                            </a:solidFill>
                            <a:effectLst/>
                          </a:endParaRPr>
                        </a:p>
                        <a:p>
                          <a:pPr marL="0" marR="0" algn="ctr">
                            <a:spcBef>
                              <a:spcPts val="0"/>
                            </a:spcBef>
                            <a:spcAft>
                              <a:spcPts val="0"/>
                            </a:spcAft>
                          </a:pPr>
                          <a:r>
                            <a:rPr lang="en-GB" sz="1200" b="1">
                              <a:solidFill>
                                <a:srgbClr val="000000"/>
                              </a:solidFill>
                              <a:effectLst/>
                            </a:rPr>
                            <a:t>0.469</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tc>
                      <a:txBody>
                        <a:bodyPr/>
                        <a:lstStyle/>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7B7B7B"/>
                              </a:solidFill>
                              <a:effectLst/>
                            </a:rPr>
                            <a:t> </a:t>
                          </a:r>
                          <a:endParaRPr lang="en-US" sz="1200" b="1" dirty="0">
                            <a:solidFill>
                              <a:srgbClr val="7B7B7B"/>
                            </a:solidFill>
                            <a:effectLst/>
                          </a:endParaRPr>
                        </a:p>
                        <a:p>
                          <a:pPr marL="0" marR="0" algn="ctr">
                            <a:spcBef>
                              <a:spcPts val="0"/>
                            </a:spcBef>
                            <a:spcAft>
                              <a:spcPts val="0"/>
                            </a:spcAft>
                          </a:pPr>
                          <a:r>
                            <a:rPr lang="en-GB" sz="1200" b="1" dirty="0">
                              <a:solidFill>
                                <a:srgbClr val="000000"/>
                              </a:solidFill>
                              <a:effectLst/>
                            </a:rPr>
                            <a:t>6.628</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4" marR="45614" marT="0" marB="0"/>
                    </a:tc>
                    <a:extLst>
                      <a:ext uri="{0D108BD9-81ED-4DB2-BD59-A6C34878D82A}">
                        <a16:rowId xmlns:a16="http://schemas.microsoft.com/office/drawing/2014/main" val="1521902509"/>
                      </a:ext>
                    </a:extLst>
                  </a:tr>
                </a:tbl>
              </a:graphicData>
            </a:graphic>
          </p:graphicFrame>
        </mc:Fallback>
      </mc:AlternateContent>
      <p:sp>
        <p:nvSpPr>
          <p:cNvPr id="10" name="Text Box 50">
            <a:extLst>
              <a:ext uri="{FF2B5EF4-FFF2-40B4-BE49-F238E27FC236}">
                <a16:creationId xmlns:a16="http://schemas.microsoft.com/office/drawing/2014/main" id="{37BDC3CC-EF23-5EDE-C7AC-BC37DB4A1BE9}"/>
              </a:ext>
            </a:extLst>
          </p:cNvPr>
          <p:cNvSpPr txBox="1">
            <a:spLocks noChangeArrowheads="1"/>
          </p:cNvSpPr>
          <p:nvPr/>
        </p:nvSpPr>
        <p:spPr bwMode="auto">
          <a:xfrm>
            <a:off x="-659401" y="6701196"/>
            <a:ext cx="2251134" cy="2555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Source: Field Survey, 2022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5DC6889F-3BF2-D743-D95B-85B18ECA8059}"/>
              </a:ext>
            </a:extLst>
          </p:cNvPr>
          <p:cNvSpPr>
            <a:spLocks noChangeArrowheads="1"/>
          </p:cNvSpPr>
          <p:nvPr/>
        </p:nvSpPr>
        <p:spPr bwMode="auto">
          <a:xfrm>
            <a:off x="-2939463" y="2028825"/>
            <a:ext cx="142176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6109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2752-07F9-EEFC-4DF0-0B3CD538C2A8}"/>
              </a:ext>
            </a:extLst>
          </p:cNvPr>
          <p:cNvSpPr>
            <a:spLocks noGrp="1"/>
          </p:cNvSpPr>
          <p:nvPr>
            <p:ph type="title"/>
          </p:nvPr>
        </p:nvSpPr>
        <p:spPr>
          <a:xfrm>
            <a:off x="2474843" y="0"/>
            <a:ext cx="8654059" cy="690284"/>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1800" dirty="0">
                <a:latin typeface="Times New Roman" panose="02020603050405020304" pitchFamily="18" charset="0"/>
                <a:cs typeface="Times New Roman" panose="02020603050405020304" pitchFamily="18" charset="0"/>
              </a:rPr>
              <a:t>Investigating time preference of resilience in service delivery</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03077A28-84D1-9B3A-CC38-C39C0E4D2039}"/>
                  </a:ext>
                </a:extLst>
              </p:cNvPr>
              <p:cNvGraphicFramePr>
                <a:graphicFrameLocks noGrp="1"/>
              </p:cNvGraphicFramePr>
              <p:nvPr>
                <p:ph sz="quarter" idx="13"/>
                <p:extLst>
                  <p:ext uri="{D42A27DB-BD31-4B8C-83A1-F6EECF244321}">
                    <p14:modId xmlns:p14="http://schemas.microsoft.com/office/powerpoint/2010/main" val="57346068"/>
                  </p:ext>
                </p:extLst>
              </p:nvPr>
            </p:nvGraphicFramePr>
            <p:xfrm>
              <a:off x="621196" y="1081498"/>
              <a:ext cx="10825757" cy="5579646"/>
            </p:xfrm>
            <a:graphic>
              <a:graphicData uri="http://schemas.openxmlformats.org/drawingml/2006/table">
                <a:tbl>
                  <a:tblPr firstRow="1" firstCol="1" bandRow="1">
                    <a:tableStyleId>{35758FB7-9AC5-4552-8A53-C91805E547FA}</a:tableStyleId>
                  </a:tblPr>
                  <a:tblGrid>
                    <a:gridCol w="2553246">
                      <a:extLst>
                        <a:ext uri="{9D8B030D-6E8A-4147-A177-3AD203B41FA5}">
                          <a16:colId xmlns:a16="http://schemas.microsoft.com/office/drawing/2014/main" val="2082464665"/>
                        </a:ext>
                      </a:extLst>
                    </a:gridCol>
                    <a:gridCol w="2655374">
                      <a:extLst>
                        <a:ext uri="{9D8B030D-6E8A-4147-A177-3AD203B41FA5}">
                          <a16:colId xmlns:a16="http://schemas.microsoft.com/office/drawing/2014/main" val="1629183936"/>
                        </a:ext>
                      </a:extLst>
                    </a:gridCol>
                    <a:gridCol w="1531947">
                      <a:extLst>
                        <a:ext uri="{9D8B030D-6E8A-4147-A177-3AD203B41FA5}">
                          <a16:colId xmlns:a16="http://schemas.microsoft.com/office/drawing/2014/main" val="3784415972"/>
                        </a:ext>
                      </a:extLst>
                    </a:gridCol>
                    <a:gridCol w="1123428">
                      <a:extLst>
                        <a:ext uri="{9D8B030D-6E8A-4147-A177-3AD203B41FA5}">
                          <a16:colId xmlns:a16="http://schemas.microsoft.com/office/drawing/2014/main" val="3884588308"/>
                        </a:ext>
                      </a:extLst>
                    </a:gridCol>
                    <a:gridCol w="1531947">
                      <a:extLst>
                        <a:ext uri="{9D8B030D-6E8A-4147-A177-3AD203B41FA5}">
                          <a16:colId xmlns:a16="http://schemas.microsoft.com/office/drawing/2014/main" val="834958081"/>
                        </a:ext>
                      </a:extLst>
                    </a:gridCol>
                    <a:gridCol w="1429815">
                      <a:extLst>
                        <a:ext uri="{9D8B030D-6E8A-4147-A177-3AD203B41FA5}">
                          <a16:colId xmlns:a16="http://schemas.microsoft.com/office/drawing/2014/main" val="3265420207"/>
                        </a:ext>
                      </a:extLst>
                    </a:gridCol>
                  </a:tblGrid>
                  <a:tr h="335181">
                    <a:tc>
                      <a:txBody>
                        <a:bodyPr/>
                        <a:lstStyle/>
                        <a:p>
                          <a:pPr marL="0" marR="0">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Variable in question</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Variable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14:m>
                            <m:oMath xmlns:m="http://schemas.openxmlformats.org/officeDocument/2006/math">
                              <m:r>
                                <a:rPr lang="en-GB" sz="1200" b="1" i="1" smtClean="0">
                                  <a:solidFill>
                                    <a:srgbClr val="7B7B7B"/>
                                  </a:solidFill>
                                  <a:effectLst/>
                                  <a:latin typeface="Cambria Math" panose="02040503050406030204" pitchFamily="18" charset="0"/>
                                </a:rPr>
                                <m:t>𝛒</m:t>
                              </m:r>
                            </m:oMath>
                          </a14:m>
                          <a:r>
                            <a:rPr lang="en-GB" sz="1200" b="1">
                              <a:solidFill>
                                <a:srgbClr val="7B7B7B"/>
                              </a:solidFill>
                              <a:effectLst/>
                              <a:latin typeface="Times New Roman" panose="02020603050405020304" pitchFamily="18" charset="0"/>
                              <a:cs typeface="Times New Roman" panose="02020603050405020304" pitchFamily="18" charset="0"/>
                            </a:rPr>
                            <a:t>-value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14:m>
                            <m:oMath xmlns:m="http://schemas.openxmlformats.org/officeDocument/2006/math">
                              <m:r>
                                <a:rPr lang="en-GB" sz="1200" b="1" i="1" smtClean="0">
                                  <a:solidFill>
                                    <a:srgbClr val="7B7B7B"/>
                                  </a:solidFill>
                                  <a:effectLst/>
                                  <a:latin typeface="Cambria Math" panose="02040503050406030204" pitchFamily="18" charset="0"/>
                                </a:rPr>
                                <m:t>𝐒𝐢𝐠</m:t>
                              </m:r>
                            </m:oMath>
                          </a14:m>
                          <a:r>
                            <a:rPr lang="en-GB" sz="1200" b="1">
                              <a:solidFill>
                                <a:srgbClr val="7B7B7B"/>
                              </a:solidFill>
                              <a:effectLst/>
                              <a:latin typeface="Times New Roman" panose="02020603050405020304" pitchFamily="18" charset="0"/>
                              <a:cs typeface="Times New Roman" panose="02020603050405020304" pitchFamily="18" charset="0"/>
                            </a:rPr>
                            <a:t>-value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chi-value</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extLst>
                      <a:ext uri="{0D108BD9-81ED-4DB2-BD59-A6C34878D82A}">
                        <a16:rowId xmlns:a16="http://schemas.microsoft.com/office/drawing/2014/main" val="2164389995"/>
                      </a:ext>
                    </a:extLst>
                  </a:tr>
                  <a:tr h="1240306">
                    <a:tc>
                      <a:txBody>
                        <a:bodyPr/>
                        <a:lstStyle/>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To what extent did the established ICT system help with Job Schedule delivery in your organization?  </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Very good</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Somewhat good</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Bad extent</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Very bad</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Neither good nor bad</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86 (28.7)</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55 (18.3)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26 (24.0)</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4 (1.3)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83 (27.7)</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0.47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000000"/>
                              </a:solidFill>
                              <a:effectLst/>
                              <a:latin typeface="Times New Roman" panose="02020603050405020304" pitchFamily="18" charset="0"/>
                              <a:cs typeface="Times New Roman" panose="02020603050405020304" pitchFamily="18" charset="0"/>
                            </a:rPr>
                            <a:t>0.827</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000000"/>
                              </a:solidFill>
                              <a:effectLst/>
                              <a:latin typeface="Times New Roman" panose="02020603050405020304" pitchFamily="18" charset="0"/>
                              <a:cs typeface="Times New Roman" panose="02020603050405020304" pitchFamily="18" charset="0"/>
                            </a:rPr>
                            <a:t>1.497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extLst>
                      <a:ext uri="{0D108BD9-81ED-4DB2-BD59-A6C34878D82A}">
                        <a16:rowId xmlns:a16="http://schemas.microsoft.com/office/drawing/2014/main" val="3662547608"/>
                      </a:ext>
                    </a:extLst>
                  </a:tr>
                  <a:tr h="2131858">
                    <a:tc>
                      <a:txBody>
                        <a:bodyPr/>
                        <a:lstStyle/>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What innovations were adopted to mitigate the impact and improve service delivery during the pandemic?</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Obeying the Covid protocols</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Meeting on Zoom to work</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Rotation of staff on every week from home</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Scheduling and booking of appointment</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No Innovation adopted</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52 (17.3)</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131 (43.7)</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25 (8.3)</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70 (23.3)</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19 (6.3)</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3 (1.0)</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0.096</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0.000</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36.291</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extLst>
                      <a:ext uri="{0D108BD9-81ED-4DB2-BD59-A6C34878D82A}">
                        <a16:rowId xmlns:a16="http://schemas.microsoft.com/office/drawing/2014/main" val="3009340989"/>
                      </a:ext>
                    </a:extLst>
                  </a:tr>
                  <a:tr h="1418616">
                    <a:tc>
                      <a:txBody>
                        <a:bodyPr/>
                        <a:lstStyle/>
                        <a:p>
                          <a:pPr marL="0" marR="0">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What kind of ICT is useful in the execution of daily administration functions in your Organization?  </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Smart workplace</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 Zoom</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Emails</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Ms. Outlook</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E-workplace</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WhatsApp</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Others</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105 (35.0)</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42 (14.0)</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49 (16.3)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19 (6.3)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17 (5.7)</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37 (12.3)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31 (10.3)</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0.294</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000000"/>
                              </a:solidFill>
                              <a:effectLst/>
                              <a:latin typeface="Times New Roman" panose="02020603050405020304" pitchFamily="18" charset="0"/>
                              <a:cs typeface="Times New Roman" panose="02020603050405020304" pitchFamily="18" charset="0"/>
                            </a:rPr>
                            <a:t>0.000</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000000"/>
                              </a:solidFill>
                              <a:effectLst/>
                              <a:latin typeface="Times New Roman" panose="02020603050405020304" pitchFamily="18" charset="0"/>
                              <a:cs typeface="Times New Roman" panose="02020603050405020304" pitchFamily="18" charset="0"/>
                            </a:rPr>
                            <a:t>41.802</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extLst>
                      <a:ext uri="{0D108BD9-81ED-4DB2-BD59-A6C34878D82A}">
                        <a16:rowId xmlns:a16="http://schemas.microsoft.com/office/drawing/2014/main" val="3672322055"/>
                      </a:ext>
                    </a:extLst>
                  </a:tr>
                </a:tbl>
              </a:graphicData>
            </a:graphic>
          </p:graphicFrame>
        </mc:Choice>
        <mc:Fallback xmlns="">
          <p:graphicFrame>
            <p:nvGraphicFramePr>
              <p:cNvPr id="4" name="Content Placeholder 3">
                <a:extLst>
                  <a:ext uri="{FF2B5EF4-FFF2-40B4-BE49-F238E27FC236}">
                    <a16:creationId xmlns:a16="http://schemas.microsoft.com/office/drawing/2014/main" id="{03077A28-84D1-9B3A-CC38-C39C0E4D2039}"/>
                  </a:ext>
                </a:extLst>
              </p:cNvPr>
              <p:cNvGraphicFramePr>
                <a:graphicFrameLocks noGrp="1"/>
              </p:cNvGraphicFramePr>
              <p:nvPr>
                <p:ph sz="quarter" idx="13"/>
                <p:extLst>
                  <p:ext uri="{D42A27DB-BD31-4B8C-83A1-F6EECF244321}">
                    <p14:modId xmlns:p14="http://schemas.microsoft.com/office/powerpoint/2010/main" val="57346068"/>
                  </p:ext>
                </p:extLst>
              </p:nvPr>
            </p:nvGraphicFramePr>
            <p:xfrm>
              <a:off x="621196" y="1081498"/>
              <a:ext cx="10825757" cy="5579646"/>
            </p:xfrm>
            <a:graphic>
              <a:graphicData uri="http://schemas.openxmlformats.org/drawingml/2006/table">
                <a:tbl>
                  <a:tblPr firstRow="1" firstCol="1" bandRow="1">
                    <a:tableStyleId>{35758FB7-9AC5-4552-8A53-C91805E547FA}</a:tableStyleId>
                  </a:tblPr>
                  <a:tblGrid>
                    <a:gridCol w="2553246">
                      <a:extLst>
                        <a:ext uri="{9D8B030D-6E8A-4147-A177-3AD203B41FA5}">
                          <a16:colId xmlns:a16="http://schemas.microsoft.com/office/drawing/2014/main" val="2082464665"/>
                        </a:ext>
                      </a:extLst>
                    </a:gridCol>
                    <a:gridCol w="2655374">
                      <a:extLst>
                        <a:ext uri="{9D8B030D-6E8A-4147-A177-3AD203B41FA5}">
                          <a16:colId xmlns:a16="http://schemas.microsoft.com/office/drawing/2014/main" val="1629183936"/>
                        </a:ext>
                      </a:extLst>
                    </a:gridCol>
                    <a:gridCol w="1531947">
                      <a:extLst>
                        <a:ext uri="{9D8B030D-6E8A-4147-A177-3AD203B41FA5}">
                          <a16:colId xmlns:a16="http://schemas.microsoft.com/office/drawing/2014/main" val="3784415972"/>
                        </a:ext>
                      </a:extLst>
                    </a:gridCol>
                    <a:gridCol w="1123428">
                      <a:extLst>
                        <a:ext uri="{9D8B030D-6E8A-4147-A177-3AD203B41FA5}">
                          <a16:colId xmlns:a16="http://schemas.microsoft.com/office/drawing/2014/main" val="3884588308"/>
                        </a:ext>
                      </a:extLst>
                    </a:gridCol>
                    <a:gridCol w="1531947">
                      <a:extLst>
                        <a:ext uri="{9D8B030D-6E8A-4147-A177-3AD203B41FA5}">
                          <a16:colId xmlns:a16="http://schemas.microsoft.com/office/drawing/2014/main" val="834958081"/>
                        </a:ext>
                      </a:extLst>
                    </a:gridCol>
                    <a:gridCol w="1429815">
                      <a:extLst>
                        <a:ext uri="{9D8B030D-6E8A-4147-A177-3AD203B41FA5}">
                          <a16:colId xmlns:a16="http://schemas.microsoft.com/office/drawing/2014/main" val="3265420207"/>
                        </a:ext>
                      </a:extLst>
                    </a:gridCol>
                  </a:tblGrid>
                  <a:tr h="335181">
                    <a:tc>
                      <a:txBody>
                        <a:bodyPr/>
                        <a:lstStyle/>
                        <a:p>
                          <a:pPr marL="0" marR="0">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Variable in question</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Variable</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endParaRPr lang="en-US"/>
                        </a:p>
                      </a:txBody>
                      <a:tcPr marL="46842" marR="46842" marT="0" marB="0">
                        <a:blipFill>
                          <a:blip r:embed="rId2"/>
                          <a:stretch>
                            <a:fillRect l="-597838" t="-14545" r="-263784" b="-1594545"/>
                          </a:stretch>
                        </a:blipFill>
                      </a:tcPr>
                    </a:tc>
                    <a:tc>
                      <a:txBody>
                        <a:bodyPr/>
                        <a:lstStyle/>
                        <a:p>
                          <a:endParaRPr lang="en-US"/>
                        </a:p>
                      </a:txBody>
                      <a:tcPr marL="46842" marR="46842" marT="0" marB="0">
                        <a:blipFill>
                          <a:blip r:embed="rId2"/>
                          <a:stretch>
                            <a:fillRect l="-514343" t="-14545" r="-94422" b="-1594545"/>
                          </a:stretch>
                        </a:blipFill>
                      </a:tcPr>
                    </a:tc>
                    <a:tc>
                      <a:txBody>
                        <a:bodyPr/>
                        <a:lstStyle/>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chi-value</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extLst>
                      <a:ext uri="{0D108BD9-81ED-4DB2-BD59-A6C34878D82A}">
                        <a16:rowId xmlns:a16="http://schemas.microsoft.com/office/drawing/2014/main" val="2164389995"/>
                      </a:ext>
                    </a:extLst>
                  </a:tr>
                  <a:tr h="1356741">
                    <a:tc>
                      <a:txBody>
                        <a:bodyPr/>
                        <a:lstStyle/>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To what extent did the established ICT system help with Job Schedule delivery in your organization?  </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Very good</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Somewhat good</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Bad extent</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Very bad</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Neither good nor bad</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86 (28.7)</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55 (18.3)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26 (24.0)</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4 (1.3)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83 (27.7)</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0.47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000000"/>
                              </a:solidFill>
                              <a:effectLst/>
                              <a:latin typeface="Times New Roman" panose="02020603050405020304" pitchFamily="18" charset="0"/>
                              <a:cs typeface="Times New Roman" panose="02020603050405020304" pitchFamily="18" charset="0"/>
                            </a:rPr>
                            <a:t>0.827</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000000"/>
                              </a:solidFill>
                              <a:effectLst/>
                              <a:latin typeface="Times New Roman" panose="02020603050405020304" pitchFamily="18" charset="0"/>
                              <a:cs typeface="Times New Roman" panose="02020603050405020304" pitchFamily="18" charset="0"/>
                            </a:rPr>
                            <a:t>1.497</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extLst>
                      <a:ext uri="{0D108BD9-81ED-4DB2-BD59-A6C34878D82A}">
                        <a16:rowId xmlns:a16="http://schemas.microsoft.com/office/drawing/2014/main" val="3662547608"/>
                      </a:ext>
                    </a:extLst>
                  </a:tr>
                  <a:tr h="2335276">
                    <a:tc>
                      <a:txBody>
                        <a:bodyPr/>
                        <a:lstStyle/>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What innovations were adopted to mitigate the impact and improve service delivery during the pandemic?</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Obeying the Covid protocols</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Meeting on Zoom to work</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Rotation of staff on every week from home</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Scheduling and booking of appointment</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No Innovation adopted</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52 (17.3)</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131 (43.7)</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25 (8.3)</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70 (23.3)</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19 (6.3)</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3 (1.0)</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0.096</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0.000</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36.291</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extLst>
                      <a:ext uri="{0D108BD9-81ED-4DB2-BD59-A6C34878D82A}">
                        <a16:rowId xmlns:a16="http://schemas.microsoft.com/office/drawing/2014/main" val="3009340989"/>
                      </a:ext>
                    </a:extLst>
                  </a:tr>
                  <a:tr h="1552448">
                    <a:tc>
                      <a:txBody>
                        <a:bodyPr/>
                        <a:lstStyle/>
                        <a:p>
                          <a:pPr marL="0" marR="0">
                            <a:lnSpc>
                              <a:spcPct val="107000"/>
                            </a:lnSpc>
                            <a:spcBef>
                              <a:spcPts val="0"/>
                            </a:spcBef>
                            <a:spcAft>
                              <a:spcPts val="0"/>
                            </a:spcAft>
                          </a:pPr>
                          <a:r>
                            <a:rPr lang="en-US" sz="1200" b="1">
                              <a:solidFill>
                                <a:srgbClr val="7B7B7B"/>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200" b="1">
                              <a:solidFill>
                                <a:srgbClr val="000000"/>
                              </a:solidFill>
                              <a:effectLst/>
                              <a:latin typeface="Times New Roman" panose="02020603050405020304" pitchFamily="18" charset="0"/>
                              <a:cs typeface="Times New Roman" panose="02020603050405020304" pitchFamily="18" charset="0"/>
                            </a:rPr>
                            <a:t>What kind of ICT is useful in the execution of daily administration functions in your Organization?  </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Smart workplace</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 Zoom</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Emails</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Ms. Outlook</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E-workplace</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WhatsApp</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Others</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105 (35.0)</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42 (14.0)</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49 (16.3)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19 (6.3)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17 (5.7)</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37 (12.3)</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31 (10.3)</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7B7B7B"/>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200" b="1" dirty="0">
                              <a:solidFill>
                                <a:srgbClr val="000000"/>
                              </a:solidFill>
                              <a:effectLst/>
                              <a:latin typeface="Times New Roman" panose="02020603050405020304" pitchFamily="18" charset="0"/>
                              <a:cs typeface="Times New Roman" panose="02020603050405020304" pitchFamily="18" charset="0"/>
                            </a:rPr>
                            <a:t>0.294</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7B7B7B"/>
                              </a:solidFill>
                              <a:effectLst/>
                              <a:latin typeface="Times New Roman" panose="02020603050405020304" pitchFamily="18" charset="0"/>
                              <a:cs typeface="Times New Roman" panose="02020603050405020304" pitchFamily="18" charset="0"/>
                            </a:rPr>
                            <a:t> </a:t>
                          </a:r>
                          <a:endParaRPr lang="en-US" sz="1200" b="1">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a:solidFill>
                                <a:srgbClr val="000000"/>
                              </a:solidFill>
                              <a:effectLst/>
                              <a:latin typeface="Times New Roman" panose="02020603050405020304" pitchFamily="18" charset="0"/>
                              <a:cs typeface="Times New Roman" panose="02020603050405020304" pitchFamily="18" charset="0"/>
                            </a:rPr>
                            <a:t>0.000</a:t>
                          </a:r>
                          <a:endParaRPr lang="en-US" sz="1200" b="1">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tc>
                      <a:txBody>
                        <a:bodyPr/>
                        <a:lstStyle/>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7B7B7B"/>
                              </a:solidFill>
                              <a:effectLst/>
                              <a:latin typeface="Times New Roman" panose="02020603050405020304" pitchFamily="18" charset="0"/>
                              <a:cs typeface="Times New Roman" panose="02020603050405020304" pitchFamily="18" charset="0"/>
                            </a:rPr>
                            <a:t> </a:t>
                          </a:r>
                          <a:endParaRPr lang="en-US" sz="1200" b="1" dirty="0">
                            <a:solidFill>
                              <a:srgbClr val="7B7B7B"/>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b="1" dirty="0">
                              <a:solidFill>
                                <a:srgbClr val="000000"/>
                              </a:solidFill>
                              <a:effectLst/>
                              <a:latin typeface="Times New Roman" panose="02020603050405020304" pitchFamily="18" charset="0"/>
                              <a:cs typeface="Times New Roman" panose="02020603050405020304" pitchFamily="18" charset="0"/>
                            </a:rPr>
                            <a:t>41.802</a:t>
                          </a:r>
                          <a:endParaRPr lang="en-US" sz="1200" b="1"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842" marR="46842" marT="0" marB="0"/>
                    </a:tc>
                    <a:extLst>
                      <a:ext uri="{0D108BD9-81ED-4DB2-BD59-A6C34878D82A}">
                        <a16:rowId xmlns:a16="http://schemas.microsoft.com/office/drawing/2014/main" val="3672322055"/>
                      </a:ext>
                    </a:extLst>
                  </a:tr>
                </a:tbl>
              </a:graphicData>
            </a:graphic>
          </p:graphicFrame>
        </mc:Fallback>
      </mc:AlternateContent>
      <p:sp>
        <p:nvSpPr>
          <p:cNvPr id="7" name="TextBox 6">
            <a:extLst>
              <a:ext uri="{FF2B5EF4-FFF2-40B4-BE49-F238E27FC236}">
                <a16:creationId xmlns:a16="http://schemas.microsoft.com/office/drawing/2014/main" id="{B61A690A-E5DF-E542-714B-4F5083AD0D6C}"/>
              </a:ext>
            </a:extLst>
          </p:cNvPr>
          <p:cNvSpPr txBox="1"/>
          <p:nvPr/>
        </p:nvSpPr>
        <p:spPr>
          <a:xfrm>
            <a:off x="2474844" y="701225"/>
            <a:ext cx="8654058" cy="36933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a:latin typeface="Times New Roman" panose="02020603050405020304" pitchFamily="18" charset="0"/>
                <a:cs typeface="Times New Roman" panose="02020603050405020304" pitchFamily="18" charset="0"/>
              </a:rPr>
              <a:t>TECHNOLOGY INFORMATION</a:t>
            </a:r>
          </a:p>
        </p:txBody>
      </p:sp>
      <p:sp>
        <p:nvSpPr>
          <p:cNvPr id="9" name="TextBox 8">
            <a:extLst>
              <a:ext uri="{FF2B5EF4-FFF2-40B4-BE49-F238E27FC236}">
                <a16:creationId xmlns:a16="http://schemas.microsoft.com/office/drawing/2014/main" id="{B658F2FE-BDB6-CA09-D06A-F121748729D1}"/>
              </a:ext>
            </a:extLst>
          </p:cNvPr>
          <p:cNvSpPr txBox="1"/>
          <p:nvPr/>
        </p:nvSpPr>
        <p:spPr>
          <a:xfrm>
            <a:off x="533734" y="6612745"/>
            <a:ext cx="1817844"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highlight>
                  <a:srgbClr val="C0C0C0"/>
                </a:highlight>
                <a:uLnTx/>
                <a:uFillTx/>
                <a:latin typeface="Times New Roman" panose="02020603050405020304" pitchFamily="18" charset="0"/>
                <a:ea typeface="Calibri" panose="020F0502020204030204" pitchFamily="34" charset="0"/>
                <a:cs typeface="Times New Roman" panose="02020603050405020304" pitchFamily="18" charset="0"/>
              </a:rPr>
              <a:t>Source: </a:t>
            </a:r>
            <a:r>
              <a:rPr kumimoji="0" lang="en-US" altLang="en-US" sz="1200" b="0" i="0" u="none" strike="noStrike" kern="1200" cap="none" spc="0" normalizeH="0" baseline="0" noProof="0" dirty="0" err="1">
                <a:ln>
                  <a:noFill/>
                </a:ln>
                <a:solidFill>
                  <a:prstClr val="black"/>
                </a:solidFill>
                <a:effectLst/>
                <a:highlight>
                  <a:srgbClr val="C0C0C0"/>
                </a:highlight>
                <a:uLnTx/>
                <a:uFillTx/>
                <a:latin typeface="Times New Roman" panose="02020603050405020304" pitchFamily="18" charset="0"/>
                <a:ea typeface="Calibri" panose="020F0502020204030204" pitchFamily="34" charset="0"/>
                <a:cs typeface="Times New Roman" panose="02020603050405020304" pitchFamily="18" charset="0"/>
              </a:rPr>
              <a:t>FieldSurvey</a:t>
            </a:r>
            <a:r>
              <a:rPr kumimoji="0" lang="en-US" altLang="en-US" sz="1200" b="0" i="0" u="none" strike="noStrike" kern="1200" cap="none" spc="0" normalizeH="0" baseline="0" noProof="0" dirty="0">
                <a:ln>
                  <a:noFill/>
                </a:ln>
                <a:solidFill>
                  <a:prstClr val="black"/>
                </a:solidFill>
                <a:effectLst/>
                <a:highlight>
                  <a:srgbClr val="C0C0C0"/>
                </a:highlight>
                <a:uLnTx/>
                <a:uFillTx/>
                <a:latin typeface="Times New Roman" panose="02020603050405020304" pitchFamily="18" charset="0"/>
                <a:ea typeface="Calibri" panose="020F0502020204030204" pitchFamily="34" charset="0"/>
                <a:cs typeface="Times New Roman" panose="02020603050405020304" pitchFamily="18" charset="0"/>
              </a:rPr>
              <a:t>, 2022</a:t>
            </a:r>
            <a:endParaRPr kumimoji="0" lang="en-US" altLang="en-US" sz="1800" b="0" i="0" u="none" strike="noStrike" kern="1200" cap="none" spc="0" normalizeH="0" baseline="0" noProof="0" dirty="0">
              <a:ln>
                <a:noFill/>
              </a:ln>
              <a:solidFill>
                <a:prstClr val="black"/>
              </a:solidFill>
              <a:effectLst/>
              <a:highlight>
                <a:srgbClr val="C0C0C0"/>
              </a:highligh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4620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08B9F-4356-B691-2D8B-E984DDCFC2A2}"/>
              </a:ext>
            </a:extLst>
          </p:cNvPr>
          <p:cNvSpPr>
            <a:spLocks noGrp="1"/>
          </p:cNvSpPr>
          <p:nvPr>
            <p:ph type="title"/>
          </p:nvPr>
        </p:nvSpPr>
        <p:spPr>
          <a:xfrm>
            <a:off x="-1" y="1314450"/>
            <a:ext cx="4015409" cy="3680244"/>
          </a:xfrm>
          <a:scene3d>
            <a:camera prst="orthographicFront">
              <a:rot lat="0" lon="0" rev="0"/>
            </a:camera>
            <a:lightRig rig="balanced" dir="t">
              <a:rot lat="0" lon="0" rev="8700000"/>
            </a:lightRig>
          </a:scene3d>
        </p:spPr>
        <p:txBody>
          <a:bodyPr>
            <a:normAutofit/>
          </a:bodyPr>
          <a:lstStyle/>
          <a:p>
            <a:r>
              <a:rPr lang="en-US" sz="2400" b="1" dirty="0">
                <a:latin typeface="Times New Roman" panose="02020603050405020304" pitchFamily="18" charset="0"/>
                <a:cs typeface="Times New Roman" panose="02020603050405020304" pitchFamily="18" charset="0"/>
              </a:rPr>
              <a:t>CORRELATIONS MATRIX FOR THE VARIABLES</a:t>
            </a:r>
          </a:p>
        </p:txBody>
      </p:sp>
      <p:pic>
        <p:nvPicPr>
          <p:cNvPr id="13" name="Picture 12">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4" name="Content Placeholder 3">
            <a:extLst>
              <a:ext uri="{FF2B5EF4-FFF2-40B4-BE49-F238E27FC236}">
                <a16:creationId xmlns:a16="http://schemas.microsoft.com/office/drawing/2014/main" id="{A85B7857-3AA3-F6B5-2A0E-D27CB6FBA75F}"/>
              </a:ext>
            </a:extLst>
          </p:cNvPr>
          <p:cNvGraphicFramePr>
            <a:graphicFrameLocks noGrp="1"/>
          </p:cNvGraphicFramePr>
          <p:nvPr>
            <p:ph sz="quarter" idx="13"/>
            <p:extLst>
              <p:ext uri="{D42A27DB-BD31-4B8C-83A1-F6EECF244321}">
                <p14:modId xmlns:p14="http://schemas.microsoft.com/office/powerpoint/2010/main" val="2070096932"/>
              </p:ext>
            </p:extLst>
          </p:nvPr>
        </p:nvGraphicFramePr>
        <p:xfrm>
          <a:off x="4204253" y="864704"/>
          <a:ext cx="7742585" cy="5168347"/>
        </p:xfrm>
        <a:graphic>
          <a:graphicData uri="http://schemas.openxmlformats.org/drawingml/2006/table">
            <a:tbl>
              <a:tblPr firstRow="1" firstCol="1" bandRow="1">
                <a:tableStyleId>{69C7853C-536D-4A76-A0AE-DD22124D55A5}</a:tableStyleId>
              </a:tblPr>
              <a:tblGrid>
                <a:gridCol w="1335522">
                  <a:extLst>
                    <a:ext uri="{9D8B030D-6E8A-4147-A177-3AD203B41FA5}">
                      <a16:colId xmlns:a16="http://schemas.microsoft.com/office/drawing/2014/main" val="663272590"/>
                    </a:ext>
                  </a:extLst>
                </a:gridCol>
                <a:gridCol w="1333472">
                  <a:extLst>
                    <a:ext uri="{9D8B030D-6E8A-4147-A177-3AD203B41FA5}">
                      <a16:colId xmlns:a16="http://schemas.microsoft.com/office/drawing/2014/main" val="860968787"/>
                    </a:ext>
                  </a:extLst>
                </a:gridCol>
                <a:gridCol w="1335522">
                  <a:extLst>
                    <a:ext uri="{9D8B030D-6E8A-4147-A177-3AD203B41FA5}">
                      <a16:colId xmlns:a16="http://schemas.microsoft.com/office/drawing/2014/main" val="2193418979"/>
                    </a:ext>
                  </a:extLst>
                </a:gridCol>
                <a:gridCol w="1214596">
                  <a:extLst>
                    <a:ext uri="{9D8B030D-6E8A-4147-A177-3AD203B41FA5}">
                      <a16:colId xmlns:a16="http://schemas.microsoft.com/office/drawing/2014/main" val="2243345195"/>
                    </a:ext>
                  </a:extLst>
                </a:gridCol>
                <a:gridCol w="1300679">
                  <a:extLst>
                    <a:ext uri="{9D8B030D-6E8A-4147-A177-3AD203B41FA5}">
                      <a16:colId xmlns:a16="http://schemas.microsoft.com/office/drawing/2014/main" val="3848288908"/>
                    </a:ext>
                  </a:extLst>
                </a:gridCol>
                <a:gridCol w="1222794">
                  <a:extLst>
                    <a:ext uri="{9D8B030D-6E8A-4147-A177-3AD203B41FA5}">
                      <a16:colId xmlns:a16="http://schemas.microsoft.com/office/drawing/2014/main" val="1972228549"/>
                    </a:ext>
                  </a:extLst>
                </a:gridCol>
              </a:tblGrid>
              <a:tr h="582367">
                <a:tc>
                  <a:txBody>
                    <a:bodyPr/>
                    <a:lstStyle/>
                    <a:p>
                      <a:pPr marL="0" marR="0" algn="l">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Variable</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Technology</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Productivity</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Motivation</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Prevalence</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Resilience</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867593"/>
                  </a:ext>
                </a:extLst>
              </a:tr>
              <a:tr h="917196">
                <a:tc>
                  <a:txBody>
                    <a:bodyPr/>
                    <a:lstStyle/>
                    <a:p>
                      <a:pPr marL="0" marR="0" algn="l">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Technology</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1</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0.126</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0.284</a:t>
                      </a:r>
                      <a:r>
                        <a:rPr lang="en-US" sz="1300" baseline="30000" dirty="0">
                          <a:solidFill>
                            <a:srgbClr val="000000"/>
                          </a:solidFill>
                          <a:effectLst/>
                          <a:latin typeface="Times New Roman" panose="02020603050405020304" pitchFamily="18" charset="0"/>
                          <a:cs typeface="Times New Roman" panose="02020603050405020304" pitchFamily="18" charset="0"/>
                        </a:rPr>
                        <a:t>**</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0.179</a:t>
                      </a:r>
                      <a:r>
                        <a:rPr lang="en-US" sz="1300" baseline="30000" dirty="0">
                          <a:solidFill>
                            <a:srgbClr val="000000"/>
                          </a:solidFill>
                          <a:effectLst/>
                          <a:latin typeface="Times New Roman" panose="02020603050405020304" pitchFamily="18" charset="0"/>
                          <a:cs typeface="Times New Roman" panose="02020603050405020304" pitchFamily="18" charset="0"/>
                        </a:rPr>
                        <a:t>**</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0.104</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35539"/>
                  </a:ext>
                </a:extLst>
              </a:tr>
              <a:tr h="917196">
                <a:tc>
                  <a:txBody>
                    <a:bodyPr/>
                    <a:lstStyle/>
                    <a:p>
                      <a:pPr marL="0" marR="0" algn="l">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Productivity</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0.126</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1</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0.376</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0.467</a:t>
                      </a:r>
                      <a:r>
                        <a:rPr lang="en-US" sz="1300" baseline="30000" dirty="0">
                          <a:solidFill>
                            <a:srgbClr val="000000"/>
                          </a:solidFill>
                          <a:effectLst/>
                          <a:latin typeface="Times New Roman" panose="02020603050405020304" pitchFamily="18" charset="0"/>
                          <a:cs typeface="Times New Roman" panose="02020603050405020304" pitchFamily="18" charset="0"/>
                        </a:rPr>
                        <a:t>**</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0.472</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6633819"/>
                  </a:ext>
                </a:extLst>
              </a:tr>
              <a:tr h="917196">
                <a:tc>
                  <a:txBody>
                    <a:bodyPr/>
                    <a:lstStyle/>
                    <a:p>
                      <a:pPr marL="0" marR="0" algn="l">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Motivation</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0.284</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0.376</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1</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0.358</a:t>
                      </a:r>
                      <a:r>
                        <a:rPr lang="en-US" sz="1300" baseline="30000" dirty="0">
                          <a:solidFill>
                            <a:srgbClr val="000000"/>
                          </a:solidFill>
                          <a:effectLst/>
                          <a:latin typeface="Times New Roman" panose="02020603050405020304" pitchFamily="18" charset="0"/>
                          <a:cs typeface="Times New Roman" panose="02020603050405020304" pitchFamily="18" charset="0"/>
                        </a:rPr>
                        <a:t>**</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0.413</a:t>
                      </a:r>
                      <a:r>
                        <a:rPr lang="en-US" sz="1300" baseline="30000" dirty="0">
                          <a:solidFill>
                            <a:srgbClr val="000000"/>
                          </a:solidFill>
                          <a:effectLst/>
                          <a:latin typeface="Times New Roman" panose="02020603050405020304" pitchFamily="18" charset="0"/>
                          <a:cs typeface="Times New Roman" panose="02020603050405020304" pitchFamily="18" charset="0"/>
                        </a:rPr>
                        <a:t>**</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584919"/>
                  </a:ext>
                </a:extLst>
              </a:tr>
              <a:tr h="917196">
                <a:tc>
                  <a:txBody>
                    <a:bodyPr/>
                    <a:lstStyle/>
                    <a:p>
                      <a:pPr marL="0" marR="0" algn="l">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Prevalence</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0.179</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0.467</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0.358</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1</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0.705</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914508"/>
                  </a:ext>
                </a:extLst>
              </a:tr>
              <a:tr h="917196">
                <a:tc>
                  <a:txBody>
                    <a:bodyPr/>
                    <a:lstStyle/>
                    <a:p>
                      <a:pPr marL="0" marR="0" algn="l">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Resilience</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0.104</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0.472</a:t>
                      </a:r>
                      <a:r>
                        <a:rPr lang="en-US" sz="1300" baseline="30000" dirty="0">
                          <a:solidFill>
                            <a:srgbClr val="000000"/>
                          </a:solidFill>
                          <a:effectLst/>
                          <a:latin typeface="Times New Roman" panose="02020603050405020304" pitchFamily="18" charset="0"/>
                          <a:cs typeface="Times New Roman" panose="02020603050405020304" pitchFamily="18" charset="0"/>
                        </a:rPr>
                        <a:t>**</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a:solidFill>
                            <a:srgbClr val="000000"/>
                          </a:solidFill>
                          <a:effectLst/>
                          <a:latin typeface="Times New Roman" panose="02020603050405020304" pitchFamily="18" charset="0"/>
                          <a:cs typeface="Times New Roman" panose="02020603050405020304" pitchFamily="18" charset="0"/>
                        </a:rPr>
                        <a:t>0.413</a:t>
                      </a:r>
                      <a:r>
                        <a:rPr lang="en-US" sz="1300" baseline="30000">
                          <a:solidFill>
                            <a:srgbClr val="000000"/>
                          </a:solidFill>
                          <a:effectLst/>
                          <a:latin typeface="Times New Roman" panose="02020603050405020304" pitchFamily="18" charset="0"/>
                          <a:cs typeface="Times New Roman" panose="02020603050405020304" pitchFamily="18" charset="0"/>
                        </a:rPr>
                        <a:t>**</a:t>
                      </a:r>
                      <a:endParaRPr lang="en-US" sz="130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0.705</a:t>
                      </a:r>
                      <a:r>
                        <a:rPr lang="en-US" sz="1300" baseline="30000" dirty="0">
                          <a:solidFill>
                            <a:srgbClr val="000000"/>
                          </a:solidFill>
                          <a:effectLst/>
                          <a:latin typeface="Times New Roman" panose="02020603050405020304" pitchFamily="18" charset="0"/>
                          <a:cs typeface="Times New Roman" panose="02020603050405020304" pitchFamily="18" charset="0"/>
                        </a:rPr>
                        <a:t>**</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300" dirty="0">
                          <a:solidFill>
                            <a:srgbClr val="000000"/>
                          </a:solidFill>
                          <a:effectLst/>
                          <a:latin typeface="Times New Roman" panose="02020603050405020304" pitchFamily="18" charset="0"/>
                          <a:cs typeface="Times New Roman" panose="02020603050405020304" pitchFamily="18" charset="0"/>
                        </a:rPr>
                        <a:t>1</a:t>
                      </a:r>
                      <a:endParaRPr lang="en-US" sz="1300" dirty="0">
                        <a:solidFill>
                          <a:srgbClr val="7B7B7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6430" marR="764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105944"/>
                  </a:ext>
                </a:extLst>
              </a:tr>
            </a:tbl>
          </a:graphicData>
        </a:graphic>
      </p:graphicFrame>
    </p:spTree>
    <p:extLst>
      <p:ext uri="{BB962C8B-B14F-4D97-AF65-F5344CB8AC3E}">
        <p14:creationId xmlns:p14="http://schemas.microsoft.com/office/powerpoint/2010/main" val="1986346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0991-A924-4436-9371-8EEA9452B73A}"/>
              </a:ext>
            </a:extLst>
          </p:cNvPr>
          <p:cNvSpPr>
            <a:spLocks noGrp="1"/>
          </p:cNvSpPr>
          <p:nvPr>
            <p:ph type="title"/>
          </p:nvPr>
        </p:nvSpPr>
        <p:spPr>
          <a:xfrm>
            <a:off x="2539448" y="-1"/>
            <a:ext cx="8813320" cy="601317"/>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dirty="0">
                <a:latin typeface="Times New Roman" panose="02020603050405020304" pitchFamily="18" charset="0"/>
                <a:cs typeface="Times New Roman" panose="02020603050405020304" pitchFamily="18" charset="0"/>
              </a:rPr>
              <a:t>CASE STUDY</a:t>
            </a:r>
          </a:p>
        </p:txBody>
      </p:sp>
      <p:graphicFrame>
        <p:nvGraphicFramePr>
          <p:cNvPr id="7" name="Content Placeholder 2">
            <a:extLst>
              <a:ext uri="{FF2B5EF4-FFF2-40B4-BE49-F238E27FC236}">
                <a16:creationId xmlns:a16="http://schemas.microsoft.com/office/drawing/2014/main" id="{9FD29663-9565-2340-744C-7659EC35BA3B}"/>
              </a:ext>
            </a:extLst>
          </p:cNvPr>
          <p:cNvGraphicFramePr>
            <a:graphicFrameLocks noGrp="1"/>
          </p:cNvGraphicFramePr>
          <p:nvPr>
            <p:ph sz="quarter" idx="13"/>
            <p:extLst>
              <p:ext uri="{D42A27DB-BD31-4B8C-83A1-F6EECF244321}">
                <p14:modId xmlns:p14="http://schemas.microsoft.com/office/powerpoint/2010/main" val="2900412634"/>
              </p:ext>
            </p:extLst>
          </p:nvPr>
        </p:nvGraphicFramePr>
        <p:xfrm>
          <a:off x="913774" y="879613"/>
          <a:ext cx="10630526" cy="5546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887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18DA-272C-4379-93F0-5D3E1AD265CE}"/>
              </a:ext>
            </a:extLst>
          </p:cNvPr>
          <p:cNvSpPr>
            <a:spLocks noGrp="1"/>
          </p:cNvSpPr>
          <p:nvPr>
            <p:ph type="title"/>
          </p:nvPr>
        </p:nvSpPr>
        <p:spPr>
          <a:xfrm>
            <a:off x="2574235" y="0"/>
            <a:ext cx="8410787" cy="618518"/>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kern="0" dirty="0">
                <a:effectLst/>
                <a:latin typeface="Times New Roman" panose="02020603050405020304" pitchFamily="18" charset="0"/>
                <a:ea typeface="HYSinMyeongJo-Medium"/>
                <a:cs typeface="Times New Roman" panose="02020603050405020304" pitchFamily="18" charset="0"/>
              </a:rPr>
              <a:t>CASE STUDY</a:t>
            </a:r>
            <a:endParaRPr lang="en-US" b="1"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12C710BD-29C6-8B3E-B427-2EC5CFF4F2F3}"/>
              </a:ext>
            </a:extLst>
          </p:cNvPr>
          <p:cNvGraphicFramePr>
            <a:graphicFrameLocks noGrp="1"/>
          </p:cNvGraphicFramePr>
          <p:nvPr>
            <p:ph sz="quarter" idx="13"/>
            <p:extLst>
              <p:ext uri="{D42A27DB-BD31-4B8C-83A1-F6EECF244321}">
                <p14:modId xmlns:p14="http://schemas.microsoft.com/office/powerpoint/2010/main" val="2518583420"/>
              </p:ext>
            </p:extLst>
          </p:nvPr>
        </p:nvGraphicFramePr>
        <p:xfrm>
          <a:off x="1237421" y="762278"/>
          <a:ext cx="10363826" cy="5231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50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8340-6E13-0462-A5DE-421A81AE5D70}"/>
              </a:ext>
            </a:extLst>
          </p:cNvPr>
          <p:cNvSpPr>
            <a:spLocks noGrp="1"/>
          </p:cNvSpPr>
          <p:nvPr>
            <p:ph type="title"/>
          </p:nvPr>
        </p:nvSpPr>
        <p:spPr>
          <a:xfrm>
            <a:off x="2544417" y="0"/>
            <a:ext cx="8674174" cy="677941"/>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dirty="0"/>
              <a:t>OBSERVATIONS</a:t>
            </a:r>
          </a:p>
        </p:txBody>
      </p:sp>
      <p:graphicFrame>
        <p:nvGraphicFramePr>
          <p:cNvPr id="5" name="Content Placeholder 2">
            <a:extLst>
              <a:ext uri="{FF2B5EF4-FFF2-40B4-BE49-F238E27FC236}">
                <a16:creationId xmlns:a16="http://schemas.microsoft.com/office/drawing/2014/main" id="{C1AFEB75-6A5B-6A18-F5D0-42AD006ED637}"/>
              </a:ext>
            </a:extLst>
          </p:cNvPr>
          <p:cNvGraphicFramePr>
            <a:graphicFrameLocks noGrp="1"/>
          </p:cNvGraphicFramePr>
          <p:nvPr>
            <p:ph sz="quarter" idx="13"/>
            <p:extLst>
              <p:ext uri="{D42A27DB-BD31-4B8C-83A1-F6EECF244321}">
                <p14:modId xmlns:p14="http://schemas.microsoft.com/office/powerpoint/2010/main" val="3214151579"/>
              </p:ext>
            </p:extLst>
          </p:nvPr>
        </p:nvGraphicFramePr>
        <p:xfrm>
          <a:off x="855391" y="874644"/>
          <a:ext cx="10363200" cy="526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14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8584-8BE1-195F-5173-D7E6145C5E7C}"/>
              </a:ext>
            </a:extLst>
          </p:cNvPr>
          <p:cNvSpPr>
            <a:spLocks noGrp="1"/>
          </p:cNvSpPr>
          <p:nvPr>
            <p:ph type="title"/>
          </p:nvPr>
        </p:nvSpPr>
        <p:spPr>
          <a:xfrm>
            <a:off x="2599083" y="0"/>
            <a:ext cx="8679768" cy="815009"/>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LESSONS LEARNT</a:t>
            </a:r>
          </a:p>
        </p:txBody>
      </p:sp>
      <p:graphicFrame>
        <p:nvGraphicFramePr>
          <p:cNvPr id="5" name="Content Placeholder 2">
            <a:extLst>
              <a:ext uri="{FF2B5EF4-FFF2-40B4-BE49-F238E27FC236}">
                <a16:creationId xmlns:a16="http://schemas.microsoft.com/office/drawing/2014/main" id="{59C1757E-6E0D-93DB-EC1B-54979D32FF19}"/>
              </a:ext>
            </a:extLst>
          </p:cNvPr>
          <p:cNvGraphicFramePr>
            <a:graphicFrameLocks noGrp="1"/>
          </p:cNvGraphicFramePr>
          <p:nvPr>
            <p:ph sz="quarter" idx="13"/>
            <p:extLst>
              <p:ext uri="{D42A27DB-BD31-4B8C-83A1-F6EECF244321}">
                <p14:modId xmlns:p14="http://schemas.microsoft.com/office/powerpoint/2010/main" val="1671856781"/>
              </p:ext>
            </p:extLst>
          </p:nvPr>
        </p:nvGraphicFramePr>
        <p:xfrm>
          <a:off x="238538" y="1250326"/>
          <a:ext cx="11350487" cy="4285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94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633A-DA2C-927F-900E-B63891EFA2D0}"/>
              </a:ext>
            </a:extLst>
          </p:cNvPr>
          <p:cNvSpPr>
            <a:spLocks noGrp="1"/>
          </p:cNvSpPr>
          <p:nvPr>
            <p:ph type="title"/>
          </p:nvPr>
        </p:nvSpPr>
        <p:spPr>
          <a:xfrm>
            <a:off x="0" y="1"/>
            <a:ext cx="12192000" cy="596348"/>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of the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programme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DBF142C2-C707-E0F3-7F18-D6E106FCEB67}"/>
              </a:ext>
            </a:extLst>
          </p:cNvPr>
          <p:cNvGraphicFramePr>
            <a:graphicFrameLocks noGrp="1"/>
          </p:cNvGraphicFramePr>
          <p:nvPr>
            <p:ph sz="quarter" idx="13"/>
            <p:extLst>
              <p:ext uri="{D42A27DB-BD31-4B8C-83A1-F6EECF244321}">
                <p14:modId xmlns:p14="http://schemas.microsoft.com/office/powerpoint/2010/main" val="2054746755"/>
              </p:ext>
            </p:extLst>
          </p:nvPr>
        </p:nvGraphicFramePr>
        <p:xfrm>
          <a:off x="913774" y="834887"/>
          <a:ext cx="10363826" cy="5810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1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0DE7-EE5E-473B-ABEF-D9173ABB1ADE}"/>
              </a:ext>
            </a:extLst>
          </p:cNvPr>
          <p:cNvSpPr>
            <a:spLocks noGrp="1"/>
          </p:cNvSpPr>
          <p:nvPr>
            <p:ph type="title"/>
          </p:nvPr>
        </p:nvSpPr>
        <p:spPr>
          <a:xfrm>
            <a:off x="2569265" y="0"/>
            <a:ext cx="8584722" cy="837750"/>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achievement</a:t>
            </a:r>
          </a:p>
        </p:txBody>
      </p:sp>
      <p:graphicFrame>
        <p:nvGraphicFramePr>
          <p:cNvPr id="5" name="Content Placeholder 2">
            <a:extLst>
              <a:ext uri="{FF2B5EF4-FFF2-40B4-BE49-F238E27FC236}">
                <a16:creationId xmlns:a16="http://schemas.microsoft.com/office/drawing/2014/main" id="{67806E2F-8D69-546E-EC99-1556F0E1AB3F}"/>
              </a:ext>
            </a:extLst>
          </p:cNvPr>
          <p:cNvGraphicFramePr>
            <a:graphicFrameLocks noGrp="1"/>
          </p:cNvGraphicFramePr>
          <p:nvPr>
            <p:ph sz="quarter" idx="13"/>
            <p:extLst>
              <p:ext uri="{D42A27DB-BD31-4B8C-83A1-F6EECF244321}">
                <p14:modId xmlns:p14="http://schemas.microsoft.com/office/powerpoint/2010/main" val="2556813282"/>
              </p:ext>
            </p:extLst>
          </p:nvPr>
        </p:nvGraphicFramePr>
        <p:xfrm>
          <a:off x="914087" y="906379"/>
          <a:ext cx="10363826" cy="573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85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FF7873-0DD0-4FEA-8FE9-8DD8AEA43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82284447-B84C-4C3B-98EA-03E44DB755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rge skydiving group mid-air">
            <a:extLst>
              <a:ext uri="{FF2B5EF4-FFF2-40B4-BE49-F238E27FC236}">
                <a16:creationId xmlns:a16="http://schemas.microsoft.com/office/drawing/2014/main" id="{072A8A6D-54DF-A46F-EE4D-6BAF60D9247B}"/>
              </a:ext>
            </a:extLst>
          </p:cNvPr>
          <p:cNvPicPr>
            <a:picLocks noChangeAspect="1"/>
          </p:cNvPicPr>
          <p:nvPr/>
        </p:nvPicPr>
        <p:blipFill rotWithShape="1">
          <a:blip r:embed="rId3"/>
          <a:srcRect l="13965" r="12797"/>
          <a:stretch/>
        </p:blipFill>
        <p:spPr>
          <a:xfrm>
            <a:off x="1" y="10"/>
            <a:ext cx="7552944" cy="6857990"/>
          </a:xfrm>
          <a:prstGeom prst="rect">
            <a:avLst/>
          </a:prstGeom>
        </p:spPr>
      </p:pic>
      <p:cxnSp>
        <p:nvCxnSpPr>
          <p:cNvPr id="13" name="Straight Connector 12">
            <a:extLst>
              <a:ext uri="{FF2B5EF4-FFF2-40B4-BE49-F238E27FC236}">
                <a16:creationId xmlns:a16="http://schemas.microsoft.com/office/drawing/2014/main" id="{4140E084-3765-4F4D-AD43-DDB43996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D2CF979-0F0E-4E68-A483-DBF0A635F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3D2200-0F5E-4B50-7F0F-AE64BF3D0184}"/>
              </a:ext>
            </a:extLst>
          </p:cNvPr>
          <p:cNvSpPr>
            <a:spLocks noGrp="1"/>
          </p:cNvSpPr>
          <p:nvPr>
            <p:ph type="title"/>
          </p:nvPr>
        </p:nvSpPr>
        <p:spPr>
          <a:xfrm>
            <a:off x="7929280" y="96300"/>
            <a:ext cx="3352128" cy="1573863"/>
          </a:xfrm>
        </p:spPr>
        <p:txBody>
          <a:bodyPr>
            <a:normAutofit/>
          </a:bodyPr>
          <a:lstStyle/>
          <a:p>
            <a:pPr algn="l"/>
            <a:r>
              <a:rPr lang="en-US" b="1" dirty="0"/>
              <a:t>CHALLENGES</a:t>
            </a:r>
          </a:p>
        </p:txBody>
      </p:sp>
      <p:sp>
        <p:nvSpPr>
          <p:cNvPr id="3" name="Content Placeholder 2">
            <a:extLst>
              <a:ext uri="{FF2B5EF4-FFF2-40B4-BE49-F238E27FC236}">
                <a16:creationId xmlns:a16="http://schemas.microsoft.com/office/drawing/2014/main" id="{C4E284F1-54D4-5544-E952-E3CA3EF73B09}"/>
              </a:ext>
            </a:extLst>
          </p:cNvPr>
          <p:cNvSpPr>
            <a:spLocks noGrp="1"/>
          </p:cNvSpPr>
          <p:nvPr>
            <p:ph sz="quarter" idx="13"/>
          </p:nvPr>
        </p:nvSpPr>
        <p:spPr>
          <a:xfrm>
            <a:off x="7552945" y="1325366"/>
            <a:ext cx="4639055" cy="4923035"/>
          </a:xfrm>
        </p:spPr>
        <p:txBody>
          <a:bodyPr>
            <a:normAutofit lnSpcReduction="10000"/>
          </a:bodyPr>
          <a:lstStyle/>
          <a:p>
            <a:pPr>
              <a:lnSpc>
                <a:spcPct val="200000"/>
              </a:lnSpc>
              <a:buFont typeface="Wingdings" panose="05000000000000000000" pitchFamily="2" charset="2"/>
              <a:buChar char="§"/>
            </a:pPr>
            <a:r>
              <a:rPr lang="en-US" sz="1500" cap="none" dirty="0">
                <a:latin typeface="Times New Roman" panose="02020603050405020304" pitchFamily="18" charset="0"/>
                <a:cs typeface="Times New Roman" panose="02020603050405020304" pitchFamily="18" charset="0"/>
              </a:rPr>
              <a:t>Insufficient allowances</a:t>
            </a:r>
          </a:p>
          <a:p>
            <a:pPr>
              <a:lnSpc>
                <a:spcPct val="200000"/>
              </a:lnSpc>
              <a:buFont typeface="Wingdings" panose="05000000000000000000" pitchFamily="2" charset="2"/>
              <a:buChar char="§"/>
            </a:pPr>
            <a:r>
              <a:rPr lang="en-US" sz="1500" cap="none" dirty="0">
                <a:latin typeface="Times New Roman" panose="02020603050405020304" pitchFamily="18" charset="0"/>
                <a:cs typeface="Times New Roman" panose="02020603050405020304" pitchFamily="18" charset="0"/>
              </a:rPr>
              <a:t>Inadequate ICT/IT applications installation on PC and usage</a:t>
            </a:r>
          </a:p>
          <a:p>
            <a:pPr>
              <a:lnSpc>
                <a:spcPct val="200000"/>
              </a:lnSpc>
              <a:buFont typeface="Wingdings" panose="05000000000000000000" pitchFamily="2" charset="2"/>
              <a:buChar char="§"/>
            </a:pPr>
            <a:r>
              <a:rPr lang="en-US" sz="1500" cap="none" dirty="0">
                <a:latin typeface="Times New Roman" panose="02020603050405020304" pitchFamily="18" charset="0"/>
                <a:cs typeface="Times New Roman" panose="02020603050405020304" pitchFamily="18" charset="0"/>
              </a:rPr>
              <a:t>High cost of living</a:t>
            </a:r>
          </a:p>
          <a:p>
            <a:pPr>
              <a:lnSpc>
                <a:spcPct val="200000"/>
              </a:lnSpc>
              <a:buFont typeface="Wingdings" panose="05000000000000000000" pitchFamily="2" charset="2"/>
              <a:buChar char="§"/>
            </a:pPr>
            <a:r>
              <a:rPr lang="en-US" sz="1500" cap="none" dirty="0">
                <a:latin typeface="Times New Roman" panose="02020603050405020304" pitchFamily="18" charset="0"/>
                <a:cs typeface="Times New Roman" panose="02020603050405020304" pitchFamily="18" charset="0"/>
              </a:rPr>
              <a:t>High level of racism</a:t>
            </a:r>
          </a:p>
          <a:p>
            <a:pPr>
              <a:lnSpc>
                <a:spcPct val="200000"/>
              </a:lnSpc>
              <a:buFont typeface="Wingdings" panose="05000000000000000000" pitchFamily="2" charset="2"/>
              <a:buChar char="§"/>
            </a:pPr>
            <a:r>
              <a:rPr lang="en-US" sz="1500" cap="none" dirty="0">
                <a:latin typeface="Times New Roman" panose="02020603050405020304" pitchFamily="18" charset="0"/>
                <a:cs typeface="Times New Roman" panose="02020603050405020304" pitchFamily="18" charset="0"/>
              </a:rPr>
              <a:t>Unfriendly environment among foreigners</a:t>
            </a:r>
          </a:p>
          <a:p>
            <a:pPr>
              <a:lnSpc>
                <a:spcPct val="200000"/>
              </a:lnSpc>
              <a:buFont typeface="Wingdings" panose="05000000000000000000" pitchFamily="2" charset="2"/>
              <a:buChar char="§"/>
            </a:pPr>
            <a:r>
              <a:rPr lang="en-US" sz="1500" cap="none" dirty="0">
                <a:latin typeface="Times New Roman" panose="02020603050405020304" pitchFamily="18" charset="0"/>
                <a:cs typeface="Times New Roman" panose="02020603050405020304" pitchFamily="18" charset="0"/>
              </a:rPr>
              <a:t>Inadequate flow of information and communication among foreigners/Koreans</a:t>
            </a:r>
          </a:p>
          <a:p>
            <a:pPr>
              <a:lnSpc>
                <a:spcPct val="200000"/>
              </a:lnSpc>
              <a:buFont typeface="Wingdings" panose="05000000000000000000" pitchFamily="2" charset="2"/>
              <a:buChar char="§"/>
            </a:pPr>
            <a:r>
              <a:rPr lang="en-US" sz="1500" cap="none" dirty="0">
                <a:latin typeface="Times New Roman" panose="02020603050405020304" pitchFamily="18" charset="0"/>
                <a:cs typeface="Times New Roman" panose="02020603050405020304" pitchFamily="18" charset="0"/>
              </a:rPr>
              <a:t>Extreme Intimidations</a:t>
            </a:r>
          </a:p>
          <a:p>
            <a:pPr>
              <a:lnSpc>
                <a:spcPct val="200000"/>
              </a:lnSpc>
              <a:buFont typeface="Wingdings" panose="05000000000000000000" pitchFamily="2" charset="2"/>
              <a:buChar char="§"/>
            </a:pPr>
            <a:endParaRPr lang="en-US" sz="1500" cap="none" dirty="0">
              <a:latin typeface="Times New Roman" panose="02020603050405020304" pitchFamily="18" charset="0"/>
              <a:cs typeface="Times New Roman" panose="02020603050405020304" pitchFamily="18" charset="0"/>
            </a:endParaRPr>
          </a:p>
          <a:p>
            <a:pPr>
              <a:lnSpc>
                <a:spcPct val="200000"/>
              </a:lnSpc>
              <a:buFont typeface="Wingdings" panose="05000000000000000000" pitchFamily="2" charset="2"/>
              <a:buChar char="§"/>
            </a:pPr>
            <a:endParaRPr lang="en-US" sz="1500" cap="none" dirty="0">
              <a:latin typeface="Times New Roman" panose="02020603050405020304" pitchFamily="18" charset="0"/>
              <a:cs typeface="Times New Roman" panose="02020603050405020304" pitchFamily="18" charset="0"/>
            </a:endParaRPr>
          </a:p>
          <a:p>
            <a:pPr>
              <a:lnSpc>
                <a:spcPct val="200000"/>
              </a:lnSpc>
              <a:buFont typeface="Wingdings" panose="05000000000000000000" pitchFamily="2" charset="2"/>
              <a:buChar char="§"/>
            </a:pPr>
            <a:endParaRPr lang="en-US" sz="15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798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045EDB-9848-48E1-AF93-51B94A6B4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E17EA-1C0E-EFF1-88EF-AA5F6434F751}"/>
              </a:ext>
            </a:extLst>
          </p:cNvPr>
          <p:cNvSpPr>
            <a:spLocks noGrp="1"/>
          </p:cNvSpPr>
          <p:nvPr>
            <p:ph type="title"/>
          </p:nvPr>
        </p:nvSpPr>
        <p:spPr>
          <a:xfrm>
            <a:off x="168965" y="1343991"/>
            <a:ext cx="4328492" cy="4157256"/>
          </a:xfrm>
        </p:spPr>
        <p:txBody>
          <a:bodyPr>
            <a:normAutofit/>
          </a:bodyPr>
          <a:lstStyle/>
          <a:p>
            <a:pPr algn="l"/>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IDEAS/INNOVATION</a:t>
            </a:r>
          </a:p>
        </p:txBody>
      </p:sp>
      <p:sp>
        <p:nvSpPr>
          <p:cNvPr id="12" name="Rectangle: Rounded Corners 11">
            <a:extLst>
              <a:ext uri="{FF2B5EF4-FFF2-40B4-BE49-F238E27FC236}">
                <a16:creationId xmlns:a16="http://schemas.microsoft.com/office/drawing/2014/main" id="{099DAEF2-2587-42F9-A6E0-D0002FD4D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1253578"/>
            <a:ext cx="692631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96B48BD-04DD-4A15-B184-476ECCC40E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141"/>
          <a:stretch/>
        </p:blipFill>
        <p:spPr>
          <a:xfrm>
            <a:off x="0" y="1"/>
            <a:ext cx="12192000" cy="1773382"/>
          </a:xfrm>
          <a:prstGeom prst="rect">
            <a:avLst/>
          </a:prstGeom>
        </p:spPr>
      </p:pic>
      <p:sp>
        <p:nvSpPr>
          <p:cNvPr id="3" name="Content Placeholder 2">
            <a:extLst>
              <a:ext uri="{FF2B5EF4-FFF2-40B4-BE49-F238E27FC236}">
                <a16:creationId xmlns:a16="http://schemas.microsoft.com/office/drawing/2014/main" id="{25CE316C-5510-88DF-C8BB-43A9DBA24455}"/>
              </a:ext>
            </a:extLst>
          </p:cNvPr>
          <p:cNvSpPr>
            <a:spLocks noGrp="1"/>
          </p:cNvSpPr>
          <p:nvPr>
            <p:ph sz="quarter" idx="13"/>
          </p:nvPr>
        </p:nvSpPr>
        <p:spPr>
          <a:xfrm>
            <a:off x="4581940" y="1189935"/>
            <a:ext cx="6998676" cy="4470400"/>
          </a:xfrm>
        </p:spPr>
        <p:style>
          <a:lnRef idx="2">
            <a:schemeClr val="accent2"/>
          </a:lnRef>
          <a:fillRef idx="1">
            <a:schemeClr val="lt1"/>
          </a:fillRef>
          <a:effectRef idx="0">
            <a:schemeClr val="accent2"/>
          </a:effectRef>
          <a:fontRef idx="minor">
            <a:schemeClr val="dk1"/>
          </a:fontRef>
        </p:style>
        <p:txBody>
          <a:bodyPr/>
          <a:lstStyle/>
          <a:p>
            <a:pPr marL="34290" indent="-171450" algn="just" defTabSz="548640">
              <a:lnSpc>
                <a:spcPct val="150000"/>
              </a:lnSpc>
              <a:spcBef>
                <a:spcPts val="0"/>
              </a:spcBef>
              <a:buFont typeface="Wingdings" panose="05000000000000000000" pitchFamily="2" charset="2"/>
              <a:buChar char="§"/>
            </a:pPr>
            <a:r>
              <a:rPr lang="en-US" sz="1200" kern="1200" cap="none" baseline="0" dirty="0">
                <a:solidFill>
                  <a:schemeClr val="tx1"/>
                </a:solidFill>
                <a:effectLst/>
                <a:latin typeface="Times New Roman" panose="02020603050405020304" pitchFamily="18" charset="0"/>
                <a:cs typeface="Times New Roman" panose="02020603050405020304" pitchFamily="18" charset="0"/>
              </a:rPr>
              <a:t>Support Individual and culture need to promote self-motivation with capacity building like training systems at all levels, review of policies, and reform initiation at organizations where necessary.</a:t>
            </a:r>
          </a:p>
          <a:p>
            <a:pPr marL="34290" indent="-171450" algn="just" defTabSz="548640">
              <a:lnSpc>
                <a:spcPct val="150000"/>
              </a:lnSpc>
              <a:spcBef>
                <a:spcPts val="0"/>
              </a:spcBef>
              <a:buFont typeface="Wingdings" panose="05000000000000000000" pitchFamily="2" charset="2"/>
              <a:buChar char="§"/>
            </a:pPr>
            <a:r>
              <a:rPr lang="en-US" sz="1200" kern="1200" cap="none" baseline="0" dirty="0">
                <a:solidFill>
                  <a:schemeClr val="tx1"/>
                </a:solidFill>
                <a:effectLst/>
                <a:latin typeface="Times New Roman" panose="02020603050405020304" pitchFamily="18" charset="0"/>
                <a:cs typeface="Times New Roman" panose="02020603050405020304" pitchFamily="18" charset="0"/>
              </a:rPr>
              <a:t>Propose digital innovation in civil service to empower institutionally driven forces, with strong and resilient </a:t>
            </a:r>
            <a:r>
              <a:rPr lang="en-US" sz="1200" kern="1200" cap="none" baseline="0" dirty="0" err="1">
                <a:solidFill>
                  <a:schemeClr val="tx1"/>
                </a:solidFill>
                <a:effectLst/>
                <a:latin typeface="Times New Roman" panose="02020603050405020304" pitchFamily="18" charset="0"/>
                <a:cs typeface="Times New Roman" panose="02020603050405020304" pitchFamily="18" charset="0"/>
              </a:rPr>
              <a:t>labour</a:t>
            </a:r>
            <a:r>
              <a:rPr lang="en-US" sz="1200" kern="1200" cap="none" baseline="0" dirty="0">
                <a:solidFill>
                  <a:schemeClr val="tx1"/>
                </a:solidFill>
                <a:effectLst/>
                <a:latin typeface="Times New Roman" panose="02020603050405020304" pitchFamily="18" charset="0"/>
                <a:cs typeface="Times New Roman" panose="02020603050405020304" pitchFamily="18" charset="0"/>
              </a:rPr>
              <a:t> market following innovation pathways that are not filtering currently.</a:t>
            </a:r>
          </a:p>
          <a:p>
            <a:pPr marL="34290" indent="-171450" algn="just" defTabSz="548640">
              <a:lnSpc>
                <a:spcPct val="150000"/>
              </a:lnSpc>
              <a:spcBef>
                <a:spcPts val="0"/>
              </a:spcBef>
              <a:buFont typeface="Wingdings" panose="05000000000000000000" pitchFamily="2" charset="2"/>
              <a:buChar char="§"/>
            </a:pPr>
            <a:r>
              <a:rPr lang="en-US" sz="1200" kern="1200" cap="none" baseline="0" dirty="0">
                <a:solidFill>
                  <a:schemeClr val="tx1"/>
                </a:solidFill>
                <a:effectLst/>
                <a:latin typeface="Times New Roman" panose="02020603050405020304" pitchFamily="18" charset="0"/>
                <a:cs typeface="Times New Roman" panose="02020603050405020304" pitchFamily="18" charset="0"/>
              </a:rPr>
              <a:t>First phase of Project Plan</a:t>
            </a:r>
          </a:p>
          <a:p>
            <a:pPr marL="34290" indent="-171450" algn="just" defTabSz="548640">
              <a:lnSpc>
                <a:spcPct val="150000"/>
              </a:lnSpc>
              <a:spcBef>
                <a:spcPts val="0"/>
              </a:spcBef>
              <a:buFont typeface="Wingdings" panose="05000000000000000000" pitchFamily="2" charset="2"/>
              <a:buChar char="§"/>
            </a:pPr>
            <a:endParaRPr lang="en-US" sz="1200" kern="1200" cap="none" baseline="0" dirty="0">
              <a:solidFill>
                <a:schemeClr val="tx1"/>
              </a:solidFill>
              <a:effectLst/>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F3034909-82E1-6533-4580-540F541BBD36}"/>
              </a:ext>
            </a:extLst>
          </p:cNvPr>
          <p:cNvGraphicFramePr/>
          <p:nvPr>
            <p:extLst>
              <p:ext uri="{D42A27DB-BD31-4B8C-83A1-F6EECF244321}">
                <p14:modId xmlns:p14="http://schemas.microsoft.com/office/powerpoint/2010/main" val="3244578249"/>
              </p:ext>
            </p:extLst>
          </p:nvPr>
        </p:nvGraphicFramePr>
        <p:xfrm>
          <a:off x="6022365" y="2876599"/>
          <a:ext cx="5558250" cy="2715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37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789EB8-C7B9-41CD-9B95-DCCECF1E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9523DF8-9928-4EF3-8A60-071169D974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ite puzzle with one red piece">
            <a:extLst>
              <a:ext uri="{FF2B5EF4-FFF2-40B4-BE49-F238E27FC236}">
                <a16:creationId xmlns:a16="http://schemas.microsoft.com/office/drawing/2014/main" id="{46021BD8-109F-F5CA-D8A7-FEDCBBDC26E9}"/>
              </a:ext>
            </a:extLst>
          </p:cNvPr>
          <p:cNvPicPr>
            <a:picLocks noChangeAspect="1"/>
          </p:cNvPicPr>
          <p:nvPr/>
        </p:nvPicPr>
        <p:blipFill rotWithShape="1">
          <a:blip r:embed="rId3"/>
          <a:srcRect l="34108" r="32505"/>
          <a:stretch/>
        </p:blipFill>
        <p:spPr>
          <a:xfrm>
            <a:off x="21" y="10"/>
            <a:ext cx="3886180" cy="6857990"/>
          </a:xfrm>
          <a:prstGeom prst="rect">
            <a:avLst/>
          </a:prstGeom>
        </p:spPr>
      </p:pic>
      <p:pic>
        <p:nvPicPr>
          <p:cNvPr id="13" name="Picture 12">
            <a:extLst>
              <a:ext uri="{FF2B5EF4-FFF2-40B4-BE49-F238E27FC236}">
                <a16:creationId xmlns:a16="http://schemas.microsoft.com/office/drawing/2014/main" id="{0DBE017B-E5E7-4BF1-81B6-346D7281AB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59B91E-5A7E-2559-B254-2E0BE1DC0C47}"/>
              </a:ext>
            </a:extLst>
          </p:cNvPr>
          <p:cNvSpPr>
            <a:spLocks noGrp="1"/>
          </p:cNvSpPr>
          <p:nvPr>
            <p:ph type="title"/>
          </p:nvPr>
        </p:nvSpPr>
        <p:spPr>
          <a:xfrm>
            <a:off x="4132089" y="0"/>
            <a:ext cx="6672886" cy="599026"/>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PRACTICAL IMPLICATIONS</a:t>
            </a:r>
          </a:p>
        </p:txBody>
      </p:sp>
      <p:sp>
        <p:nvSpPr>
          <p:cNvPr id="3" name="Content Placeholder 2">
            <a:extLst>
              <a:ext uri="{FF2B5EF4-FFF2-40B4-BE49-F238E27FC236}">
                <a16:creationId xmlns:a16="http://schemas.microsoft.com/office/drawing/2014/main" id="{B48884CF-64B7-696E-1DE6-91C5382A5213}"/>
              </a:ext>
            </a:extLst>
          </p:cNvPr>
          <p:cNvSpPr>
            <a:spLocks noGrp="1"/>
          </p:cNvSpPr>
          <p:nvPr>
            <p:ph sz="quarter" idx="13"/>
          </p:nvPr>
        </p:nvSpPr>
        <p:spPr>
          <a:xfrm>
            <a:off x="4400443" y="539393"/>
            <a:ext cx="7392335" cy="6244064"/>
          </a:xfrm>
        </p:spPr>
        <p:txBody>
          <a:bodyPr>
            <a:noAutofit/>
          </a:bodyPr>
          <a:lstStyle/>
          <a:p>
            <a:pPr marL="57150" marR="0" indent="-285750">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HYSinMyeongJo-Medium"/>
                <a:cs typeface="Times New Roman" panose="02020603050405020304" pitchFamily="18" charset="0"/>
              </a:rPr>
              <a:t>Increasing the access and use of technology, </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HYSinMyeongJo-Medium"/>
                <a:cs typeface="Times New Roman" panose="02020603050405020304" pitchFamily="18" charset="0"/>
              </a:rPr>
              <a:t>Strengthening internal communication approaches to better support remote working and virtual in-person activities, and </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HYSinMyeongJo-Medium"/>
                <a:cs typeface="Times New Roman" panose="02020603050405020304" pitchFamily="18" charset="0"/>
              </a:rPr>
              <a:t>Designing further diagnostic tools to identify specific constraints and bottlenecks</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HYSinMyeongJo-Medium"/>
                <a:cs typeface="Times New Roman" panose="02020603050405020304" pitchFamily="18" charset="0"/>
              </a:rPr>
              <a:t>Implementing their core tasks were poor access to the internet, </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800"/>
              </a:spcAft>
              <a:buFont typeface="Wingdings" panose="05000000000000000000" pitchFamily="2" charset="2"/>
              <a:buChar char="§"/>
            </a:pPr>
            <a:r>
              <a:rPr lang="en-US" sz="1600" cap="none" dirty="0">
                <a:latin typeface="Times New Roman" panose="02020603050405020304" pitchFamily="18" charset="0"/>
                <a:ea typeface="HYSinMyeongJo-Medium"/>
                <a:cs typeface="Times New Roman" panose="02020603050405020304" pitchFamily="18" charset="0"/>
              </a:rPr>
              <a:t>S</a:t>
            </a:r>
            <a:r>
              <a:rPr lang="en-US" sz="1600" cap="none" dirty="0">
                <a:effectLst/>
                <a:latin typeface="Times New Roman" panose="02020603050405020304" pitchFamily="18" charset="0"/>
                <a:ea typeface="HYSinMyeongJo-Medium"/>
                <a:cs typeface="Times New Roman" panose="02020603050405020304" pitchFamily="18" charset="0"/>
              </a:rPr>
              <a:t>ufficient proper equipment, </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HYSinMyeongJo-Medium"/>
                <a:cs typeface="Times New Roman" panose="02020603050405020304" pitchFamily="18" charset="0"/>
              </a:rPr>
              <a:t>Managing work that requires in-person interaction, and access to the necessary documents.</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HYSinMyeongJo-Medium"/>
                <a:cs typeface="Times New Roman" panose="02020603050405020304" pitchFamily="18" charset="0"/>
              </a:rPr>
              <a:t>Support of the government to the public sector, resilience from the public sector increases and hence productivity also increases. </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HYSinMyeongJo-Medium"/>
                <a:cs typeface="Times New Roman" panose="02020603050405020304" pitchFamily="18" charset="0"/>
              </a:rPr>
              <a:t>Government support can be asking for aid or signing MOU with South Korea for strong technology operation and digitalization as well as management support for implementations. </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50000"/>
              </a:lnSpc>
              <a:spcBef>
                <a:spcPts val="0"/>
              </a:spcBef>
              <a:spcAft>
                <a:spcPts val="800"/>
              </a:spcAft>
              <a:buFont typeface="Wingdings" panose="05000000000000000000" pitchFamily="2" charset="2"/>
              <a:buChar char="§"/>
            </a:pPr>
            <a:r>
              <a:rPr lang="en-US" sz="1600" cap="none" dirty="0">
                <a:effectLst/>
                <a:latin typeface="Times New Roman" panose="02020603050405020304" pitchFamily="18" charset="0"/>
                <a:ea typeface="HYSinMyeongJo-Medium"/>
                <a:cs typeface="Times New Roman" panose="02020603050405020304" pitchFamily="18" charset="0"/>
              </a:rPr>
              <a:t>Government regulations play an essential role with policy creation, system structures and cultural practices in the organization.</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C1A230AA-FCCE-4008-A77C-D74AB0F51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23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2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94217-1CA8-2779-5FA5-26DADEBF4CFA}"/>
              </a:ext>
            </a:extLst>
          </p:cNvPr>
          <p:cNvSpPr>
            <a:spLocks noGrp="1"/>
          </p:cNvSpPr>
          <p:nvPr>
            <p:ph type="title"/>
          </p:nvPr>
        </p:nvSpPr>
        <p:spPr>
          <a:xfrm>
            <a:off x="0" y="1314450"/>
            <a:ext cx="3485076" cy="3680244"/>
          </a:xfrm>
          <a:scene3d>
            <a:camera prst="orthographicFront">
              <a:rot lat="0" lon="0" rev="0"/>
            </a:camera>
            <a:lightRig rig="balanced" dir="t">
              <a:rot lat="0" lon="0" rev="8700000"/>
            </a:lightRig>
          </a:scene3d>
        </p:spPr>
        <p:txBody>
          <a:bodyPr>
            <a:normAutofit/>
          </a:bodyPr>
          <a:lstStyle/>
          <a:p>
            <a:pPr algn="l"/>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Conclusion/recommendations</a:t>
            </a:r>
          </a:p>
        </p:txBody>
      </p:sp>
      <p:pic>
        <p:nvPicPr>
          <p:cNvPr id="13" name="Picture 12">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C48251D-55C7-566F-9088-70C4C1F115D5}"/>
              </a:ext>
            </a:extLst>
          </p:cNvPr>
          <p:cNvGraphicFramePr>
            <a:graphicFrameLocks noGrp="1"/>
          </p:cNvGraphicFramePr>
          <p:nvPr>
            <p:ph sz="quarter" idx="13"/>
            <p:extLst>
              <p:ext uri="{D42A27DB-BD31-4B8C-83A1-F6EECF244321}">
                <p14:modId xmlns:p14="http://schemas.microsoft.com/office/powerpoint/2010/main" val="2754606188"/>
              </p:ext>
            </p:extLst>
          </p:nvPr>
        </p:nvGraphicFramePr>
        <p:xfrm>
          <a:off x="4082972" y="889000"/>
          <a:ext cx="8032828" cy="56161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086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2C84-698D-C6EB-1E3F-5DB3FFE4EDB7}"/>
              </a:ext>
            </a:extLst>
          </p:cNvPr>
          <p:cNvSpPr>
            <a:spLocks noGrp="1"/>
          </p:cNvSpPr>
          <p:nvPr>
            <p:ph type="title"/>
          </p:nvPr>
        </p:nvSpPr>
        <p:spPr>
          <a:xfrm>
            <a:off x="2733261" y="0"/>
            <a:ext cx="7913830" cy="708357"/>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A call to action</a:t>
            </a:r>
          </a:p>
        </p:txBody>
      </p:sp>
      <p:graphicFrame>
        <p:nvGraphicFramePr>
          <p:cNvPr id="5" name="Content Placeholder 2">
            <a:extLst>
              <a:ext uri="{FF2B5EF4-FFF2-40B4-BE49-F238E27FC236}">
                <a16:creationId xmlns:a16="http://schemas.microsoft.com/office/drawing/2014/main" id="{55D2AD54-74F5-89E9-15B2-A32195B88890}"/>
              </a:ext>
            </a:extLst>
          </p:cNvPr>
          <p:cNvGraphicFramePr>
            <a:graphicFrameLocks noGrp="1"/>
          </p:cNvGraphicFramePr>
          <p:nvPr>
            <p:ph sz="quarter" idx="13"/>
            <p:extLst>
              <p:ext uri="{D42A27DB-BD31-4B8C-83A1-F6EECF244321}">
                <p14:modId xmlns:p14="http://schemas.microsoft.com/office/powerpoint/2010/main" val="498646155"/>
              </p:ext>
            </p:extLst>
          </p:nvPr>
        </p:nvGraphicFramePr>
        <p:xfrm>
          <a:off x="914087" y="1194274"/>
          <a:ext cx="10363826" cy="427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35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67BE-3965-E6C1-B228-AABD540D1594}"/>
              </a:ext>
            </a:extLst>
          </p:cNvPr>
          <p:cNvSpPr>
            <a:spLocks noGrp="1"/>
          </p:cNvSpPr>
          <p:nvPr>
            <p:ph type="title"/>
          </p:nvPr>
        </p:nvSpPr>
        <p:spPr>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 and answer </a:t>
            </a:r>
          </a:p>
        </p:txBody>
      </p:sp>
      <p:pic>
        <p:nvPicPr>
          <p:cNvPr id="5" name="Content Placeholder 4" descr="Hello Dude">
            <a:extLst>
              <a:ext uri="{FF2B5EF4-FFF2-40B4-BE49-F238E27FC236}">
                <a16:creationId xmlns:a16="http://schemas.microsoft.com/office/drawing/2014/main" id="{89F0C630-5528-845A-8314-3F804A8805B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83881" y="2366963"/>
            <a:ext cx="3424237" cy="3424237"/>
          </a:xfrm>
        </p:spPr>
      </p:pic>
    </p:spTree>
    <p:extLst>
      <p:ext uri="{BB962C8B-B14F-4D97-AF65-F5344CB8AC3E}">
        <p14:creationId xmlns:p14="http://schemas.microsoft.com/office/powerpoint/2010/main" val="169071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9C13-4B9A-29B7-BE04-867E7972297C}"/>
              </a:ext>
            </a:extLst>
          </p:cNvPr>
          <p:cNvSpPr>
            <a:spLocks noGrp="1"/>
          </p:cNvSpPr>
          <p:nvPr>
            <p:ph type="title"/>
          </p:nvPr>
        </p:nvSpPr>
        <p:spPr>
          <a:xfrm>
            <a:off x="913775" y="618518"/>
            <a:ext cx="10364451" cy="719216"/>
          </a:xfrm>
        </p:spPr>
        <p:txBody>
          <a:bodyPr>
            <a:normAutofit fontScale="90000"/>
          </a:bodyPr>
          <a:lstStyle/>
          <a:p>
            <a:pPr marL="228600" marR="0" lvl="0" indent="-228600" defTabSz="914400" rtl="0" eaLnBrk="1" fontAlgn="auto" latinLnBrk="0" hangingPunct="1">
              <a:lnSpc>
                <a:spcPct val="120000"/>
              </a:lnSpc>
              <a:spcBef>
                <a:spcPts val="1000"/>
              </a:spcBef>
              <a:spcAft>
                <a:spcPts val="0"/>
              </a:spcAft>
              <a:tabLst/>
              <a:defRPr/>
            </a:pPr>
            <a:br>
              <a:rPr kumimoji="0" 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anose="04020705040A02060702" pitchFamily="82" charset="0"/>
                <a:ea typeface="+mn-ea"/>
                <a:cs typeface="Times New Roman" panose="02020603050405020304" pitchFamily="18" charset="0"/>
              </a:rPr>
            </a:br>
            <a:r>
              <a:rPr kumimoji="0" 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anose="04020705040A02060702" pitchFamily="82" charset="0"/>
                <a:ea typeface="+mn-ea"/>
                <a:cs typeface="Times New Roman" panose="02020603050405020304" pitchFamily="18" charset="0"/>
              </a:rPr>
              <a:t>Thank you for your attention, please</a:t>
            </a:r>
            <a:br>
              <a:rPr kumimoji="0" 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lgerian" panose="04020705040A02060702" pitchFamily="82" charset="0"/>
                <a:ea typeface="+mn-ea"/>
                <a:cs typeface="Times New Roman" panose="02020603050405020304" pitchFamily="18" charset="0"/>
              </a:rPr>
            </a:br>
            <a:endParaRPr lang="en-US" b="1" dirty="0">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endParaRPr>
          </a:p>
        </p:txBody>
      </p:sp>
      <p:pic>
        <p:nvPicPr>
          <p:cNvPr id="5" name="Content Placeholder 4" descr="Macro close-up of yellow-orange Chrysanthemum flower">
            <a:extLst>
              <a:ext uri="{FF2B5EF4-FFF2-40B4-BE49-F238E27FC236}">
                <a16:creationId xmlns:a16="http://schemas.microsoft.com/office/drawing/2014/main" id="{AE8DCC11-C5EC-2224-6A38-C90DE6D4893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6000" y="1716881"/>
            <a:ext cx="7603067" cy="4522601"/>
          </a:xfrm>
        </p:spPr>
      </p:pic>
    </p:spTree>
    <p:extLst>
      <p:ext uri="{BB962C8B-B14F-4D97-AF65-F5344CB8AC3E}">
        <p14:creationId xmlns:p14="http://schemas.microsoft.com/office/powerpoint/2010/main" val="19020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035B-2603-BDC1-DF97-D60A6EBA3399}"/>
              </a:ext>
            </a:extLst>
          </p:cNvPr>
          <p:cNvSpPr>
            <a:spLocks noGrp="1"/>
          </p:cNvSpPr>
          <p:nvPr>
            <p:ph type="title"/>
          </p:nvPr>
        </p:nvSpPr>
        <p:spPr>
          <a:xfrm>
            <a:off x="-49695" y="19329"/>
            <a:ext cx="12241696" cy="457750"/>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 (SUBJECT AREAS)</a:t>
            </a:r>
          </a:p>
        </p:txBody>
      </p:sp>
      <p:sp>
        <p:nvSpPr>
          <p:cNvPr id="3" name="Content Placeholder 2">
            <a:extLst>
              <a:ext uri="{FF2B5EF4-FFF2-40B4-BE49-F238E27FC236}">
                <a16:creationId xmlns:a16="http://schemas.microsoft.com/office/drawing/2014/main" id="{D6CE982D-28E1-28B3-1C86-05B12D0E877E}"/>
              </a:ext>
            </a:extLst>
          </p:cNvPr>
          <p:cNvSpPr>
            <a:spLocks noGrp="1"/>
          </p:cNvSpPr>
          <p:nvPr>
            <p:ph sz="quarter" idx="13"/>
          </p:nvPr>
        </p:nvSpPr>
        <p:spPr>
          <a:xfrm>
            <a:off x="0" y="1177788"/>
            <a:ext cx="11797748" cy="4065104"/>
          </a:xfrm>
        </p:spPr>
        <p:txBody>
          <a:bodyPr numCol="3">
            <a:noAutofit/>
          </a:bodyPr>
          <a:lstStyle/>
          <a:p>
            <a:pPr marR="0" lvl="0">
              <a:lnSpc>
                <a:spcPct val="150000"/>
              </a:lnSpc>
              <a:spcBef>
                <a:spcPts val="0"/>
              </a:spcBef>
              <a:spcAft>
                <a:spcPts val="0"/>
              </a:spcAft>
              <a:buFont typeface="Wingdings" panose="05000000000000000000" pitchFamily="2" charset="2"/>
              <a:buChar char="q"/>
              <a:tabLst>
                <a:tab pos="457200" algn="l"/>
              </a:tabLst>
            </a:pPr>
            <a:r>
              <a:rPr lang="en-US" sz="1200" b="1" dirty="0">
                <a:latin typeface="Times New Roman" panose="02020603050405020304" pitchFamily="18" charset="0"/>
                <a:cs typeface="Times New Roman" panose="02020603050405020304" pitchFamily="18" charset="0"/>
              </a:rPr>
              <a:t>MODULE</a:t>
            </a: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Seminar in Survey Research Methods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Local Government Internship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Academic Writing and Research Ethics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Local Government and Public Administration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Urban Mobilities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Special Lectures/Seminars</a:t>
            </a:r>
          </a:p>
          <a:p>
            <a:pPr marR="0" lvl="0">
              <a:lnSpc>
                <a:spcPct val="150000"/>
              </a:lnSpc>
              <a:spcBef>
                <a:spcPts val="0"/>
              </a:spcBef>
              <a:spcAft>
                <a:spcPts val="0"/>
              </a:spcAft>
              <a:buFont typeface="Wingdings" panose="05000000000000000000" pitchFamily="2" charset="2"/>
              <a:buChar char="§"/>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r>
              <a:rPr lang="en-US" sz="1200" dirty="0">
                <a:latin typeface="Times New Roman" panose="02020603050405020304" pitchFamily="18" charset="0"/>
                <a:cs typeface="Times New Roman" panose="02020603050405020304" pitchFamily="18" charset="0"/>
              </a:rPr>
              <a:t>	</a:t>
            </a:r>
          </a:p>
          <a:p>
            <a:pPr marL="0" indent="0">
              <a:lnSpc>
                <a:spcPct val="150000"/>
              </a:lnSpc>
              <a:buNone/>
            </a:pPr>
            <a:endParaRPr lang="en-US" sz="1200" dirty="0">
              <a:latin typeface="Times New Roman" panose="02020603050405020304" pitchFamily="18" charset="0"/>
              <a:cs typeface="Times New Roman" panose="02020603050405020304" pitchFamily="18" charset="0"/>
            </a:endParaRPr>
          </a:p>
          <a:p>
            <a:pPr marL="0" indent="0">
              <a:lnSpc>
                <a:spcPct val="150000"/>
              </a:lnSpc>
              <a:buNone/>
            </a:pPr>
            <a:endParaRPr lang="en-US" sz="12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q"/>
            </a:pPr>
            <a:r>
              <a:rPr lang="en-US" sz="1200" b="1" dirty="0">
                <a:latin typeface="Times New Roman" panose="02020603050405020304" pitchFamily="18" charset="0"/>
                <a:cs typeface="Times New Roman" panose="02020603050405020304" pitchFamily="18" charset="0"/>
              </a:rPr>
              <a:t>      MODULE</a:t>
            </a: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Management Science and Statistical Methods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Seminar on Policy Evaluation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Understanding the Dynamics of Public Policy Process &amp; Governance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Smart E-Government and E-Policy: Theory &amp; Korean Policy Case</a:t>
            </a:r>
          </a:p>
          <a:p>
            <a:pPr marR="0" lvl="0">
              <a:lnSpc>
                <a:spcPct val="150000"/>
              </a:lnSpc>
              <a:spcBef>
                <a:spcPts val="0"/>
              </a:spcBef>
              <a:spcAft>
                <a:spcPts val="0"/>
              </a:spcAft>
              <a:buFont typeface="Wingdings" panose="05000000000000000000" pitchFamily="2" charset="2"/>
              <a:buChar char="§"/>
              <a:tabLst>
                <a:tab pos="457200" algn="l"/>
              </a:tabLst>
            </a:pPr>
            <a:endParaRPr lang="en-US" sz="1200" dirty="0">
              <a:solidFill>
                <a:srgbClr val="000000"/>
              </a:solidFill>
              <a:latin typeface="Times New Roman" panose="02020603050405020304" pitchFamily="18" charset="0"/>
              <a:cs typeface="Times New Roman" panose="02020603050405020304" pitchFamily="18" charset="0"/>
            </a:endParaRPr>
          </a:p>
          <a:p>
            <a:pPr marR="0" lvl="0">
              <a:lnSpc>
                <a:spcPct val="150000"/>
              </a:lnSpc>
              <a:spcBef>
                <a:spcPts val="0"/>
              </a:spcBef>
              <a:spcAft>
                <a:spcPts val="0"/>
              </a:spcAft>
              <a:buFont typeface="Wingdings" panose="05000000000000000000" pitchFamily="2" charset="2"/>
              <a:buChar char="§"/>
              <a:tabLst>
                <a:tab pos="457200" algn="l"/>
              </a:tabLs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None/>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50000"/>
              </a:lnSpc>
              <a:spcBef>
                <a:spcPts val="0"/>
              </a:spcBef>
              <a:spcAft>
                <a:spcPts val="0"/>
              </a:spcAft>
              <a:buFont typeface="Wingdings" panose="05000000000000000000" pitchFamily="2" charset="2"/>
              <a:buChar char="q"/>
              <a:tabLst>
                <a:tab pos="457200" algn="l"/>
              </a:tabLst>
            </a:pPr>
            <a:r>
              <a:rPr lang="en-US" sz="1200" b="1" kern="1200" dirty="0">
                <a:solidFill>
                  <a:srgbClr val="000000"/>
                </a:solidFill>
                <a:effectLst/>
                <a:latin typeface="Times New Roman" panose="02020603050405020304" pitchFamily="18" charset="0"/>
                <a:cs typeface="Times New Roman" panose="02020603050405020304" pitchFamily="18" charset="0"/>
              </a:rPr>
              <a:t>MODULE</a:t>
            </a: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Disaster Management for the future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Seminar on Public Human Resource Management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Korea Language Class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Introduction to Korea Law</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200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Orientation and Fire Drill (Safety Education)</a:t>
            </a:r>
          </a:p>
          <a:p>
            <a:pPr>
              <a:lnSpc>
                <a:spcPct val="200000"/>
              </a:lnSpc>
              <a:spcBef>
                <a:spcPts val="0"/>
              </a:spcBef>
              <a:buFont typeface="Wingdings" panose="05000000000000000000" pitchFamily="2" charset="2"/>
              <a:buChar char="§"/>
              <a:tabLst>
                <a:tab pos="457200" algn="l"/>
              </a:tabLst>
            </a:pPr>
            <a:r>
              <a:rPr lang="en-US" sz="1200" kern="1200" dirty="0">
                <a:solidFill>
                  <a:srgbClr val="000000"/>
                </a:solidFill>
                <a:effectLst/>
                <a:latin typeface="Times New Roman" panose="02020603050405020304" pitchFamily="18" charset="0"/>
                <a:cs typeface="Times New Roman" panose="02020603050405020304" pitchFamily="18" charset="0"/>
              </a:rPr>
              <a:t>Understanding of Platform Processes for Korean Public management</a:t>
            </a:r>
            <a:r>
              <a:rPr lang="en-US" sz="1200" b="1"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12B23257-E34E-9411-602F-7D251B85995B}"/>
              </a:ext>
            </a:extLst>
          </p:cNvPr>
          <p:cNvSpPr txBox="1"/>
          <p:nvPr/>
        </p:nvSpPr>
        <p:spPr>
          <a:xfrm>
            <a:off x="1734378" y="477079"/>
            <a:ext cx="9069456" cy="646331"/>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CURRICULUM-INTENSIVE</a:t>
            </a:r>
            <a:r>
              <a:rPr lang="en-US" b="1" cap="none" dirty="0">
                <a:latin typeface="Times New Roman" panose="02020603050405020304" pitchFamily="18" charset="0"/>
                <a:cs typeface="Times New Roman" panose="02020603050405020304" pitchFamily="18" charset="0"/>
              </a:rPr>
              <a:t> AND </a:t>
            </a:r>
            <a:r>
              <a:rPr lang="en-US" b="1" dirty="0">
                <a:solidFill>
                  <a:prstClr val="black"/>
                </a:solidFill>
                <a:latin typeface="Times New Roman" panose="02020603050405020304" pitchFamily="18" charset="0"/>
                <a:cs typeface="Times New Roman" panose="02020603050405020304" pitchFamily="18" charset="0"/>
              </a:rPr>
              <a:t>3 CREDITS ON ALL</a:t>
            </a:r>
            <a:r>
              <a:rPr lang="en-US" b="1" cap="none" dirty="0">
                <a:latin typeface="Times New Roman" panose="02020603050405020304" pitchFamily="18" charset="0"/>
                <a:cs typeface="Times New Roman" panose="02020603050405020304" pitchFamily="18" charset="0"/>
              </a:rPr>
              <a:t> SPECIALIZATION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COURSES</a:t>
            </a:r>
          </a:p>
          <a:p>
            <a:pPr algn="ct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3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9" end="19"/>
                                            </p:txEl>
                                          </p:spTgt>
                                        </p:tgtEl>
                                        <p:attrNameLst>
                                          <p:attrName>style.visibility</p:attrName>
                                        </p:attrNameLst>
                                      </p:cBhvr>
                                      <p:to>
                                        <p:strVal val="visible"/>
                                      </p:to>
                                    </p:set>
                                    <p:anim calcmode="lin" valueType="num">
                                      <p:cBhvr additive="base">
                                        <p:cTn id="8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20" end="20"/>
                                            </p:txEl>
                                          </p:spTgt>
                                        </p:tgtEl>
                                        <p:attrNameLst>
                                          <p:attrName>style.visibility</p:attrName>
                                        </p:attrNameLst>
                                      </p:cBhvr>
                                      <p:to>
                                        <p:strVal val="visible"/>
                                      </p:to>
                                    </p:set>
                                    <p:anim calcmode="lin" valueType="num">
                                      <p:cBhvr additive="base">
                                        <p:cTn id="9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21" end="21"/>
                                            </p:txEl>
                                          </p:spTgt>
                                        </p:tgtEl>
                                        <p:attrNameLst>
                                          <p:attrName>style.visibility</p:attrName>
                                        </p:attrNameLst>
                                      </p:cBhvr>
                                      <p:to>
                                        <p:strVal val="visible"/>
                                      </p:to>
                                    </p:set>
                                    <p:anim calcmode="lin" valueType="num">
                                      <p:cBhvr additive="base">
                                        <p:cTn id="97"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22" end="22"/>
                                            </p:txEl>
                                          </p:spTgt>
                                        </p:tgtEl>
                                        <p:attrNameLst>
                                          <p:attrName>style.visibility</p:attrName>
                                        </p:attrNameLst>
                                      </p:cBhvr>
                                      <p:to>
                                        <p:strVal val="visible"/>
                                      </p:to>
                                    </p:set>
                                    <p:anim calcmode="lin" valueType="num">
                                      <p:cBhvr additive="base">
                                        <p:cTn id="103"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23" end="23"/>
                                            </p:txEl>
                                          </p:spTgt>
                                        </p:tgtEl>
                                        <p:attrNameLst>
                                          <p:attrName>style.visibility</p:attrName>
                                        </p:attrNameLst>
                                      </p:cBhvr>
                                      <p:to>
                                        <p:strVal val="visible"/>
                                      </p:to>
                                    </p:set>
                                    <p:anim calcmode="lin" valueType="num">
                                      <p:cBhvr additive="base">
                                        <p:cTn id="109"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24" end="24"/>
                                            </p:txEl>
                                          </p:spTgt>
                                        </p:tgtEl>
                                        <p:attrNameLst>
                                          <p:attrName>style.visibility</p:attrName>
                                        </p:attrNameLst>
                                      </p:cBhvr>
                                      <p:to>
                                        <p:strVal val="visible"/>
                                      </p:to>
                                    </p:set>
                                    <p:anim calcmode="lin" valueType="num">
                                      <p:cBhvr additive="base">
                                        <p:cTn id="115"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25" end="25"/>
                                            </p:txEl>
                                          </p:spTgt>
                                        </p:tgtEl>
                                        <p:attrNameLst>
                                          <p:attrName>style.visibility</p:attrName>
                                        </p:attrNameLst>
                                      </p:cBhvr>
                                      <p:to>
                                        <p:strVal val="visible"/>
                                      </p:to>
                                    </p:set>
                                    <p:anim calcmode="lin" valueType="num">
                                      <p:cBhvr additive="base">
                                        <p:cTn id="121" dur="500" fill="hold"/>
                                        <p:tgtEl>
                                          <p:spTgt spid="3">
                                            <p:txEl>
                                              <p:pRg st="25" end="2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25" end="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7BE0-5D1C-5338-CF81-32FCC70FF21D}"/>
              </a:ext>
            </a:extLst>
          </p:cNvPr>
          <p:cNvSpPr>
            <a:spLocks noGrp="1"/>
          </p:cNvSpPr>
          <p:nvPr>
            <p:ph type="title"/>
          </p:nvPr>
        </p:nvSpPr>
        <p:spPr>
          <a:xfrm>
            <a:off x="2549388" y="0"/>
            <a:ext cx="7936396" cy="677941"/>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Rationale behind the course</a:t>
            </a:r>
          </a:p>
        </p:txBody>
      </p:sp>
      <p:graphicFrame>
        <p:nvGraphicFramePr>
          <p:cNvPr id="5" name="Content Placeholder 2">
            <a:extLst>
              <a:ext uri="{FF2B5EF4-FFF2-40B4-BE49-F238E27FC236}">
                <a16:creationId xmlns:a16="http://schemas.microsoft.com/office/drawing/2014/main" id="{446D78AA-FEB6-0E77-1F3C-A173C59C8BB9}"/>
              </a:ext>
            </a:extLst>
          </p:cNvPr>
          <p:cNvGraphicFramePr>
            <a:graphicFrameLocks noGrp="1"/>
          </p:cNvGraphicFramePr>
          <p:nvPr>
            <p:ph sz="quarter" idx="13"/>
            <p:extLst>
              <p:ext uri="{D42A27DB-BD31-4B8C-83A1-F6EECF244321}">
                <p14:modId xmlns:p14="http://schemas.microsoft.com/office/powerpoint/2010/main" val="4006640207"/>
              </p:ext>
            </p:extLst>
          </p:nvPr>
        </p:nvGraphicFramePr>
        <p:xfrm>
          <a:off x="581439" y="1240388"/>
          <a:ext cx="10363200" cy="3768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14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58FAF-B9DB-9C7D-A415-EE230D9109D6}"/>
              </a:ext>
            </a:extLst>
          </p:cNvPr>
          <p:cNvSpPr>
            <a:spLocks noGrp="1"/>
          </p:cNvSpPr>
          <p:nvPr>
            <p:ph type="title"/>
          </p:nvPr>
        </p:nvSpPr>
        <p:spPr>
          <a:xfrm>
            <a:off x="641074" y="1314450"/>
            <a:ext cx="2844002" cy="3680244"/>
          </a:xfrm>
        </p:spPr>
        <p:txBody>
          <a:bodyPr>
            <a:normAutofit/>
          </a:bodyPr>
          <a:lstStyle/>
          <a:p>
            <a:pPr algn="l"/>
            <a:r>
              <a:rPr lang="en-US" sz="1800" b="1" dirty="0">
                <a:latin typeface="Times New Roman" panose="02020603050405020304" pitchFamily="18" charset="0"/>
                <a:cs typeface="Times New Roman" panose="02020603050405020304" pitchFamily="18" charset="0"/>
              </a:rPr>
              <a:t>Korea experiences</a:t>
            </a:r>
          </a:p>
        </p:txBody>
      </p:sp>
      <p:pic>
        <p:nvPicPr>
          <p:cNvPr id="29" name="Picture 2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31" name="Picture 3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7" name="Picture 6">
            <a:extLst>
              <a:ext uri="{FF2B5EF4-FFF2-40B4-BE49-F238E27FC236}">
                <a16:creationId xmlns:a16="http://schemas.microsoft.com/office/drawing/2014/main" id="{3CB0BF7A-5ABD-403C-B6FF-51D157EDC916}"/>
              </a:ext>
            </a:extLst>
          </p:cNvPr>
          <p:cNvPicPr>
            <a:picLocks noChangeAspect="1"/>
          </p:cNvPicPr>
          <p:nvPr/>
        </p:nvPicPr>
        <p:blipFill>
          <a:blip r:embed="rId4"/>
          <a:stretch>
            <a:fillRect/>
          </a:stretch>
        </p:blipFill>
        <p:spPr>
          <a:xfrm>
            <a:off x="4133368" y="39119"/>
            <a:ext cx="2632165" cy="4557729"/>
          </a:xfrm>
          <a:prstGeom prst="rect">
            <a:avLst/>
          </a:prstGeom>
        </p:spPr>
      </p:pic>
      <p:pic>
        <p:nvPicPr>
          <p:cNvPr id="9" name="Picture 8">
            <a:extLst>
              <a:ext uri="{FF2B5EF4-FFF2-40B4-BE49-F238E27FC236}">
                <a16:creationId xmlns:a16="http://schemas.microsoft.com/office/drawing/2014/main" id="{F002CFA6-01B4-7447-D2E3-4EC9EEA287CC}"/>
              </a:ext>
            </a:extLst>
          </p:cNvPr>
          <p:cNvPicPr>
            <a:picLocks noChangeAspect="1"/>
          </p:cNvPicPr>
          <p:nvPr/>
        </p:nvPicPr>
        <p:blipFill>
          <a:blip r:embed="rId5"/>
          <a:stretch>
            <a:fillRect/>
          </a:stretch>
        </p:blipFill>
        <p:spPr>
          <a:xfrm>
            <a:off x="6561691" y="-1013792"/>
            <a:ext cx="2408934" cy="4987272"/>
          </a:xfrm>
          <a:prstGeom prst="rect">
            <a:avLst/>
          </a:prstGeom>
        </p:spPr>
      </p:pic>
      <p:pic>
        <p:nvPicPr>
          <p:cNvPr id="11" name="Picture 10">
            <a:extLst>
              <a:ext uri="{FF2B5EF4-FFF2-40B4-BE49-F238E27FC236}">
                <a16:creationId xmlns:a16="http://schemas.microsoft.com/office/drawing/2014/main" id="{89F7C457-B91F-8CE5-5894-8B2C71C7421D}"/>
              </a:ext>
            </a:extLst>
          </p:cNvPr>
          <p:cNvPicPr>
            <a:picLocks noChangeAspect="1"/>
          </p:cNvPicPr>
          <p:nvPr/>
        </p:nvPicPr>
        <p:blipFill>
          <a:blip r:embed="rId6"/>
          <a:stretch>
            <a:fillRect/>
          </a:stretch>
        </p:blipFill>
        <p:spPr>
          <a:xfrm>
            <a:off x="4070787" y="3886200"/>
            <a:ext cx="2452253" cy="3810468"/>
          </a:xfrm>
          <a:prstGeom prst="rect">
            <a:avLst/>
          </a:prstGeom>
        </p:spPr>
      </p:pic>
      <p:pic>
        <p:nvPicPr>
          <p:cNvPr id="14" name="Picture 13">
            <a:extLst>
              <a:ext uri="{FF2B5EF4-FFF2-40B4-BE49-F238E27FC236}">
                <a16:creationId xmlns:a16="http://schemas.microsoft.com/office/drawing/2014/main" id="{75D3C8B4-C71F-5776-258E-A6E3433DBCE9}"/>
              </a:ext>
            </a:extLst>
          </p:cNvPr>
          <p:cNvPicPr>
            <a:picLocks noChangeAspect="1"/>
          </p:cNvPicPr>
          <p:nvPr/>
        </p:nvPicPr>
        <p:blipFill>
          <a:blip r:embed="rId7"/>
          <a:stretch>
            <a:fillRect/>
          </a:stretch>
        </p:blipFill>
        <p:spPr>
          <a:xfrm>
            <a:off x="6523040" y="3492745"/>
            <a:ext cx="2296202" cy="3363083"/>
          </a:xfrm>
          <a:prstGeom prst="rect">
            <a:avLst/>
          </a:prstGeom>
        </p:spPr>
      </p:pic>
      <p:pic>
        <p:nvPicPr>
          <p:cNvPr id="16" name="Picture 15">
            <a:extLst>
              <a:ext uri="{FF2B5EF4-FFF2-40B4-BE49-F238E27FC236}">
                <a16:creationId xmlns:a16="http://schemas.microsoft.com/office/drawing/2014/main" id="{AEC128CC-D27E-47A8-1849-1A1B1C17061B}"/>
              </a:ext>
            </a:extLst>
          </p:cNvPr>
          <p:cNvPicPr>
            <a:picLocks noChangeAspect="1"/>
          </p:cNvPicPr>
          <p:nvPr/>
        </p:nvPicPr>
        <p:blipFill>
          <a:blip r:embed="rId8"/>
          <a:stretch>
            <a:fillRect/>
          </a:stretch>
        </p:blipFill>
        <p:spPr>
          <a:xfrm>
            <a:off x="8881823" y="1889995"/>
            <a:ext cx="4094438" cy="2085657"/>
          </a:xfrm>
          <a:prstGeom prst="rect">
            <a:avLst/>
          </a:prstGeom>
        </p:spPr>
      </p:pic>
      <p:pic>
        <p:nvPicPr>
          <p:cNvPr id="18" name="Picture 17">
            <a:extLst>
              <a:ext uri="{FF2B5EF4-FFF2-40B4-BE49-F238E27FC236}">
                <a16:creationId xmlns:a16="http://schemas.microsoft.com/office/drawing/2014/main" id="{91878552-B118-F642-2FD1-BA4D38469E04}"/>
              </a:ext>
            </a:extLst>
          </p:cNvPr>
          <p:cNvPicPr>
            <a:picLocks noChangeAspect="1"/>
          </p:cNvPicPr>
          <p:nvPr/>
        </p:nvPicPr>
        <p:blipFill>
          <a:blip r:embed="rId9"/>
          <a:stretch>
            <a:fillRect/>
          </a:stretch>
        </p:blipFill>
        <p:spPr>
          <a:xfrm>
            <a:off x="8819242" y="3973481"/>
            <a:ext cx="3310177" cy="4537342"/>
          </a:xfrm>
          <a:prstGeom prst="rect">
            <a:avLst/>
          </a:prstGeom>
        </p:spPr>
      </p:pic>
      <p:pic>
        <p:nvPicPr>
          <p:cNvPr id="20" name="Picture 19">
            <a:extLst>
              <a:ext uri="{FF2B5EF4-FFF2-40B4-BE49-F238E27FC236}">
                <a16:creationId xmlns:a16="http://schemas.microsoft.com/office/drawing/2014/main" id="{704EA69C-5CDA-FAC2-3E02-D67873A5D8DD}"/>
              </a:ext>
            </a:extLst>
          </p:cNvPr>
          <p:cNvPicPr>
            <a:picLocks noChangeAspect="1"/>
          </p:cNvPicPr>
          <p:nvPr/>
        </p:nvPicPr>
        <p:blipFill>
          <a:blip r:embed="rId10"/>
          <a:stretch>
            <a:fillRect/>
          </a:stretch>
        </p:blipFill>
        <p:spPr>
          <a:xfrm>
            <a:off x="9016663" y="-34525"/>
            <a:ext cx="3485322" cy="1924520"/>
          </a:xfrm>
          <a:prstGeom prst="rect">
            <a:avLst/>
          </a:prstGeom>
        </p:spPr>
      </p:pic>
    </p:spTree>
    <p:extLst>
      <p:ext uri="{BB962C8B-B14F-4D97-AF65-F5344CB8AC3E}">
        <p14:creationId xmlns:p14="http://schemas.microsoft.com/office/powerpoint/2010/main" val="17955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E0CBB8-4C5C-4365-8ED8-119D630EE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7B856BB6-F13C-4A98-9D8D-D8A075D9D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rge skydiving group mid-air">
            <a:extLst>
              <a:ext uri="{FF2B5EF4-FFF2-40B4-BE49-F238E27FC236}">
                <a16:creationId xmlns:a16="http://schemas.microsoft.com/office/drawing/2014/main" id="{09FADC44-3F35-1630-D4E2-AC69E27D6304}"/>
              </a:ext>
            </a:extLst>
          </p:cNvPr>
          <p:cNvPicPr>
            <a:picLocks noChangeAspect="1"/>
          </p:cNvPicPr>
          <p:nvPr/>
        </p:nvPicPr>
        <p:blipFill rotWithShape="1">
          <a:blip r:embed="rId3">
            <a:duotone>
              <a:schemeClr val="bg2">
                <a:shade val="45000"/>
                <a:satMod val="135000"/>
              </a:schemeClr>
              <a:prstClr val="white"/>
            </a:duotone>
            <a:alphaModFix amt="25000"/>
          </a:blip>
          <a:srcRect t="11570" b="3844"/>
          <a:stretch/>
        </p:blipFill>
        <p:spPr>
          <a:xfrm>
            <a:off x="20" y="-144107"/>
            <a:ext cx="12191980" cy="6857990"/>
          </a:xfrm>
          <a:prstGeom prst="rect">
            <a:avLst/>
          </a:prstGeom>
        </p:spPr>
      </p:pic>
      <p:pic>
        <p:nvPicPr>
          <p:cNvPr id="13" name="Picture 12">
            <a:extLst>
              <a:ext uri="{FF2B5EF4-FFF2-40B4-BE49-F238E27FC236}">
                <a16:creationId xmlns:a16="http://schemas.microsoft.com/office/drawing/2014/main" id="{9DD5A8E4-E2BD-4ED9-9AAE-A2F649CF29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021157-3782-37C7-4919-3322F0E4BA61}"/>
              </a:ext>
            </a:extLst>
          </p:cNvPr>
          <p:cNvSpPr>
            <a:spLocks noGrp="1"/>
          </p:cNvSpPr>
          <p:nvPr>
            <p:ph type="title"/>
          </p:nvPr>
        </p:nvSpPr>
        <p:spPr>
          <a:xfrm>
            <a:off x="764062" y="-2"/>
            <a:ext cx="10364451" cy="603996"/>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dirty="0"/>
              <a:t>scope</a:t>
            </a:r>
          </a:p>
        </p:txBody>
      </p:sp>
      <p:sp>
        <p:nvSpPr>
          <p:cNvPr id="3" name="Content Placeholder 2">
            <a:extLst>
              <a:ext uri="{FF2B5EF4-FFF2-40B4-BE49-F238E27FC236}">
                <a16:creationId xmlns:a16="http://schemas.microsoft.com/office/drawing/2014/main" id="{57757CAF-B48D-147A-7B3D-B026DD55FAFC}"/>
              </a:ext>
            </a:extLst>
          </p:cNvPr>
          <p:cNvSpPr>
            <a:spLocks noGrp="1"/>
          </p:cNvSpPr>
          <p:nvPr>
            <p:ph sz="quarter" idx="13"/>
          </p:nvPr>
        </p:nvSpPr>
        <p:spPr>
          <a:xfrm>
            <a:off x="318052" y="603994"/>
            <a:ext cx="11524422" cy="5806757"/>
          </a:xfrm>
        </p:spPr>
        <p:txBody>
          <a:bodyPr>
            <a:noAutofit/>
          </a:bodyPr>
          <a:lstStyle/>
          <a:p>
            <a:pPr algn="just">
              <a:lnSpc>
                <a:spcPct val="200000"/>
              </a:lnSpc>
              <a:buFont typeface="Wingdings" panose="05000000000000000000" pitchFamily="2" charset="2"/>
              <a:buChar char="§"/>
            </a:pPr>
            <a:r>
              <a:rPr lang="en-US" cap="none" dirty="0">
                <a:latin typeface="Times New Roman" panose="02020603050405020304" pitchFamily="18" charset="0"/>
                <a:cs typeface="Times New Roman" panose="02020603050405020304" pitchFamily="18" charset="0"/>
              </a:rPr>
              <a:t>The program started on the 1</a:t>
            </a:r>
            <a:r>
              <a:rPr lang="en-US" cap="none" baseline="30000" dirty="0">
                <a:latin typeface="Times New Roman" panose="02020603050405020304" pitchFamily="18" charset="0"/>
                <a:cs typeface="Times New Roman" panose="02020603050405020304" pitchFamily="18" charset="0"/>
              </a:rPr>
              <a:t>st</a:t>
            </a:r>
            <a:r>
              <a:rPr lang="en-US" cap="none" dirty="0">
                <a:latin typeface="Times New Roman" panose="02020603050405020304" pitchFamily="18" charset="0"/>
                <a:cs typeface="Times New Roman" panose="02020603050405020304" pitchFamily="18" charset="0"/>
              </a:rPr>
              <a:t> August</a:t>
            </a:r>
            <a:r>
              <a:rPr lang="en-US" dirty="0">
                <a:latin typeface="Times New Roman" panose="02020603050405020304" pitchFamily="18" charset="0"/>
                <a:cs typeface="Times New Roman" panose="02020603050405020304" pitchFamily="18" charset="0"/>
              </a:rPr>
              <a:t> 2021 </a:t>
            </a:r>
            <a:r>
              <a:rPr lang="en-US" cap="none" dirty="0">
                <a:latin typeface="Times New Roman" panose="02020603050405020304" pitchFamily="18" charset="0"/>
                <a:cs typeface="Times New Roman" panose="02020603050405020304" pitchFamily="18" charset="0"/>
              </a:rPr>
              <a:t>to</a:t>
            </a:r>
            <a:r>
              <a:rPr lang="en-US"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31</a:t>
            </a:r>
            <a:r>
              <a:rPr lang="en-US" cap="none" baseline="30000" dirty="0">
                <a:latin typeface="Times New Roman" panose="02020603050405020304" pitchFamily="18" charset="0"/>
                <a:cs typeface="Times New Roman" panose="02020603050405020304" pitchFamily="18" charset="0"/>
              </a:rPr>
              <a:t>st</a:t>
            </a:r>
            <a:r>
              <a:rPr lang="en-US" cap="none" dirty="0">
                <a:latin typeface="Times New Roman" panose="02020603050405020304" pitchFamily="18" charset="0"/>
                <a:cs typeface="Times New Roman" panose="02020603050405020304" pitchFamily="18" charset="0"/>
              </a:rPr>
              <a:t> January</a:t>
            </a:r>
            <a:r>
              <a:rPr lang="en-US" dirty="0">
                <a:latin typeface="Times New Roman" panose="02020603050405020304" pitchFamily="18" charset="0"/>
                <a:cs typeface="Times New Roman" panose="02020603050405020304" pitchFamily="18" charset="0"/>
              </a:rPr>
              <a:t> 2023.</a:t>
            </a:r>
          </a:p>
          <a:p>
            <a:pPr algn="just">
              <a:lnSpc>
                <a:spcPct val="200000"/>
              </a:lnSpc>
              <a:buFont typeface="Wingdings" panose="05000000000000000000" pitchFamily="2" charset="2"/>
              <a:buChar char="§"/>
            </a:pPr>
            <a:r>
              <a:rPr lang="en-US" cap="none" dirty="0">
                <a:latin typeface="Times New Roman" panose="02020603050405020304" pitchFamily="18" charset="0"/>
                <a:cs typeface="Times New Roman" panose="02020603050405020304" pitchFamily="18" charset="0"/>
              </a:rPr>
              <a:t>Students successfully completed the program and departed from Korea in December 2022.</a:t>
            </a:r>
          </a:p>
          <a:p>
            <a:pPr marR="0" lvl="0" algn="just" defTabSz="914400" rtl="0" eaLnBrk="1" fontAlgn="auto" latinLnBrk="0" hangingPunct="1">
              <a:lnSpc>
                <a:spcPct val="200000"/>
              </a:lnSpc>
              <a:spcBef>
                <a:spcPts val="1000"/>
              </a:spcBef>
              <a:spcAft>
                <a:spcPts val="0"/>
              </a:spcAft>
              <a:buClr>
                <a:prstClr val="black"/>
              </a:buClr>
              <a:buSzTx/>
              <a:buFont typeface="Wingdings" panose="05000000000000000000" pitchFamily="2" charset="2"/>
              <a:buChar char="§"/>
              <a:tabLst/>
              <a:defRPr/>
            </a:pPr>
            <a:r>
              <a:rPr kumimoji="0" lang="en-US" b="0" i="0" u="none" strike="noStrike" kern="0" cap="none" spc="0" normalizeH="0" baseline="0" noProof="0" dirty="0">
                <a:ln>
                  <a:noFill/>
                </a:ln>
                <a:effectLst/>
                <a:uLnTx/>
                <a:uFillTx/>
                <a:latin typeface="Times New Roman" panose="02020603050405020304" pitchFamily="18" charset="0"/>
                <a:ea typeface="Batang" panose="02030600000101010101" pitchFamily="18" charset="-127"/>
                <a:cs typeface="Times New Roman" panose="02020603050405020304" pitchFamily="18" charset="0"/>
              </a:rPr>
              <a:t> This presentation is to share lessons learnt, unique experiences, knowledge acquired, and the outcome of the training program. Colleagues will be taught best management practices and work ethics, skills, and experiences acquired with relevant examples from Korean public service and networking. </a:t>
            </a:r>
            <a:endParaRPr kumimoji="0" lang="en-US" b="0" i="0" u="none" strike="noStrike" kern="100" cap="all" spc="0" normalizeH="0" baseline="0" noProof="0" dirty="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200000"/>
              </a:lnSpc>
              <a:buFont typeface="Wingdings" panose="05000000000000000000" pitchFamily="2" charset="2"/>
              <a:buChar char="§"/>
            </a:pPr>
            <a:r>
              <a:rPr lang="en-US" cap="none" dirty="0">
                <a:latin typeface="Times New Roman" panose="02020603050405020304" pitchFamily="18" charset="0"/>
                <a:cs typeface="Times New Roman" panose="02020603050405020304" pitchFamily="18" charset="0"/>
              </a:rPr>
              <a:t>Further to enhance the understanding of the Korean experience that human resources played a crucial role in national development by partnering with diverse organizations, etc. </a:t>
            </a:r>
          </a:p>
          <a:p>
            <a:pPr algn="just">
              <a:lnSpc>
                <a:spcPct val="20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72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4106-80B0-0CAB-885A-7B67F2A229CC}"/>
              </a:ext>
            </a:extLst>
          </p:cNvPr>
          <p:cNvSpPr>
            <a:spLocks noGrp="1"/>
          </p:cNvSpPr>
          <p:nvPr>
            <p:ph type="title"/>
          </p:nvPr>
        </p:nvSpPr>
        <p:spPr>
          <a:xfrm>
            <a:off x="759717" y="51987"/>
            <a:ext cx="10364451" cy="579148"/>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t>introduction</a:t>
            </a:r>
          </a:p>
        </p:txBody>
      </p:sp>
      <p:graphicFrame>
        <p:nvGraphicFramePr>
          <p:cNvPr id="5" name="Content Placeholder 2">
            <a:extLst>
              <a:ext uri="{FF2B5EF4-FFF2-40B4-BE49-F238E27FC236}">
                <a16:creationId xmlns:a16="http://schemas.microsoft.com/office/drawing/2014/main" id="{DAC7FB56-56D7-01E5-9EBB-B8F4F7240C35}"/>
              </a:ext>
            </a:extLst>
          </p:cNvPr>
          <p:cNvGraphicFramePr>
            <a:graphicFrameLocks noGrp="1"/>
          </p:cNvGraphicFramePr>
          <p:nvPr>
            <p:ph sz="quarter" idx="13"/>
            <p:extLst>
              <p:ext uri="{D42A27DB-BD31-4B8C-83A1-F6EECF244321}">
                <p14:modId xmlns:p14="http://schemas.microsoft.com/office/powerpoint/2010/main" val="3118829673"/>
              </p:ext>
            </p:extLst>
          </p:nvPr>
        </p:nvGraphicFramePr>
        <p:xfrm>
          <a:off x="694488" y="794129"/>
          <a:ext cx="10670908" cy="5269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18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4E0CBB8-4C5C-4365-8ED8-119D630EE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7B856BB6-F13C-4A98-9D8D-D8A075D9D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White puzzle with one red piece">
            <a:extLst>
              <a:ext uri="{FF2B5EF4-FFF2-40B4-BE49-F238E27FC236}">
                <a16:creationId xmlns:a16="http://schemas.microsoft.com/office/drawing/2014/main" id="{F855845F-5DB1-842E-6865-0EEACB5A9A2A}"/>
              </a:ext>
            </a:extLst>
          </p:cNvPr>
          <p:cNvPicPr>
            <a:picLocks noChangeAspect="1"/>
          </p:cNvPicPr>
          <p:nvPr/>
        </p:nvPicPr>
        <p:blipFill rotWithShape="1">
          <a:blip r:embed="rId3">
            <a:duotone>
              <a:schemeClr val="bg2">
                <a:shade val="45000"/>
                <a:satMod val="135000"/>
              </a:schemeClr>
              <a:prstClr val="white"/>
            </a:duotone>
            <a:alphaModFix amt="25000"/>
          </a:blip>
          <a:srcRect/>
          <a:stretch/>
        </p:blipFill>
        <p:spPr>
          <a:xfrm>
            <a:off x="-129188" y="10"/>
            <a:ext cx="12191980" cy="6857990"/>
          </a:xfrm>
          <a:prstGeom prst="rect">
            <a:avLst/>
          </a:prstGeom>
        </p:spPr>
      </p:pic>
      <p:pic>
        <p:nvPicPr>
          <p:cNvPr id="20" name="Picture 12">
            <a:extLst>
              <a:ext uri="{FF2B5EF4-FFF2-40B4-BE49-F238E27FC236}">
                <a16:creationId xmlns:a16="http://schemas.microsoft.com/office/drawing/2014/main" id="{9DD5A8E4-E2BD-4ED9-9AAE-A2F649CF29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CCE3D1-6F61-A93E-8BEF-0A2C4A6DBD93}"/>
              </a:ext>
            </a:extLst>
          </p:cNvPr>
          <p:cNvSpPr>
            <a:spLocks noGrp="1"/>
          </p:cNvSpPr>
          <p:nvPr>
            <p:ph type="title"/>
          </p:nvPr>
        </p:nvSpPr>
        <p:spPr>
          <a:xfrm>
            <a:off x="854140" y="0"/>
            <a:ext cx="10364451" cy="559270"/>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latin typeface="Times New Roman" panose="02020603050405020304" pitchFamily="18" charset="0"/>
                <a:cs typeface="Times New Roman" panose="02020603050405020304" pitchFamily="18" charset="0"/>
              </a:rPr>
              <a:t>Objective/ purpose</a:t>
            </a:r>
          </a:p>
        </p:txBody>
      </p:sp>
      <p:sp>
        <p:nvSpPr>
          <p:cNvPr id="3" name="Content Placeholder 2">
            <a:extLst>
              <a:ext uri="{FF2B5EF4-FFF2-40B4-BE49-F238E27FC236}">
                <a16:creationId xmlns:a16="http://schemas.microsoft.com/office/drawing/2014/main" id="{BB7F63FA-1B04-5587-2278-09DA45B4B254}"/>
              </a:ext>
            </a:extLst>
          </p:cNvPr>
          <p:cNvSpPr>
            <a:spLocks noGrp="1"/>
          </p:cNvSpPr>
          <p:nvPr>
            <p:ph sz="quarter" idx="13"/>
          </p:nvPr>
        </p:nvSpPr>
        <p:spPr>
          <a:xfrm>
            <a:off x="753566" y="559270"/>
            <a:ext cx="10565598" cy="5773055"/>
          </a:xfrm>
        </p:spPr>
        <p:txBody>
          <a:bodyPr>
            <a:noAutofit/>
          </a:bodyPr>
          <a:lstStyle/>
          <a:p>
            <a:pPr algn="just">
              <a:lnSpc>
                <a:spcPct val="200000"/>
              </a:lnSpc>
              <a:buFont typeface="Wingdings" panose="05000000000000000000" pitchFamily="2" charset="2"/>
              <a:buChar char="q"/>
            </a:pPr>
            <a:r>
              <a:rPr lang="en-US" sz="1600" b="1" kern="0" cap="none" dirty="0">
                <a:effectLst/>
                <a:latin typeface="Times New Roman" panose="02020603050405020304" pitchFamily="18" charset="0"/>
                <a:cs typeface="Times New Roman" panose="02020603050405020304" pitchFamily="18" charset="0"/>
              </a:rPr>
              <a:t>Objective</a:t>
            </a:r>
          </a:p>
          <a:p>
            <a:pPr algn="just">
              <a:lnSpc>
                <a:spcPct val="200000"/>
              </a:lnSpc>
              <a:buFont typeface="Wingdings" panose="05000000000000000000" pitchFamily="2" charset="2"/>
              <a:buChar char="§"/>
            </a:pPr>
            <a:r>
              <a:rPr lang="en-US" sz="1600" kern="0" cap="none" dirty="0">
                <a:effectLst/>
                <a:latin typeface="Times New Roman" panose="02020603050405020304" pitchFamily="18" charset="0"/>
                <a:cs typeface="Times New Roman" panose="02020603050405020304" pitchFamily="18" charset="0"/>
              </a:rPr>
              <a:t>To investigate the resilience of service delivery during the prevalence of the COVID-19 pandemic in the civil service.</a:t>
            </a:r>
          </a:p>
          <a:p>
            <a:pPr algn="just">
              <a:lnSpc>
                <a:spcPct val="200000"/>
              </a:lnSpc>
              <a:buFont typeface="Wingdings" panose="05000000000000000000" pitchFamily="2" charset="2"/>
              <a:buChar char="§"/>
            </a:pPr>
            <a:r>
              <a:rPr lang="en-US" sz="1600" kern="0" cap="none" dirty="0">
                <a:effectLst/>
                <a:latin typeface="Times New Roman" panose="02020603050405020304" pitchFamily="18" charset="0"/>
                <a:cs typeface="Times New Roman" panose="02020603050405020304" pitchFamily="18" charset="0"/>
              </a:rPr>
              <a:t> To focus on identifying the issues of resilience, technology, productivity, motivation, and prevalence.</a:t>
            </a:r>
            <a:endParaRPr lang="en-US" sz="16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200000"/>
              </a:lnSpc>
              <a:spcBef>
                <a:spcPts val="0"/>
              </a:spcBef>
              <a:spcAft>
                <a:spcPts val="0"/>
              </a:spcAft>
              <a:buFont typeface="Wingdings" panose="05000000000000000000" pitchFamily="2" charset="2"/>
              <a:buChar char="q"/>
            </a:pPr>
            <a:r>
              <a:rPr lang="en-US" sz="1600" b="1" cap="none" dirty="0">
                <a:effectLst/>
                <a:latin typeface="Times New Roman" panose="02020603050405020304" pitchFamily="18" charset="0"/>
                <a:ea typeface="Calibri" panose="020F0502020204030204" pitchFamily="34" charset="0"/>
                <a:cs typeface="Times New Roman" panose="02020603050405020304" pitchFamily="18" charset="0"/>
              </a:rPr>
              <a:t>Purpose</a:t>
            </a:r>
          </a:p>
          <a:p>
            <a:pPr marL="57150" marR="0" indent="-285750" algn="just">
              <a:lnSpc>
                <a:spcPct val="200000"/>
              </a:lnSpc>
              <a:spcBef>
                <a:spcPts val="0"/>
              </a:spcBef>
              <a:spcAft>
                <a:spcPts val="0"/>
              </a:spcAft>
              <a:buFont typeface="Wingdings" panose="05000000000000000000" pitchFamily="2" charset="2"/>
              <a:buChar char="§"/>
            </a:pPr>
            <a:r>
              <a:rPr lang="en-US" sz="1600" cap="none" dirty="0">
                <a:latin typeface="Times New Roman" panose="02020603050405020304" pitchFamily="18" charset="0"/>
                <a:ea typeface="Calibri" panose="020F0502020204030204" pitchFamily="34" charset="0"/>
                <a:cs typeface="Times New Roman" panose="02020603050405020304" pitchFamily="18" charset="0"/>
              </a:rPr>
              <a:t>T</a:t>
            </a: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o investigate the existing kinds of literature and by interpreting the correlation of linear relationship, and the estimate to test the logit regression model affects resilience (dependent variable) and technology, productivity, motivation, and prevalence are independent variables. Regression to determine the relationships between predictor-independent variables in the concepts.</a:t>
            </a:r>
          </a:p>
          <a:p>
            <a:pPr marR="0" lvl="0" algn="just">
              <a:lnSpc>
                <a:spcPct val="20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what system of administrative functions was useful during/after the covid-19 pandemic?</a:t>
            </a:r>
          </a:p>
          <a:p>
            <a:pPr marR="0" lvl="0" algn="just">
              <a:lnSpc>
                <a:spcPct val="200000"/>
              </a:lnSpc>
              <a:spcBef>
                <a:spcPts val="0"/>
              </a:spcBef>
              <a:spcAft>
                <a:spcPts val="0"/>
              </a:spcAft>
              <a:buFont typeface="Wingdings" panose="05000000000000000000" pitchFamily="2" charset="2"/>
              <a:buChar char="§"/>
            </a:pPr>
            <a:r>
              <a:rPr lang="en-US" sz="1600" cap="none" dirty="0">
                <a:latin typeface="Times New Roman" panose="02020603050405020304" pitchFamily="18" charset="0"/>
                <a:ea typeface="Calibri" panose="020F0502020204030204" pitchFamily="34" charset="0"/>
                <a:cs typeface="Times New Roman" panose="02020603050405020304" pitchFamily="18" charset="0"/>
              </a:rPr>
              <a:t>H</a:t>
            </a: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ow does the organization motivate punctual and committed officers during the first stage of the covid’19 pandemic?</a:t>
            </a:r>
          </a:p>
          <a:p>
            <a:pPr marR="0" lvl="0" algn="just">
              <a:lnSpc>
                <a:spcPct val="200000"/>
              </a:lnSpc>
              <a:spcBef>
                <a:spcPts val="0"/>
              </a:spcBef>
              <a:spcAft>
                <a:spcPts val="0"/>
              </a:spcAft>
              <a:buFont typeface="Wingdings" panose="05000000000000000000" pitchFamily="2" charset="2"/>
              <a:buChar char="§"/>
            </a:pPr>
            <a:r>
              <a:rPr lang="en-US" sz="1600" cap="none" dirty="0">
                <a:effectLst/>
                <a:latin typeface="Times New Roman" panose="02020603050405020304" pitchFamily="18" charset="0"/>
                <a:ea typeface="Calibri" panose="020F0502020204030204" pitchFamily="34" charset="0"/>
                <a:cs typeface="Times New Roman" panose="02020603050405020304" pitchFamily="18" charset="0"/>
              </a:rPr>
              <a:t>when would your organization establish a disaster management team to strengthen mitigation, preparedness, response, and recovery measures?</a:t>
            </a:r>
          </a:p>
          <a:p>
            <a:pPr algn="just">
              <a:lnSpc>
                <a:spcPct val="200000"/>
              </a:lnSpc>
              <a:buFont typeface="Wingdings" panose="05000000000000000000" pitchFamily="2" charset="2"/>
              <a:buChar char="§"/>
            </a:pPr>
            <a:endParaRPr 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59171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1823</TotalTime>
  <Words>4117</Words>
  <Application>Microsoft Office PowerPoint</Application>
  <PresentationFormat>Widescreen</PresentationFormat>
  <Paragraphs>518</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Algerian</vt:lpstr>
      <vt:lpstr>Arial</vt:lpstr>
      <vt:lpstr>Avenir Next LT Pro</vt:lpstr>
      <vt:lpstr>Cambria Math</vt:lpstr>
      <vt:lpstr>Symbol</vt:lpstr>
      <vt:lpstr>Times New Roman</vt:lpstr>
      <vt:lpstr>Tw Cen MT</vt:lpstr>
      <vt:lpstr>Wingdings</vt:lpstr>
      <vt:lpstr>Droplet</vt:lpstr>
      <vt:lpstr>Knowledge sharing  resilience of Service delivery during covid’19 pandemic: the case of the e-government in the Ghana civil service </vt:lpstr>
      <vt:lpstr>OUTLINE</vt:lpstr>
      <vt:lpstr>Background of the programme</vt:lpstr>
      <vt:lpstr>MODULE (SUBJECT AREAS)</vt:lpstr>
      <vt:lpstr>Rationale behind the course</vt:lpstr>
      <vt:lpstr>Korea experiences</vt:lpstr>
      <vt:lpstr>scope</vt:lpstr>
      <vt:lpstr>introduction</vt:lpstr>
      <vt:lpstr>Objective/ purpose</vt:lpstr>
      <vt:lpstr>Research question</vt:lpstr>
      <vt:lpstr>Significance of the study</vt:lpstr>
      <vt:lpstr>LITERATURE REVIEW</vt:lpstr>
      <vt:lpstr>LITERATURE REVIEW</vt:lpstr>
      <vt:lpstr>RESEARCH METHODOLOGY</vt:lpstr>
      <vt:lpstr>THEORETICAL MODEL</vt:lpstr>
      <vt:lpstr> Logical Ground </vt:lpstr>
      <vt:lpstr>Theoretical framework</vt:lpstr>
      <vt:lpstr>Research design</vt:lpstr>
      <vt:lpstr>Sample size</vt:lpstr>
      <vt:lpstr>METHOD OF ANALYSIS</vt:lpstr>
      <vt:lpstr>findings</vt:lpstr>
      <vt:lpstr>Empirical research </vt:lpstr>
      <vt:lpstr>Data analysis on daily functions and lifestyle towards work</vt:lpstr>
      <vt:lpstr>Investigating time preference of resilience in service delivery</vt:lpstr>
      <vt:lpstr>CORRELATIONS MATRIX FOR THE VARIABLES</vt:lpstr>
      <vt:lpstr>CASE STUDY</vt:lpstr>
      <vt:lpstr>CASE STUDY</vt:lpstr>
      <vt:lpstr>OBSERVATIONS</vt:lpstr>
      <vt:lpstr>LESSONS LEARNT</vt:lpstr>
      <vt:lpstr>achievement</vt:lpstr>
      <vt:lpstr>CHALLENGES</vt:lpstr>
      <vt:lpstr>NEW IDEAS/INNOVATION</vt:lpstr>
      <vt:lpstr>PRACTICAL IMPLICATIONS</vt:lpstr>
      <vt:lpstr>Conclusion/recommendations</vt:lpstr>
      <vt:lpstr>A call to action</vt:lpstr>
      <vt:lpstr>Questions and answer </vt:lpstr>
      <vt:lpstr> Thank you for your attention, please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sharing  resilience of Service delivery during covid’19 pandemic: the case of the e-government in the Ghana civil service</dc:title>
  <dc:creator>Charity Addey</dc:creator>
  <cp:lastModifiedBy>Charity Addey</cp:lastModifiedBy>
  <cp:revision>76</cp:revision>
  <dcterms:created xsi:type="dcterms:W3CDTF">2023-05-18T16:01:24Z</dcterms:created>
  <dcterms:modified xsi:type="dcterms:W3CDTF">2023-05-21T21:07:26Z</dcterms:modified>
</cp:coreProperties>
</file>