
<file path=[Content_Types].xml><?xml version="1.0" encoding="utf-8"?>
<Types xmlns="http://schemas.openxmlformats.org/package/2006/content-types">
  <Default Extension="bin" ContentType="application/vnd.openxmlformats-officedocument.oleObject"/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00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0" r:id="rId8"/>
    <p:sldId id="261" r:id="rId9"/>
    <p:sldId id="273" r:id="rId10"/>
    <p:sldId id="278" r:id="rId11"/>
    <p:sldId id="272" r:id="rId12"/>
    <p:sldId id="276" r:id="rId13"/>
    <p:sldId id="274" r:id="rId14"/>
    <p:sldId id="262" r:id="rId15"/>
    <p:sldId id="264" r:id="rId16"/>
    <p:sldId id="263" r:id="rId17"/>
    <p:sldId id="269" r:id="rId18"/>
    <p:sldId id="270" r:id="rId19"/>
    <p:sldId id="271" r:id="rId20"/>
    <p:sldId id="266" r:id="rId21"/>
    <p:sldId id="265" r:id="rId2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F66"/>
    <a:srgbClr val="DE0000"/>
    <a:srgbClr val="002774"/>
    <a:srgbClr val="005C2A"/>
    <a:srgbClr val="FFFF4B"/>
    <a:srgbClr val="1B0C26"/>
    <a:srgbClr val="BC8FDD"/>
    <a:srgbClr val="A696E8"/>
    <a:srgbClr val="C23E67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1" d="100"/>
          <a:sy n="41" d="100"/>
        </p:scale>
        <p:origin x="12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930CE3-F708-44AC-8BD8-CA3DD38A6DCA}" type="doc">
      <dgm:prSet loTypeId="urn:microsoft.com/office/officeart/2005/8/layout/chart3" loCatId="cycle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9521E68-89CA-4182-BF43-D7D58438068B}">
      <dgm:prSet/>
      <dgm:spPr/>
      <dgm:t>
        <a:bodyPr/>
        <a:lstStyle/>
        <a:p>
          <a:r>
            <a:rPr lang="en-US" b="1"/>
            <a:t>PBMED</a:t>
          </a:r>
          <a:endParaRPr lang="en-US"/>
        </a:p>
      </dgm:t>
    </dgm:pt>
    <dgm:pt modelId="{DA1AA1C8-CBFC-4860-8D02-FEA8225E3711}" type="parTrans" cxnId="{C7E7DC46-A455-4C17-95D4-41A68057005B}">
      <dgm:prSet/>
      <dgm:spPr/>
      <dgm:t>
        <a:bodyPr/>
        <a:lstStyle/>
        <a:p>
          <a:endParaRPr lang="en-US"/>
        </a:p>
      </dgm:t>
    </dgm:pt>
    <dgm:pt modelId="{6A799B02-C4FE-45B1-898B-23B93ACE20E8}" type="sibTrans" cxnId="{C7E7DC46-A455-4C17-95D4-41A68057005B}">
      <dgm:prSet/>
      <dgm:spPr/>
      <dgm:t>
        <a:bodyPr/>
        <a:lstStyle/>
        <a:p>
          <a:endParaRPr lang="en-US"/>
        </a:p>
      </dgm:t>
    </dgm:pt>
    <dgm:pt modelId="{12AE7488-8F2D-4C08-9450-71AD09A4C521}">
      <dgm:prSet/>
      <dgm:spPr/>
      <dgm:t>
        <a:bodyPr/>
        <a:lstStyle/>
        <a:p>
          <a:r>
            <a:rPr lang="en-US" b="1"/>
            <a:t>RSIMD</a:t>
          </a:r>
          <a:endParaRPr lang="en-US"/>
        </a:p>
      </dgm:t>
    </dgm:pt>
    <dgm:pt modelId="{A75B44A3-C940-4F5F-98C2-68918E0CCA89}" type="parTrans" cxnId="{472C7FBE-8F94-4F99-AE32-0DC18D4F67FC}">
      <dgm:prSet/>
      <dgm:spPr/>
      <dgm:t>
        <a:bodyPr/>
        <a:lstStyle/>
        <a:p>
          <a:endParaRPr lang="en-US"/>
        </a:p>
      </dgm:t>
    </dgm:pt>
    <dgm:pt modelId="{3AF94F01-8390-4189-B67B-1DE8EF4E8954}" type="sibTrans" cxnId="{472C7FBE-8F94-4F99-AE32-0DC18D4F67FC}">
      <dgm:prSet/>
      <dgm:spPr/>
      <dgm:t>
        <a:bodyPr/>
        <a:lstStyle/>
        <a:p>
          <a:endParaRPr lang="en-US"/>
        </a:p>
      </dgm:t>
    </dgm:pt>
    <dgm:pt modelId="{EC87A9EB-0686-4F4F-919C-8086EDD4881B}">
      <dgm:prSet/>
      <dgm:spPr/>
      <dgm:t>
        <a:bodyPr/>
        <a:lstStyle/>
        <a:p>
          <a:r>
            <a:rPr lang="en-US" b="1"/>
            <a:t>CMD</a:t>
          </a:r>
          <a:endParaRPr lang="en-US"/>
        </a:p>
      </dgm:t>
    </dgm:pt>
    <dgm:pt modelId="{5BA7988B-4B56-4568-A4FA-9DEBFA59C65F}" type="parTrans" cxnId="{DD57A94B-F09A-491A-81E7-596ED2C01C25}">
      <dgm:prSet/>
      <dgm:spPr/>
      <dgm:t>
        <a:bodyPr/>
        <a:lstStyle/>
        <a:p>
          <a:endParaRPr lang="en-US"/>
        </a:p>
      </dgm:t>
    </dgm:pt>
    <dgm:pt modelId="{8506A939-F5C6-4222-89F8-3742B43F5729}" type="sibTrans" cxnId="{DD57A94B-F09A-491A-81E7-596ED2C01C25}">
      <dgm:prSet/>
      <dgm:spPr/>
      <dgm:t>
        <a:bodyPr/>
        <a:lstStyle/>
        <a:p>
          <a:endParaRPr lang="en-US"/>
        </a:p>
      </dgm:t>
    </dgm:pt>
    <dgm:pt modelId="{CF990F44-253A-419F-9C7B-5950E8FD4EA3}">
      <dgm:prSet/>
      <dgm:spPr/>
      <dgm:t>
        <a:bodyPr/>
        <a:lstStyle/>
        <a:p>
          <a:r>
            <a:rPr lang="en-US" b="1" dirty="0"/>
            <a:t>RTDD</a:t>
          </a:r>
          <a:endParaRPr lang="en-US" dirty="0"/>
        </a:p>
      </dgm:t>
    </dgm:pt>
    <dgm:pt modelId="{7FB3407E-77B3-4D08-A3EC-05D2D388A1BF}" type="parTrans" cxnId="{A4AFC973-FD35-447C-8334-610105DFED43}">
      <dgm:prSet/>
      <dgm:spPr/>
      <dgm:t>
        <a:bodyPr/>
        <a:lstStyle/>
        <a:p>
          <a:endParaRPr lang="en-US"/>
        </a:p>
      </dgm:t>
    </dgm:pt>
    <dgm:pt modelId="{E264F5A7-AB88-4172-97FB-75150DE3E3A6}" type="sibTrans" cxnId="{A4AFC973-FD35-447C-8334-610105DFED43}">
      <dgm:prSet/>
      <dgm:spPr/>
      <dgm:t>
        <a:bodyPr/>
        <a:lstStyle/>
        <a:p>
          <a:endParaRPr lang="en-US"/>
        </a:p>
      </dgm:t>
    </dgm:pt>
    <dgm:pt modelId="{B413E8C9-855C-4E6A-ABEF-7B1DA89B2E2E}">
      <dgm:prSet/>
      <dgm:spPr/>
      <dgm:t>
        <a:bodyPr/>
        <a:lstStyle/>
        <a:p>
          <a:r>
            <a:rPr lang="en-US" b="1"/>
            <a:t>F&amp;A</a:t>
          </a:r>
          <a:endParaRPr lang="en-US"/>
        </a:p>
      </dgm:t>
    </dgm:pt>
    <dgm:pt modelId="{CC77B1A9-73DB-4B80-8F0F-ECCFFE0B45FF}" type="parTrans" cxnId="{920F1281-1B34-404F-BC67-B3C87B4B488D}">
      <dgm:prSet/>
      <dgm:spPr/>
      <dgm:t>
        <a:bodyPr/>
        <a:lstStyle/>
        <a:p>
          <a:endParaRPr lang="en-US"/>
        </a:p>
      </dgm:t>
    </dgm:pt>
    <dgm:pt modelId="{37A726BD-837C-4537-AA1A-ADBAAD5C9849}" type="sibTrans" cxnId="{920F1281-1B34-404F-BC67-B3C87B4B488D}">
      <dgm:prSet/>
      <dgm:spPr/>
      <dgm:t>
        <a:bodyPr/>
        <a:lstStyle/>
        <a:p>
          <a:endParaRPr lang="en-US"/>
        </a:p>
      </dgm:t>
    </dgm:pt>
    <dgm:pt modelId="{1CF51611-7D8C-4F45-8AE3-E61B0371FD16}">
      <dgm:prSet/>
      <dgm:spPr/>
      <dgm:t>
        <a:bodyPr/>
        <a:lstStyle/>
        <a:p>
          <a:r>
            <a:rPr lang="en-US" b="1"/>
            <a:t>RCU</a:t>
          </a:r>
          <a:endParaRPr lang="en-US"/>
        </a:p>
      </dgm:t>
    </dgm:pt>
    <dgm:pt modelId="{7A4F2E74-0CB5-4663-BE99-2D8E769977C6}" type="parTrans" cxnId="{7B838BB2-43C7-482A-BE5C-ED6D4C66E7E3}">
      <dgm:prSet/>
      <dgm:spPr/>
      <dgm:t>
        <a:bodyPr/>
        <a:lstStyle/>
        <a:p>
          <a:endParaRPr lang="en-US"/>
        </a:p>
      </dgm:t>
    </dgm:pt>
    <dgm:pt modelId="{F36DE86C-4CC5-4E26-BA92-5CBA30B0516A}" type="sibTrans" cxnId="{7B838BB2-43C7-482A-BE5C-ED6D4C66E7E3}">
      <dgm:prSet/>
      <dgm:spPr/>
      <dgm:t>
        <a:bodyPr/>
        <a:lstStyle/>
        <a:p>
          <a:endParaRPr lang="en-US"/>
        </a:p>
      </dgm:t>
    </dgm:pt>
    <dgm:pt modelId="{CFB312D9-BDE7-4702-8AE3-2AD1296911D6}">
      <dgm:prSet/>
      <dgm:spPr/>
      <dgm:t>
        <a:bodyPr/>
        <a:lstStyle/>
        <a:p>
          <a:r>
            <a:rPr lang="en-US" b="1"/>
            <a:t>IAU</a:t>
          </a:r>
          <a:endParaRPr lang="en-US"/>
        </a:p>
      </dgm:t>
    </dgm:pt>
    <dgm:pt modelId="{955E3126-F3D0-4A50-8933-6E631953DD29}" type="parTrans" cxnId="{B27F6967-EE3A-4196-908A-3969C44B985B}">
      <dgm:prSet/>
      <dgm:spPr/>
      <dgm:t>
        <a:bodyPr/>
        <a:lstStyle/>
        <a:p>
          <a:endParaRPr lang="en-US"/>
        </a:p>
      </dgm:t>
    </dgm:pt>
    <dgm:pt modelId="{6AEE9020-D21C-4800-8CA0-DEEF68AC7D06}" type="sibTrans" cxnId="{B27F6967-EE3A-4196-908A-3969C44B985B}">
      <dgm:prSet/>
      <dgm:spPr/>
      <dgm:t>
        <a:bodyPr/>
        <a:lstStyle/>
        <a:p>
          <a:endParaRPr lang="en-US"/>
        </a:p>
      </dgm:t>
    </dgm:pt>
    <dgm:pt modelId="{CC2F628A-25DA-4843-AFF8-DCF499918B5D}" type="pres">
      <dgm:prSet presAssocID="{24930CE3-F708-44AC-8BD8-CA3DD38A6DCA}" presName="compositeShape" presStyleCnt="0">
        <dgm:presLayoutVars>
          <dgm:chMax val="7"/>
          <dgm:dir/>
          <dgm:resizeHandles val="exact"/>
        </dgm:presLayoutVars>
      </dgm:prSet>
      <dgm:spPr/>
    </dgm:pt>
    <dgm:pt modelId="{EE6905AF-D0F8-4648-BC4D-CBD300387ACD}" type="pres">
      <dgm:prSet presAssocID="{24930CE3-F708-44AC-8BD8-CA3DD38A6DCA}" presName="wedge1" presStyleLbl="node1" presStyleIdx="0" presStyleCnt="7" custScaleX="134663" custScaleY="132936"/>
      <dgm:spPr/>
    </dgm:pt>
    <dgm:pt modelId="{D36737F9-8FE0-4E55-B3FC-041FA8769F6B}" type="pres">
      <dgm:prSet presAssocID="{24930CE3-F708-44AC-8BD8-CA3DD38A6DCA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</dgm:pt>
    <dgm:pt modelId="{FD4F4696-94B9-4473-8BF8-CBD1784112E0}" type="pres">
      <dgm:prSet presAssocID="{24930CE3-F708-44AC-8BD8-CA3DD38A6DCA}" presName="wedge2" presStyleLbl="node1" presStyleIdx="1" presStyleCnt="7"/>
      <dgm:spPr/>
    </dgm:pt>
    <dgm:pt modelId="{D62F42B2-6A7E-4F6D-A25B-AB6B2EF243D3}" type="pres">
      <dgm:prSet presAssocID="{24930CE3-F708-44AC-8BD8-CA3DD38A6DCA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</dgm:pt>
    <dgm:pt modelId="{42B11145-84CD-40D6-8DFB-05A789EAD45A}" type="pres">
      <dgm:prSet presAssocID="{24930CE3-F708-44AC-8BD8-CA3DD38A6DCA}" presName="wedge3" presStyleLbl="node1" presStyleIdx="2" presStyleCnt="7"/>
      <dgm:spPr/>
    </dgm:pt>
    <dgm:pt modelId="{ABC9B9DD-8991-4165-80DA-BBC07983A3A7}" type="pres">
      <dgm:prSet presAssocID="{24930CE3-F708-44AC-8BD8-CA3DD38A6DCA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</dgm:pt>
    <dgm:pt modelId="{1A0AA53B-49D0-4213-8343-06B7A2C16EDC}" type="pres">
      <dgm:prSet presAssocID="{24930CE3-F708-44AC-8BD8-CA3DD38A6DCA}" presName="wedge4" presStyleLbl="node1" presStyleIdx="3" presStyleCnt="7"/>
      <dgm:spPr/>
    </dgm:pt>
    <dgm:pt modelId="{69532512-AF03-468B-99DA-7766F07423C2}" type="pres">
      <dgm:prSet presAssocID="{24930CE3-F708-44AC-8BD8-CA3DD38A6DCA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</dgm:pt>
    <dgm:pt modelId="{95AC6A0F-2465-44C9-9D8C-E8220746C692}" type="pres">
      <dgm:prSet presAssocID="{24930CE3-F708-44AC-8BD8-CA3DD38A6DCA}" presName="wedge5" presStyleLbl="node1" presStyleIdx="4" presStyleCnt="7"/>
      <dgm:spPr/>
    </dgm:pt>
    <dgm:pt modelId="{7EB5AF1B-F572-4020-BD12-A210609898FE}" type="pres">
      <dgm:prSet presAssocID="{24930CE3-F708-44AC-8BD8-CA3DD38A6DCA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</dgm:pt>
    <dgm:pt modelId="{4DD70E27-89A7-4E0C-9449-0E6897BEA11D}" type="pres">
      <dgm:prSet presAssocID="{24930CE3-F708-44AC-8BD8-CA3DD38A6DCA}" presName="wedge6" presStyleLbl="node1" presStyleIdx="5" presStyleCnt="7"/>
      <dgm:spPr/>
    </dgm:pt>
    <dgm:pt modelId="{84D981BD-0CA6-4E9F-9B9F-F194B1CEF607}" type="pres">
      <dgm:prSet presAssocID="{24930CE3-F708-44AC-8BD8-CA3DD38A6DCA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</dgm:pt>
    <dgm:pt modelId="{230A47E8-88A1-448D-AB81-85F249259BA6}" type="pres">
      <dgm:prSet presAssocID="{24930CE3-F708-44AC-8BD8-CA3DD38A6DCA}" presName="wedge7" presStyleLbl="node1" presStyleIdx="6" presStyleCnt="7"/>
      <dgm:spPr/>
    </dgm:pt>
    <dgm:pt modelId="{836C2300-9E73-422D-9133-6252CF3B6CB8}" type="pres">
      <dgm:prSet presAssocID="{24930CE3-F708-44AC-8BD8-CA3DD38A6DCA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</dgm:pt>
  </dgm:ptLst>
  <dgm:cxnLst>
    <dgm:cxn modelId="{4CEAE30B-8CC2-483D-97B1-CEC08FEFE143}" type="presOf" srcId="{12AE7488-8F2D-4C08-9450-71AD09A4C521}" destId="{D62F42B2-6A7E-4F6D-A25B-AB6B2EF243D3}" srcOrd="1" destOrd="0" presId="urn:microsoft.com/office/officeart/2005/8/layout/chart3"/>
    <dgm:cxn modelId="{87526439-8F2F-450D-A765-4F0140DCC91B}" type="presOf" srcId="{CFB312D9-BDE7-4702-8AE3-2AD1296911D6}" destId="{230A47E8-88A1-448D-AB81-85F249259BA6}" srcOrd="0" destOrd="0" presId="urn:microsoft.com/office/officeart/2005/8/layout/chart3"/>
    <dgm:cxn modelId="{C4860A3D-C714-4310-B0E3-6E616DF02F0E}" type="presOf" srcId="{99521E68-89CA-4182-BF43-D7D58438068B}" destId="{D36737F9-8FE0-4E55-B3FC-041FA8769F6B}" srcOrd="1" destOrd="0" presId="urn:microsoft.com/office/officeart/2005/8/layout/chart3"/>
    <dgm:cxn modelId="{A4FD4161-3ED2-49A0-83A9-3E13AA830A16}" type="presOf" srcId="{B413E8C9-855C-4E6A-ABEF-7B1DA89B2E2E}" destId="{7EB5AF1B-F572-4020-BD12-A210609898FE}" srcOrd="1" destOrd="0" presId="urn:microsoft.com/office/officeart/2005/8/layout/chart3"/>
    <dgm:cxn modelId="{C7E7DC46-A455-4C17-95D4-41A68057005B}" srcId="{24930CE3-F708-44AC-8BD8-CA3DD38A6DCA}" destId="{99521E68-89CA-4182-BF43-D7D58438068B}" srcOrd="0" destOrd="0" parTransId="{DA1AA1C8-CBFC-4860-8D02-FEA8225E3711}" sibTransId="{6A799B02-C4FE-45B1-898B-23B93ACE20E8}"/>
    <dgm:cxn modelId="{B27F6967-EE3A-4196-908A-3969C44B985B}" srcId="{24930CE3-F708-44AC-8BD8-CA3DD38A6DCA}" destId="{CFB312D9-BDE7-4702-8AE3-2AD1296911D6}" srcOrd="6" destOrd="0" parTransId="{955E3126-F3D0-4A50-8933-6E631953DD29}" sibTransId="{6AEE9020-D21C-4800-8CA0-DEEF68AC7D06}"/>
    <dgm:cxn modelId="{DD57A94B-F09A-491A-81E7-596ED2C01C25}" srcId="{24930CE3-F708-44AC-8BD8-CA3DD38A6DCA}" destId="{EC87A9EB-0686-4F4F-919C-8086EDD4881B}" srcOrd="2" destOrd="0" parTransId="{5BA7988B-4B56-4568-A4FA-9DEBFA59C65F}" sibTransId="{8506A939-F5C6-4222-89F8-3742B43F5729}"/>
    <dgm:cxn modelId="{8B4EB651-C4A6-45B1-9ABF-72C1D9EAD60A}" type="presOf" srcId="{EC87A9EB-0686-4F4F-919C-8086EDD4881B}" destId="{42B11145-84CD-40D6-8DFB-05A789EAD45A}" srcOrd="0" destOrd="0" presId="urn:microsoft.com/office/officeart/2005/8/layout/chart3"/>
    <dgm:cxn modelId="{A4AFC973-FD35-447C-8334-610105DFED43}" srcId="{24930CE3-F708-44AC-8BD8-CA3DD38A6DCA}" destId="{CF990F44-253A-419F-9C7B-5950E8FD4EA3}" srcOrd="3" destOrd="0" parTransId="{7FB3407E-77B3-4D08-A3EC-05D2D388A1BF}" sibTransId="{E264F5A7-AB88-4172-97FB-75150DE3E3A6}"/>
    <dgm:cxn modelId="{B9376F76-BE93-4850-97D1-A270975690CC}" type="presOf" srcId="{12AE7488-8F2D-4C08-9450-71AD09A4C521}" destId="{FD4F4696-94B9-4473-8BF8-CBD1784112E0}" srcOrd="0" destOrd="0" presId="urn:microsoft.com/office/officeart/2005/8/layout/chart3"/>
    <dgm:cxn modelId="{4399787C-5B0A-4032-83F0-90E4981EAC55}" type="presOf" srcId="{24930CE3-F708-44AC-8BD8-CA3DD38A6DCA}" destId="{CC2F628A-25DA-4843-AFF8-DCF499918B5D}" srcOrd="0" destOrd="0" presId="urn:microsoft.com/office/officeart/2005/8/layout/chart3"/>
    <dgm:cxn modelId="{E84AA47F-2BDD-47A8-BF53-3F1EABAFC155}" type="presOf" srcId="{CF990F44-253A-419F-9C7B-5950E8FD4EA3}" destId="{1A0AA53B-49D0-4213-8343-06B7A2C16EDC}" srcOrd="0" destOrd="0" presId="urn:microsoft.com/office/officeart/2005/8/layout/chart3"/>
    <dgm:cxn modelId="{920F1281-1B34-404F-BC67-B3C87B4B488D}" srcId="{24930CE3-F708-44AC-8BD8-CA3DD38A6DCA}" destId="{B413E8C9-855C-4E6A-ABEF-7B1DA89B2E2E}" srcOrd="4" destOrd="0" parTransId="{CC77B1A9-73DB-4B80-8F0F-ECCFFE0B45FF}" sibTransId="{37A726BD-837C-4537-AA1A-ADBAAD5C9849}"/>
    <dgm:cxn modelId="{90B2628C-8A56-477E-926E-37AD853C8C65}" type="presOf" srcId="{1CF51611-7D8C-4F45-8AE3-E61B0371FD16}" destId="{4DD70E27-89A7-4E0C-9449-0E6897BEA11D}" srcOrd="0" destOrd="0" presId="urn:microsoft.com/office/officeart/2005/8/layout/chart3"/>
    <dgm:cxn modelId="{E14F90AB-1AC6-4CFB-9D9F-25B683A2126F}" type="presOf" srcId="{1CF51611-7D8C-4F45-8AE3-E61B0371FD16}" destId="{84D981BD-0CA6-4E9F-9B9F-F194B1CEF607}" srcOrd="1" destOrd="0" presId="urn:microsoft.com/office/officeart/2005/8/layout/chart3"/>
    <dgm:cxn modelId="{458862AD-BE29-4AF7-865A-CB94A38AE2C5}" type="presOf" srcId="{B413E8C9-855C-4E6A-ABEF-7B1DA89B2E2E}" destId="{95AC6A0F-2465-44C9-9D8C-E8220746C692}" srcOrd="0" destOrd="0" presId="urn:microsoft.com/office/officeart/2005/8/layout/chart3"/>
    <dgm:cxn modelId="{7B838BB2-43C7-482A-BE5C-ED6D4C66E7E3}" srcId="{24930CE3-F708-44AC-8BD8-CA3DD38A6DCA}" destId="{1CF51611-7D8C-4F45-8AE3-E61B0371FD16}" srcOrd="5" destOrd="0" parTransId="{7A4F2E74-0CB5-4663-BE99-2D8E769977C6}" sibTransId="{F36DE86C-4CC5-4E26-BA92-5CBA30B0516A}"/>
    <dgm:cxn modelId="{D471D4BA-F799-4512-B0C2-A051D403A638}" type="presOf" srcId="{EC87A9EB-0686-4F4F-919C-8086EDD4881B}" destId="{ABC9B9DD-8991-4165-80DA-BBC07983A3A7}" srcOrd="1" destOrd="0" presId="urn:microsoft.com/office/officeart/2005/8/layout/chart3"/>
    <dgm:cxn modelId="{472C7FBE-8F94-4F99-AE32-0DC18D4F67FC}" srcId="{24930CE3-F708-44AC-8BD8-CA3DD38A6DCA}" destId="{12AE7488-8F2D-4C08-9450-71AD09A4C521}" srcOrd="1" destOrd="0" parTransId="{A75B44A3-C940-4F5F-98C2-68918E0CCA89}" sibTransId="{3AF94F01-8390-4189-B67B-1DE8EF4E8954}"/>
    <dgm:cxn modelId="{AFDA31C0-938D-4B24-A6EC-BF68932A18EF}" type="presOf" srcId="{99521E68-89CA-4182-BF43-D7D58438068B}" destId="{EE6905AF-D0F8-4648-BC4D-CBD300387ACD}" srcOrd="0" destOrd="0" presId="urn:microsoft.com/office/officeart/2005/8/layout/chart3"/>
    <dgm:cxn modelId="{4752B0CE-B65F-414C-B847-C973025566C1}" type="presOf" srcId="{CFB312D9-BDE7-4702-8AE3-2AD1296911D6}" destId="{836C2300-9E73-422D-9133-6252CF3B6CB8}" srcOrd="1" destOrd="0" presId="urn:microsoft.com/office/officeart/2005/8/layout/chart3"/>
    <dgm:cxn modelId="{03AE25EE-FC0B-46CA-83FE-F9382BECC282}" type="presOf" srcId="{CF990F44-253A-419F-9C7B-5950E8FD4EA3}" destId="{69532512-AF03-468B-99DA-7766F07423C2}" srcOrd="1" destOrd="0" presId="urn:microsoft.com/office/officeart/2005/8/layout/chart3"/>
    <dgm:cxn modelId="{33AD1F23-FA4A-4DE3-9B5D-842BBE2BEC50}" type="presParOf" srcId="{CC2F628A-25DA-4843-AFF8-DCF499918B5D}" destId="{EE6905AF-D0F8-4648-BC4D-CBD300387ACD}" srcOrd="0" destOrd="0" presId="urn:microsoft.com/office/officeart/2005/8/layout/chart3"/>
    <dgm:cxn modelId="{161FB49B-0C80-44B7-99A6-45628AD287B8}" type="presParOf" srcId="{CC2F628A-25DA-4843-AFF8-DCF499918B5D}" destId="{D36737F9-8FE0-4E55-B3FC-041FA8769F6B}" srcOrd="1" destOrd="0" presId="urn:microsoft.com/office/officeart/2005/8/layout/chart3"/>
    <dgm:cxn modelId="{03583B43-88A1-4A9E-9AF6-1F4CFCE5C147}" type="presParOf" srcId="{CC2F628A-25DA-4843-AFF8-DCF499918B5D}" destId="{FD4F4696-94B9-4473-8BF8-CBD1784112E0}" srcOrd="2" destOrd="0" presId="urn:microsoft.com/office/officeart/2005/8/layout/chart3"/>
    <dgm:cxn modelId="{C99923D8-1A1E-4026-A643-028DB24002D1}" type="presParOf" srcId="{CC2F628A-25DA-4843-AFF8-DCF499918B5D}" destId="{D62F42B2-6A7E-4F6D-A25B-AB6B2EF243D3}" srcOrd="3" destOrd="0" presId="urn:microsoft.com/office/officeart/2005/8/layout/chart3"/>
    <dgm:cxn modelId="{2088847C-34C6-46BC-8F90-B6D7A6721AE3}" type="presParOf" srcId="{CC2F628A-25DA-4843-AFF8-DCF499918B5D}" destId="{42B11145-84CD-40D6-8DFB-05A789EAD45A}" srcOrd="4" destOrd="0" presId="urn:microsoft.com/office/officeart/2005/8/layout/chart3"/>
    <dgm:cxn modelId="{376C66DE-690F-4F9B-B8CF-3F9267597150}" type="presParOf" srcId="{CC2F628A-25DA-4843-AFF8-DCF499918B5D}" destId="{ABC9B9DD-8991-4165-80DA-BBC07983A3A7}" srcOrd="5" destOrd="0" presId="urn:microsoft.com/office/officeart/2005/8/layout/chart3"/>
    <dgm:cxn modelId="{9B879CF7-994E-4A82-830B-B64FD70E2E33}" type="presParOf" srcId="{CC2F628A-25DA-4843-AFF8-DCF499918B5D}" destId="{1A0AA53B-49D0-4213-8343-06B7A2C16EDC}" srcOrd="6" destOrd="0" presId="urn:microsoft.com/office/officeart/2005/8/layout/chart3"/>
    <dgm:cxn modelId="{B6A7AA06-F303-41CC-A8AF-552580A2329A}" type="presParOf" srcId="{CC2F628A-25DA-4843-AFF8-DCF499918B5D}" destId="{69532512-AF03-468B-99DA-7766F07423C2}" srcOrd="7" destOrd="0" presId="urn:microsoft.com/office/officeart/2005/8/layout/chart3"/>
    <dgm:cxn modelId="{19DD3DA8-D609-4AFB-8434-2397F168D1F7}" type="presParOf" srcId="{CC2F628A-25DA-4843-AFF8-DCF499918B5D}" destId="{95AC6A0F-2465-44C9-9D8C-E8220746C692}" srcOrd="8" destOrd="0" presId="urn:microsoft.com/office/officeart/2005/8/layout/chart3"/>
    <dgm:cxn modelId="{F0A2D372-6834-4811-A3CE-8B75EF46E60E}" type="presParOf" srcId="{CC2F628A-25DA-4843-AFF8-DCF499918B5D}" destId="{7EB5AF1B-F572-4020-BD12-A210609898FE}" srcOrd="9" destOrd="0" presId="urn:microsoft.com/office/officeart/2005/8/layout/chart3"/>
    <dgm:cxn modelId="{D8BBCBA1-BA0D-43B5-9536-E019C6D4A62D}" type="presParOf" srcId="{CC2F628A-25DA-4843-AFF8-DCF499918B5D}" destId="{4DD70E27-89A7-4E0C-9449-0E6897BEA11D}" srcOrd="10" destOrd="0" presId="urn:microsoft.com/office/officeart/2005/8/layout/chart3"/>
    <dgm:cxn modelId="{85B276BA-462D-4808-A2D9-1E699FAD166F}" type="presParOf" srcId="{CC2F628A-25DA-4843-AFF8-DCF499918B5D}" destId="{84D981BD-0CA6-4E9F-9B9F-F194B1CEF607}" srcOrd="11" destOrd="0" presId="urn:microsoft.com/office/officeart/2005/8/layout/chart3"/>
    <dgm:cxn modelId="{257167E7-0F61-4245-AD1A-850F0C752FC6}" type="presParOf" srcId="{CC2F628A-25DA-4843-AFF8-DCF499918B5D}" destId="{230A47E8-88A1-448D-AB81-85F249259BA6}" srcOrd="12" destOrd="0" presId="urn:microsoft.com/office/officeart/2005/8/layout/chart3"/>
    <dgm:cxn modelId="{16BA318A-D045-41F7-B51F-D20CA0FE737C}" type="presParOf" srcId="{CC2F628A-25DA-4843-AFF8-DCF499918B5D}" destId="{836C2300-9E73-422D-9133-6252CF3B6CB8}" srcOrd="1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26EFE7-F6CC-4CC6-BFEE-9C943B646E0F}" type="doc">
      <dgm:prSet loTypeId="urn:microsoft.com/office/officeart/2005/8/layout/orgChart1" loCatId="hierarchy" qsTypeId="urn:microsoft.com/office/officeart/2005/8/quickstyle/3d4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0652F4B-A84F-4639-A7E0-9606AB4AB2D8}">
      <dgm:prSet custT="1"/>
      <dgm:spPr>
        <a:solidFill>
          <a:schemeClr val="accent6">
            <a:lumMod val="5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1800" b="1" dirty="0">
              <a:latin typeface="Bookman Old Style" panose="02050604050505020204" pitchFamily="18" charset="0"/>
            </a:rPr>
            <a:t>PM TOOLS</a:t>
          </a:r>
          <a:endParaRPr lang="en-US" sz="1800" dirty="0">
            <a:latin typeface="Bookman Old Style" panose="02050604050505020204" pitchFamily="18" charset="0"/>
          </a:endParaRPr>
        </a:p>
      </dgm:t>
    </dgm:pt>
    <dgm:pt modelId="{56CECB10-4962-442E-88DD-6D168D412522}" type="parTrans" cxnId="{CC2479B5-E7E7-4E44-8B4E-08BDFED2F828}">
      <dgm:prSet/>
      <dgm:spPr/>
      <dgm:t>
        <a:bodyPr/>
        <a:lstStyle/>
        <a:p>
          <a:endParaRPr lang="en-US"/>
        </a:p>
      </dgm:t>
    </dgm:pt>
    <dgm:pt modelId="{57EDAF55-9C03-4264-AFB2-9AC319C73B70}" type="sibTrans" cxnId="{CC2479B5-E7E7-4E44-8B4E-08BDFED2F828}">
      <dgm:prSet/>
      <dgm:spPr/>
      <dgm:t>
        <a:bodyPr/>
        <a:lstStyle/>
        <a:p>
          <a:endParaRPr lang="en-US"/>
        </a:p>
      </dgm:t>
    </dgm:pt>
    <dgm:pt modelId="{17125088-A29A-489D-983E-B193279C91A8}">
      <dgm:prSet custT="1"/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1800" b="1" dirty="0">
              <a:latin typeface="Bookman Old Style" panose="02050604050505020204" pitchFamily="18" charset="0"/>
            </a:rPr>
            <a:t>PERFORMANCE AGREEMENT</a:t>
          </a:r>
          <a:endParaRPr lang="en-US" sz="1800" dirty="0">
            <a:latin typeface="Bookman Old Style" panose="02050604050505020204" pitchFamily="18" charset="0"/>
          </a:endParaRPr>
        </a:p>
      </dgm:t>
    </dgm:pt>
    <dgm:pt modelId="{958DFABE-341F-407E-B16F-9D0C4F893366}" type="parTrans" cxnId="{3C01DE11-0417-4809-BE44-3A6B5BC8C9D9}">
      <dgm:prSet/>
      <dgm:spPr/>
      <dgm:t>
        <a:bodyPr/>
        <a:lstStyle/>
        <a:p>
          <a:endParaRPr lang="en-US"/>
        </a:p>
      </dgm:t>
    </dgm:pt>
    <dgm:pt modelId="{29AF2BCA-7314-48FE-8D26-5AFC43D78D2D}" type="sibTrans" cxnId="{3C01DE11-0417-4809-BE44-3A6B5BC8C9D9}">
      <dgm:prSet/>
      <dgm:spPr/>
      <dgm:t>
        <a:bodyPr/>
        <a:lstStyle/>
        <a:p>
          <a:endParaRPr lang="en-US"/>
        </a:p>
      </dgm:t>
    </dgm:pt>
    <dgm:pt modelId="{EF0AE569-004A-4276-956F-B03FB2D37E5A}">
      <dgm:prSet custT="1"/>
      <dgm:spPr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1800" b="1" dirty="0">
              <a:latin typeface="Bookman Old Style" panose="02050604050505020204" pitchFamily="18" charset="0"/>
            </a:rPr>
            <a:t>Chief Directors</a:t>
          </a:r>
        </a:p>
      </dgm:t>
    </dgm:pt>
    <dgm:pt modelId="{E258930C-3C36-4604-9615-22BC576F3FBF}" type="parTrans" cxnId="{3B831092-A0D7-47FF-8990-1A902C174412}">
      <dgm:prSet/>
      <dgm:spPr/>
      <dgm:t>
        <a:bodyPr/>
        <a:lstStyle/>
        <a:p>
          <a:endParaRPr lang="en-US"/>
        </a:p>
      </dgm:t>
    </dgm:pt>
    <dgm:pt modelId="{823E8987-8E7E-4E09-B4B3-CA197E3230FA}" type="sibTrans" cxnId="{3B831092-A0D7-47FF-8990-1A902C174412}">
      <dgm:prSet/>
      <dgm:spPr/>
      <dgm:t>
        <a:bodyPr/>
        <a:lstStyle/>
        <a:p>
          <a:endParaRPr lang="en-US"/>
        </a:p>
      </dgm:t>
    </dgm:pt>
    <dgm:pt modelId="{BBD65ED5-4A0B-48FF-BE47-26EBEDED039D}">
      <dgm:prSet custT="1"/>
      <dgm:spPr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1800" b="1" dirty="0">
              <a:latin typeface="Bookman Old Style" panose="02050604050505020204" pitchFamily="18" charset="0"/>
            </a:rPr>
            <a:t>Directors/Analogous Grade</a:t>
          </a:r>
          <a:endParaRPr lang="en-US" sz="1800" dirty="0">
            <a:latin typeface="Bookman Old Style" panose="02050604050505020204" pitchFamily="18" charset="0"/>
          </a:endParaRPr>
        </a:p>
      </dgm:t>
    </dgm:pt>
    <dgm:pt modelId="{03409B80-4C9E-4FC0-A704-9D88BC744241}" type="parTrans" cxnId="{DA6C8E41-921D-43DC-A710-2F6FF907FCB3}">
      <dgm:prSet/>
      <dgm:spPr/>
      <dgm:t>
        <a:bodyPr/>
        <a:lstStyle/>
        <a:p>
          <a:endParaRPr lang="en-US"/>
        </a:p>
      </dgm:t>
    </dgm:pt>
    <dgm:pt modelId="{FB1495BF-1D54-44B1-9CD7-D3DD83042C00}" type="sibTrans" cxnId="{DA6C8E41-921D-43DC-A710-2F6FF907FCB3}">
      <dgm:prSet/>
      <dgm:spPr/>
      <dgm:t>
        <a:bodyPr/>
        <a:lstStyle/>
        <a:p>
          <a:endParaRPr lang="en-US"/>
        </a:p>
      </dgm:t>
    </dgm:pt>
    <dgm:pt modelId="{64C49402-B567-45CB-80D0-F5465A38AAC2}">
      <dgm:prSet custT="1"/>
      <dgm:spPr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1800" b="1" dirty="0">
              <a:latin typeface="Bookman Old Style" panose="02050604050505020204" pitchFamily="18" charset="0"/>
            </a:rPr>
            <a:t>STAFF PERFORMANCE APPRAISAL</a:t>
          </a:r>
          <a:endParaRPr lang="en-US" sz="1800" dirty="0">
            <a:latin typeface="Bookman Old Style" panose="02050604050505020204" pitchFamily="18" charset="0"/>
          </a:endParaRPr>
        </a:p>
      </dgm:t>
    </dgm:pt>
    <dgm:pt modelId="{C140A7EA-04D6-40C6-A52A-6EB9DF1155C1}" type="parTrans" cxnId="{3AB136E7-652B-44B9-9F86-07F75F448770}">
      <dgm:prSet/>
      <dgm:spPr/>
      <dgm:t>
        <a:bodyPr/>
        <a:lstStyle/>
        <a:p>
          <a:endParaRPr lang="en-US"/>
        </a:p>
      </dgm:t>
    </dgm:pt>
    <dgm:pt modelId="{ACA84A08-6B98-4D28-9AD4-C7E2E0807A4A}" type="sibTrans" cxnId="{3AB136E7-652B-44B9-9F86-07F75F448770}">
      <dgm:prSet/>
      <dgm:spPr/>
      <dgm:t>
        <a:bodyPr/>
        <a:lstStyle/>
        <a:p>
          <a:endParaRPr lang="en-US"/>
        </a:p>
      </dgm:t>
    </dgm:pt>
    <dgm:pt modelId="{F28C9A26-9FE3-48D1-9380-26B40E01B444}">
      <dgm:prSet custT="1"/>
      <dgm:spPr>
        <a:solidFill>
          <a:schemeClr val="accent5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en-US" sz="1800" b="1" dirty="0">
              <a:latin typeface="Bookman Old Style" panose="02050604050505020204" pitchFamily="18" charset="0"/>
            </a:rPr>
            <a:t>Deputy Directors/Analogous Grade And Below</a:t>
          </a:r>
          <a:endParaRPr lang="en-US" sz="1800" dirty="0">
            <a:latin typeface="Bookman Old Style" panose="02050604050505020204" pitchFamily="18" charset="0"/>
          </a:endParaRPr>
        </a:p>
      </dgm:t>
    </dgm:pt>
    <dgm:pt modelId="{5F5DEAB3-F5AB-4B8C-A42C-51D366EA1021}" type="parTrans" cxnId="{81908470-A680-4A67-B2C8-332767B208BD}">
      <dgm:prSet/>
      <dgm:spPr/>
      <dgm:t>
        <a:bodyPr/>
        <a:lstStyle/>
        <a:p>
          <a:endParaRPr lang="en-US"/>
        </a:p>
      </dgm:t>
    </dgm:pt>
    <dgm:pt modelId="{E8F388BC-4882-45AA-B8DA-4DCAB308D862}" type="sibTrans" cxnId="{81908470-A680-4A67-B2C8-332767B208BD}">
      <dgm:prSet/>
      <dgm:spPr/>
      <dgm:t>
        <a:bodyPr/>
        <a:lstStyle/>
        <a:p>
          <a:endParaRPr lang="en-US"/>
        </a:p>
      </dgm:t>
    </dgm:pt>
    <dgm:pt modelId="{E20665A1-4034-4572-A1C9-67C926B94593}" type="pres">
      <dgm:prSet presAssocID="{0C26EFE7-F6CC-4CC6-BFEE-9C943B646E0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E318847-5801-40D3-B31D-E5D386FC2ED0}" type="pres">
      <dgm:prSet presAssocID="{F0652F4B-A84F-4639-A7E0-9606AB4AB2D8}" presName="hierRoot1" presStyleCnt="0">
        <dgm:presLayoutVars>
          <dgm:hierBranch val="init"/>
        </dgm:presLayoutVars>
      </dgm:prSet>
      <dgm:spPr/>
    </dgm:pt>
    <dgm:pt modelId="{BD887659-F19A-4B8D-9013-4CB0581B2265}" type="pres">
      <dgm:prSet presAssocID="{F0652F4B-A84F-4639-A7E0-9606AB4AB2D8}" presName="rootComposite1" presStyleCnt="0"/>
      <dgm:spPr/>
    </dgm:pt>
    <dgm:pt modelId="{59DC45B2-E5EE-4A7D-A86D-5A9260612056}" type="pres">
      <dgm:prSet presAssocID="{F0652F4B-A84F-4639-A7E0-9606AB4AB2D8}" presName="rootText1" presStyleLbl="node0" presStyleIdx="0" presStyleCnt="1" custScaleX="158727" custScaleY="65375">
        <dgm:presLayoutVars>
          <dgm:chPref val="3"/>
        </dgm:presLayoutVars>
      </dgm:prSet>
      <dgm:spPr/>
    </dgm:pt>
    <dgm:pt modelId="{3C7BDCCF-9654-4891-87BA-DCFE6CBC8A66}" type="pres">
      <dgm:prSet presAssocID="{F0652F4B-A84F-4639-A7E0-9606AB4AB2D8}" presName="rootConnector1" presStyleLbl="node1" presStyleIdx="0" presStyleCnt="0"/>
      <dgm:spPr/>
    </dgm:pt>
    <dgm:pt modelId="{15ADCD7B-7722-4B6C-B734-588D0C5B2277}" type="pres">
      <dgm:prSet presAssocID="{F0652F4B-A84F-4639-A7E0-9606AB4AB2D8}" presName="hierChild2" presStyleCnt="0"/>
      <dgm:spPr/>
    </dgm:pt>
    <dgm:pt modelId="{621DB918-541E-4D8B-BC50-B6B69A03ABB4}" type="pres">
      <dgm:prSet presAssocID="{958DFABE-341F-407E-B16F-9D0C4F893366}" presName="Name37" presStyleLbl="parChTrans1D2" presStyleIdx="0" presStyleCnt="2"/>
      <dgm:spPr/>
    </dgm:pt>
    <dgm:pt modelId="{CAE22706-BA75-4E58-A7BF-9820F8B96DEB}" type="pres">
      <dgm:prSet presAssocID="{17125088-A29A-489D-983E-B193279C91A8}" presName="hierRoot2" presStyleCnt="0">
        <dgm:presLayoutVars>
          <dgm:hierBranch val="init"/>
        </dgm:presLayoutVars>
      </dgm:prSet>
      <dgm:spPr/>
    </dgm:pt>
    <dgm:pt modelId="{6FFCBA19-1BE1-4E12-A7F1-E557D541D270}" type="pres">
      <dgm:prSet presAssocID="{17125088-A29A-489D-983E-B193279C91A8}" presName="rootComposite" presStyleCnt="0"/>
      <dgm:spPr/>
    </dgm:pt>
    <dgm:pt modelId="{EC4C4846-F2BE-444A-94FB-5CFB903E387B}" type="pres">
      <dgm:prSet presAssocID="{17125088-A29A-489D-983E-B193279C91A8}" presName="rootText" presStyleLbl="node2" presStyleIdx="0" presStyleCnt="2" custScaleX="145849" custLinFactNeighborX="-83757" custLinFactNeighborY="1778">
        <dgm:presLayoutVars>
          <dgm:chPref val="3"/>
        </dgm:presLayoutVars>
      </dgm:prSet>
      <dgm:spPr/>
    </dgm:pt>
    <dgm:pt modelId="{B4F53C9E-97F7-4F10-8F56-461356F91A08}" type="pres">
      <dgm:prSet presAssocID="{17125088-A29A-489D-983E-B193279C91A8}" presName="rootConnector" presStyleLbl="node2" presStyleIdx="0" presStyleCnt="2"/>
      <dgm:spPr/>
    </dgm:pt>
    <dgm:pt modelId="{8A611294-B8EC-4136-B25E-5E4336A49088}" type="pres">
      <dgm:prSet presAssocID="{17125088-A29A-489D-983E-B193279C91A8}" presName="hierChild4" presStyleCnt="0"/>
      <dgm:spPr/>
    </dgm:pt>
    <dgm:pt modelId="{7C353FA3-065F-488E-A80F-0A7018C5C0DF}" type="pres">
      <dgm:prSet presAssocID="{E258930C-3C36-4604-9615-22BC576F3FBF}" presName="Name37" presStyleLbl="parChTrans1D3" presStyleIdx="0" presStyleCnt="3"/>
      <dgm:spPr/>
    </dgm:pt>
    <dgm:pt modelId="{9397F38C-70C4-42B6-BD70-D00BA6574DF0}" type="pres">
      <dgm:prSet presAssocID="{EF0AE569-004A-4276-956F-B03FB2D37E5A}" presName="hierRoot2" presStyleCnt="0">
        <dgm:presLayoutVars>
          <dgm:hierBranch val="init"/>
        </dgm:presLayoutVars>
      </dgm:prSet>
      <dgm:spPr/>
    </dgm:pt>
    <dgm:pt modelId="{06AA7C9F-C938-47AF-B6CE-006D69DFB7D1}" type="pres">
      <dgm:prSet presAssocID="{EF0AE569-004A-4276-956F-B03FB2D37E5A}" presName="rootComposite" presStyleCnt="0"/>
      <dgm:spPr/>
    </dgm:pt>
    <dgm:pt modelId="{6F7B722C-128F-484E-B0BD-B0543B00536D}" type="pres">
      <dgm:prSet presAssocID="{EF0AE569-004A-4276-956F-B03FB2D37E5A}" presName="rootText" presStyleLbl="node3" presStyleIdx="0" presStyleCnt="3" custScaleX="175673" custLinFactNeighborX="472" custLinFactNeighborY="-1889">
        <dgm:presLayoutVars>
          <dgm:chPref val="3"/>
        </dgm:presLayoutVars>
      </dgm:prSet>
      <dgm:spPr/>
    </dgm:pt>
    <dgm:pt modelId="{2E07F4E4-1581-44CB-B456-7B1C6F561F83}" type="pres">
      <dgm:prSet presAssocID="{EF0AE569-004A-4276-956F-B03FB2D37E5A}" presName="rootConnector" presStyleLbl="node3" presStyleIdx="0" presStyleCnt="3"/>
      <dgm:spPr/>
    </dgm:pt>
    <dgm:pt modelId="{5BC39CFE-26A3-491C-B298-D44D68D018B9}" type="pres">
      <dgm:prSet presAssocID="{EF0AE569-004A-4276-956F-B03FB2D37E5A}" presName="hierChild4" presStyleCnt="0"/>
      <dgm:spPr/>
    </dgm:pt>
    <dgm:pt modelId="{77E5B111-BA66-4FE5-BD70-2039FE84867A}" type="pres">
      <dgm:prSet presAssocID="{EF0AE569-004A-4276-956F-B03FB2D37E5A}" presName="hierChild5" presStyleCnt="0"/>
      <dgm:spPr/>
    </dgm:pt>
    <dgm:pt modelId="{B9BFFD60-48F9-4121-9304-BAF08FD6AA34}" type="pres">
      <dgm:prSet presAssocID="{03409B80-4C9E-4FC0-A704-9D88BC744241}" presName="Name37" presStyleLbl="parChTrans1D3" presStyleIdx="1" presStyleCnt="3"/>
      <dgm:spPr/>
    </dgm:pt>
    <dgm:pt modelId="{8A5BA090-3B7F-4B16-8AE2-BBF98A05E9F2}" type="pres">
      <dgm:prSet presAssocID="{BBD65ED5-4A0B-48FF-BE47-26EBEDED039D}" presName="hierRoot2" presStyleCnt="0">
        <dgm:presLayoutVars>
          <dgm:hierBranch val="init"/>
        </dgm:presLayoutVars>
      </dgm:prSet>
      <dgm:spPr/>
    </dgm:pt>
    <dgm:pt modelId="{7C1D4A76-A004-4B23-952B-77AF44669A2F}" type="pres">
      <dgm:prSet presAssocID="{BBD65ED5-4A0B-48FF-BE47-26EBEDED039D}" presName="rootComposite" presStyleCnt="0"/>
      <dgm:spPr/>
    </dgm:pt>
    <dgm:pt modelId="{6C2B0F16-B640-4150-BE3B-07081B966240}" type="pres">
      <dgm:prSet presAssocID="{BBD65ED5-4A0B-48FF-BE47-26EBEDED039D}" presName="rootText" presStyleLbl="node3" presStyleIdx="1" presStyleCnt="3" custScaleX="164954">
        <dgm:presLayoutVars>
          <dgm:chPref val="3"/>
        </dgm:presLayoutVars>
      </dgm:prSet>
      <dgm:spPr/>
    </dgm:pt>
    <dgm:pt modelId="{CA52DA22-32C2-4F6F-BC5D-A6365E3B91FB}" type="pres">
      <dgm:prSet presAssocID="{BBD65ED5-4A0B-48FF-BE47-26EBEDED039D}" presName="rootConnector" presStyleLbl="node3" presStyleIdx="1" presStyleCnt="3"/>
      <dgm:spPr/>
    </dgm:pt>
    <dgm:pt modelId="{5AD2854C-E826-4EA6-9192-2AAE6C893A9E}" type="pres">
      <dgm:prSet presAssocID="{BBD65ED5-4A0B-48FF-BE47-26EBEDED039D}" presName="hierChild4" presStyleCnt="0"/>
      <dgm:spPr/>
    </dgm:pt>
    <dgm:pt modelId="{65E357BA-B1F5-4D92-9D45-82CA58FAD104}" type="pres">
      <dgm:prSet presAssocID="{BBD65ED5-4A0B-48FF-BE47-26EBEDED039D}" presName="hierChild5" presStyleCnt="0"/>
      <dgm:spPr/>
    </dgm:pt>
    <dgm:pt modelId="{B9D0FDDA-6310-48C0-B7D5-4BCE87D6DDAE}" type="pres">
      <dgm:prSet presAssocID="{17125088-A29A-489D-983E-B193279C91A8}" presName="hierChild5" presStyleCnt="0"/>
      <dgm:spPr/>
    </dgm:pt>
    <dgm:pt modelId="{1D81015D-1C2F-43C5-B3EB-BF9D48970443}" type="pres">
      <dgm:prSet presAssocID="{C140A7EA-04D6-40C6-A52A-6EB9DF1155C1}" presName="Name37" presStyleLbl="parChTrans1D2" presStyleIdx="1" presStyleCnt="2"/>
      <dgm:spPr/>
    </dgm:pt>
    <dgm:pt modelId="{F0131FCF-1622-4ECF-839B-F54A94532B38}" type="pres">
      <dgm:prSet presAssocID="{64C49402-B567-45CB-80D0-F5465A38AAC2}" presName="hierRoot2" presStyleCnt="0">
        <dgm:presLayoutVars>
          <dgm:hierBranch val="init"/>
        </dgm:presLayoutVars>
      </dgm:prSet>
      <dgm:spPr/>
    </dgm:pt>
    <dgm:pt modelId="{9509E0F8-B5E6-46F7-B0C6-70FC339DEE26}" type="pres">
      <dgm:prSet presAssocID="{64C49402-B567-45CB-80D0-F5465A38AAC2}" presName="rootComposite" presStyleCnt="0"/>
      <dgm:spPr/>
    </dgm:pt>
    <dgm:pt modelId="{729FAD4D-69E4-4598-BE17-E23E35B51DE7}" type="pres">
      <dgm:prSet presAssocID="{64C49402-B567-45CB-80D0-F5465A38AAC2}" presName="rootText" presStyleLbl="node2" presStyleIdx="1" presStyleCnt="2" custScaleX="151211" custLinFactNeighborX="40309" custLinFactNeighborY="8390">
        <dgm:presLayoutVars>
          <dgm:chPref val="3"/>
        </dgm:presLayoutVars>
      </dgm:prSet>
      <dgm:spPr/>
    </dgm:pt>
    <dgm:pt modelId="{8D4B4EEC-0F0A-4F52-B370-3AD814EEF592}" type="pres">
      <dgm:prSet presAssocID="{64C49402-B567-45CB-80D0-F5465A38AAC2}" presName="rootConnector" presStyleLbl="node2" presStyleIdx="1" presStyleCnt="2"/>
      <dgm:spPr/>
    </dgm:pt>
    <dgm:pt modelId="{CCD99279-57DB-45D3-8F62-1F91E467C8EE}" type="pres">
      <dgm:prSet presAssocID="{64C49402-B567-45CB-80D0-F5465A38AAC2}" presName="hierChild4" presStyleCnt="0"/>
      <dgm:spPr/>
    </dgm:pt>
    <dgm:pt modelId="{CD5DDE82-7421-4106-871A-2419C37412DE}" type="pres">
      <dgm:prSet presAssocID="{5F5DEAB3-F5AB-4B8C-A42C-51D366EA1021}" presName="Name37" presStyleLbl="parChTrans1D3" presStyleIdx="2" presStyleCnt="3"/>
      <dgm:spPr/>
    </dgm:pt>
    <dgm:pt modelId="{8014D81B-E4EE-49C7-AD61-A725F6737A04}" type="pres">
      <dgm:prSet presAssocID="{F28C9A26-9FE3-48D1-9380-26B40E01B444}" presName="hierRoot2" presStyleCnt="0">
        <dgm:presLayoutVars>
          <dgm:hierBranch val="init"/>
        </dgm:presLayoutVars>
      </dgm:prSet>
      <dgm:spPr/>
    </dgm:pt>
    <dgm:pt modelId="{A417457E-BCDE-4775-B7EF-24F1CD446FE6}" type="pres">
      <dgm:prSet presAssocID="{F28C9A26-9FE3-48D1-9380-26B40E01B444}" presName="rootComposite" presStyleCnt="0"/>
      <dgm:spPr/>
    </dgm:pt>
    <dgm:pt modelId="{B0290931-38FB-4BC6-BA15-962F11D3536B}" type="pres">
      <dgm:prSet presAssocID="{F28C9A26-9FE3-48D1-9380-26B40E01B444}" presName="rootText" presStyleLbl="node3" presStyleIdx="2" presStyleCnt="3" custScaleX="136152" custLinFactNeighborX="59615" custLinFactNeighborY="57986">
        <dgm:presLayoutVars>
          <dgm:chPref val="3"/>
        </dgm:presLayoutVars>
      </dgm:prSet>
      <dgm:spPr/>
    </dgm:pt>
    <dgm:pt modelId="{D770F321-3EB4-42BD-AAFA-53C39FBB127A}" type="pres">
      <dgm:prSet presAssocID="{F28C9A26-9FE3-48D1-9380-26B40E01B444}" presName="rootConnector" presStyleLbl="node3" presStyleIdx="2" presStyleCnt="3"/>
      <dgm:spPr/>
    </dgm:pt>
    <dgm:pt modelId="{890CE82D-5DE6-41DD-9C3F-E4EC51385856}" type="pres">
      <dgm:prSet presAssocID="{F28C9A26-9FE3-48D1-9380-26B40E01B444}" presName="hierChild4" presStyleCnt="0"/>
      <dgm:spPr/>
    </dgm:pt>
    <dgm:pt modelId="{CF0EA660-248C-4EC5-B62D-96B712FCFCFF}" type="pres">
      <dgm:prSet presAssocID="{F28C9A26-9FE3-48D1-9380-26B40E01B444}" presName="hierChild5" presStyleCnt="0"/>
      <dgm:spPr/>
    </dgm:pt>
    <dgm:pt modelId="{BC59527B-D306-4146-A57F-9DF92205A075}" type="pres">
      <dgm:prSet presAssocID="{64C49402-B567-45CB-80D0-F5465A38AAC2}" presName="hierChild5" presStyleCnt="0"/>
      <dgm:spPr/>
    </dgm:pt>
    <dgm:pt modelId="{42466ED6-FB70-44AE-B74C-B1A8CB7BE094}" type="pres">
      <dgm:prSet presAssocID="{F0652F4B-A84F-4639-A7E0-9606AB4AB2D8}" presName="hierChild3" presStyleCnt="0"/>
      <dgm:spPr/>
    </dgm:pt>
  </dgm:ptLst>
  <dgm:cxnLst>
    <dgm:cxn modelId="{3C01DE11-0417-4809-BE44-3A6B5BC8C9D9}" srcId="{F0652F4B-A84F-4639-A7E0-9606AB4AB2D8}" destId="{17125088-A29A-489D-983E-B193279C91A8}" srcOrd="0" destOrd="0" parTransId="{958DFABE-341F-407E-B16F-9D0C4F893366}" sibTransId="{29AF2BCA-7314-48FE-8D26-5AFC43D78D2D}"/>
    <dgm:cxn modelId="{A50DCF24-9C05-4E26-B2C8-588127811C12}" type="presOf" srcId="{EF0AE569-004A-4276-956F-B03FB2D37E5A}" destId="{2E07F4E4-1581-44CB-B456-7B1C6F561F83}" srcOrd="1" destOrd="0" presId="urn:microsoft.com/office/officeart/2005/8/layout/orgChart1"/>
    <dgm:cxn modelId="{75382B2B-24D5-471F-8E1C-47522AC4FE24}" type="presOf" srcId="{C140A7EA-04D6-40C6-A52A-6EB9DF1155C1}" destId="{1D81015D-1C2F-43C5-B3EB-BF9D48970443}" srcOrd="0" destOrd="0" presId="urn:microsoft.com/office/officeart/2005/8/layout/orgChart1"/>
    <dgm:cxn modelId="{31E9BD5E-D8D0-47C7-8567-8B57A2656F9A}" type="presOf" srcId="{BBD65ED5-4A0B-48FF-BE47-26EBEDED039D}" destId="{CA52DA22-32C2-4F6F-BC5D-A6365E3B91FB}" srcOrd="1" destOrd="0" presId="urn:microsoft.com/office/officeart/2005/8/layout/orgChart1"/>
    <dgm:cxn modelId="{A0514760-20EE-49AF-A9CD-A6D4826E3128}" type="presOf" srcId="{64C49402-B567-45CB-80D0-F5465A38AAC2}" destId="{729FAD4D-69E4-4598-BE17-E23E35B51DE7}" srcOrd="0" destOrd="0" presId="urn:microsoft.com/office/officeart/2005/8/layout/orgChart1"/>
    <dgm:cxn modelId="{DA6C8E41-921D-43DC-A710-2F6FF907FCB3}" srcId="{17125088-A29A-489D-983E-B193279C91A8}" destId="{BBD65ED5-4A0B-48FF-BE47-26EBEDED039D}" srcOrd="1" destOrd="0" parTransId="{03409B80-4C9E-4FC0-A704-9D88BC744241}" sibTransId="{FB1495BF-1D54-44B1-9CD7-D3DD83042C00}"/>
    <dgm:cxn modelId="{2DE86B64-9158-411F-B58F-A937CE948433}" type="presOf" srcId="{BBD65ED5-4A0B-48FF-BE47-26EBEDED039D}" destId="{6C2B0F16-B640-4150-BE3B-07081B966240}" srcOrd="0" destOrd="0" presId="urn:microsoft.com/office/officeart/2005/8/layout/orgChart1"/>
    <dgm:cxn modelId="{81908470-A680-4A67-B2C8-332767B208BD}" srcId="{64C49402-B567-45CB-80D0-F5465A38AAC2}" destId="{F28C9A26-9FE3-48D1-9380-26B40E01B444}" srcOrd="0" destOrd="0" parTransId="{5F5DEAB3-F5AB-4B8C-A42C-51D366EA1021}" sibTransId="{E8F388BC-4882-45AA-B8DA-4DCAB308D862}"/>
    <dgm:cxn modelId="{16409471-57C7-4B5F-9310-5D3D61551214}" type="presOf" srcId="{958DFABE-341F-407E-B16F-9D0C4F893366}" destId="{621DB918-541E-4D8B-BC50-B6B69A03ABB4}" srcOrd="0" destOrd="0" presId="urn:microsoft.com/office/officeart/2005/8/layout/orgChart1"/>
    <dgm:cxn modelId="{EF530078-5D07-48BB-BE6C-CE5578732259}" type="presOf" srcId="{E258930C-3C36-4604-9615-22BC576F3FBF}" destId="{7C353FA3-065F-488E-A80F-0A7018C5C0DF}" srcOrd="0" destOrd="0" presId="urn:microsoft.com/office/officeart/2005/8/layout/orgChart1"/>
    <dgm:cxn modelId="{2C3B1A85-EC24-4445-9DAF-19E68BE6423A}" type="presOf" srcId="{03409B80-4C9E-4FC0-A704-9D88BC744241}" destId="{B9BFFD60-48F9-4121-9304-BAF08FD6AA34}" srcOrd="0" destOrd="0" presId="urn:microsoft.com/office/officeart/2005/8/layout/orgChart1"/>
    <dgm:cxn modelId="{3B831092-A0D7-47FF-8990-1A902C174412}" srcId="{17125088-A29A-489D-983E-B193279C91A8}" destId="{EF0AE569-004A-4276-956F-B03FB2D37E5A}" srcOrd="0" destOrd="0" parTransId="{E258930C-3C36-4604-9615-22BC576F3FBF}" sibTransId="{823E8987-8E7E-4E09-B4B3-CA197E3230FA}"/>
    <dgm:cxn modelId="{6A8B4492-1172-4AA4-8C9D-9372D54321B6}" type="presOf" srcId="{17125088-A29A-489D-983E-B193279C91A8}" destId="{B4F53C9E-97F7-4F10-8F56-461356F91A08}" srcOrd="1" destOrd="0" presId="urn:microsoft.com/office/officeart/2005/8/layout/orgChart1"/>
    <dgm:cxn modelId="{D1835194-EB52-45E7-8A18-9C5E6D7F78A2}" type="presOf" srcId="{F28C9A26-9FE3-48D1-9380-26B40E01B444}" destId="{B0290931-38FB-4BC6-BA15-962F11D3536B}" srcOrd="0" destOrd="0" presId="urn:microsoft.com/office/officeart/2005/8/layout/orgChart1"/>
    <dgm:cxn modelId="{B072339D-7687-41F1-B483-9380B10E79DB}" type="presOf" srcId="{17125088-A29A-489D-983E-B193279C91A8}" destId="{EC4C4846-F2BE-444A-94FB-5CFB903E387B}" srcOrd="0" destOrd="0" presId="urn:microsoft.com/office/officeart/2005/8/layout/orgChart1"/>
    <dgm:cxn modelId="{D0597EA1-BB8E-488C-BD65-C52C93EA8408}" type="presOf" srcId="{F0652F4B-A84F-4639-A7E0-9606AB4AB2D8}" destId="{59DC45B2-E5EE-4A7D-A86D-5A9260612056}" srcOrd="0" destOrd="0" presId="urn:microsoft.com/office/officeart/2005/8/layout/orgChart1"/>
    <dgm:cxn modelId="{F842EDA6-A29B-4A9A-B23F-5323DEDC6AF0}" type="presOf" srcId="{0C26EFE7-F6CC-4CC6-BFEE-9C943B646E0F}" destId="{E20665A1-4034-4572-A1C9-67C926B94593}" srcOrd="0" destOrd="0" presId="urn:microsoft.com/office/officeart/2005/8/layout/orgChart1"/>
    <dgm:cxn modelId="{3FEF60AF-B8A7-4733-AEB6-061754B58F8E}" type="presOf" srcId="{64C49402-B567-45CB-80D0-F5465A38AAC2}" destId="{8D4B4EEC-0F0A-4F52-B370-3AD814EEF592}" srcOrd="1" destOrd="0" presId="urn:microsoft.com/office/officeart/2005/8/layout/orgChart1"/>
    <dgm:cxn modelId="{CC2479B5-E7E7-4E44-8B4E-08BDFED2F828}" srcId="{0C26EFE7-F6CC-4CC6-BFEE-9C943B646E0F}" destId="{F0652F4B-A84F-4639-A7E0-9606AB4AB2D8}" srcOrd="0" destOrd="0" parTransId="{56CECB10-4962-442E-88DD-6D168D412522}" sibTransId="{57EDAF55-9C03-4264-AFB2-9AC319C73B70}"/>
    <dgm:cxn modelId="{A33A72C5-AF10-4AC7-97C5-3960A4929B4E}" type="presOf" srcId="{EF0AE569-004A-4276-956F-B03FB2D37E5A}" destId="{6F7B722C-128F-484E-B0BD-B0543B00536D}" srcOrd="0" destOrd="0" presId="urn:microsoft.com/office/officeart/2005/8/layout/orgChart1"/>
    <dgm:cxn modelId="{C3EFF2CD-891C-488F-A5B8-909D4AFFE073}" type="presOf" srcId="{F0652F4B-A84F-4639-A7E0-9606AB4AB2D8}" destId="{3C7BDCCF-9654-4891-87BA-DCFE6CBC8A66}" srcOrd="1" destOrd="0" presId="urn:microsoft.com/office/officeart/2005/8/layout/orgChart1"/>
    <dgm:cxn modelId="{998EFAD0-790A-47E6-B0A3-5CDF86670875}" type="presOf" srcId="{5F5DEAB3-F5AB-4B8C-A42C-51D366EA1021}" destId="{CD5DDE82-7421-4106-871A-2419C37412DE}" srcOrd="0" destOrd="0" presId="urn:microsoft.com/office/officeart/2005/8/layout/orgChart1"/>
    <dgm:cxn modelId="{3AB136E7-652B-44B9-9F86-07F75F448770}" srcId="{F0652F4B-A84F-4639-A7E0-9606AB4AB2D8}" destId="{64C49402-B567-45CB-80D0-F5465A38AAC2}" srcOrd="1" destOrd="0" parTransId="{C140A7EA-04D6-40C6-A52A-6EB9DF1155C1}" sibTransId="{ACA84A08-6B98-4D28-9AD4-C7E2E0807A4A}"/>
    <dgm:cxn modelId="{12FF99F6-AB99-4458-BC71-68E2FC4AB3E5}" type="presOf" srcId="{F28C9A26-9FE3-48D1-9380-26B40E01B444}" destId="{D770F321-3EB4-42BD-AAFA-53C39FBB127A}" srcOrd="1" destOrd="0" presId="urn:microsoft.com/office/officeart/2005/8/layout/orgChart1"/>
    <dgm:cxn modelId="{17800FB7-9283-4870-B65E-73CF55596CDA}" type="presParOf" srcId="{E20665A1-4034-4572-A1C9-67C926B94593}" destId="{8E318847-5801-40D3-B31D-E5D386FC2ED0}" srcOrd="0" destOrd="0" presId="urn:microsoft.com/office/officeart/2005/8/layout/orgChart1"/>
    <dgm:cxn modelId="{BF650965-438E-4A07-9052-83FA03F25802}" type="presParOf" srcId="{8E318847-5801-40D3-B31D-E5D386FC2ED0}" destId="{BD887659-F19A-4B8D-9013-4CB0581B2265}" srcOrd="0" destOrd="0" presId="urn:microsoft.com/office/officeart/2005/8/layout/orgChart1"/>
    <dgm:cxn modelId="{73060DE6-4EF8-4B74-BF9D-275E6F135233}" type="presParOf" srcId="{BD887659-F19A-4B8D-9013-4CB0581B2265}" destId="{59DC45B2-E5EE-4A7D-A86D-5A9260612056}" srcOrd="0" destOrd="0" presId="urn:microsoft.com/office/officeart/2005/8/layout/orgChart1"/>
    <dgm:cxn modelId="{E5F95546-3F15-44CD-9FF6-F0AFBD16D7FD}" type="presParOf" srcId="{BD887659-F19A-4B8D-9013-4CB0581B2265}" destId="{3C7BDCCF-9654-4891-87BA-DCFE6CBC8A66}" srcOrd="1" destOrd="0" presId="urn:microsoft.com/office/officeart/2005/8/layout/orgChart1"/>
    <dgm:cxn modelId="{C112AD31-074D-4B28-BD0D-AF2A7DFD7B64}" type="presParOf" srcId="{8E318847-5801-40D3-B31D-E5D386FC2ED0}" destId="{15ADCD7B-7722-4B6C-B734-588D0C5B2277}" srcOrd="1" destOrd="0" presId="urn:microsoft.com/office/officeart/2005/8/layout/orgChart1"/>
    <dgm:cxn modelId="{5054028A-E7D3-4AED-8A07-AEBF67D1DB28}" type="presParOf" srcId="{15ADCD7B-7722-4B6C-B734-588D0C5B2277}" destId="{621DB918-541E-4D8B-BC50-B6B69A03ABB4}" srcOrd="0" destOrd="0" presId="urn:microsoft.com/office/officeart/2005/8/layout/orgChart1"/>
    <dgm:cxn modelId="{A825A742-473D-4D9F-8CD3-7BF1EB28FB24}" type="presParOf" srcId="{15ADCD7B-7722-4B6C-B734-588D0C5B2277}" destId="{CAE22706-BA75-4E58-A7BF-9820F8B96DEB}" srcOrd="1" destOrd="0" presId="urn:microsoft.com/office/officeart/2005/8/layout/orgChart1"/>
    <dgm:cxn modelId="{272445C0-BE80-4F88-B561-62B64F94F3AA}" type="presParOf" srcId="{CAE22706-BA75-4E58-A7BF-9820F8B96DEB}" destId="{6FFCBA19-1BE1-4E12-A7F1-E557D541D270}" srcOrd="0" destOrd="0" presId="urn:microsoft.com/office/officeart/2005/8/layout/orgChart1"/>
    <dgm:cxn modelId="{9E7527D7-0D0E-465B-B7E3-D1280D0D2121}" type="presParOf" srcId="{6FFCBA19-1BE1-4E12-A7F1-E557D541D270}" destId="{EC4C4846-F2BE-444A-94FB-5CFB903E387B}" srcOrd="0" destOrd="0" presId="urn:microsoft.com/office/officeart/2005/8/layout/orgChart1"/>
    <dgm:cxn modelId="{079D09EB-ADCD-4984-8B20-45B4D1C2A9E3}" type="presParOf" srcId="{6FFCBA19-1BE1-4E12-A7F1-E557D541D270}" destId="{B4F53C9E-97F7-4F10-8F56-461356F91A08}" srcOrd="1" destOrd="0" presId="urn:microsoft.com/office/officeart/2005/8/layout/orgChart1"/>
    <dgm:cxn modelId="{81341BA5-5A6C-43D1-A8EA-B6C817B6C6C8}" type="presParOf" srcId="{CAE22706-BA75-4E58-A7BF-9820F8B96DEB}" destId="{8A611294-B8EC-4136-B25E-5E4336A49088}" srcOrd="1" destOrd="0" presId="urn:microsoft.com/office/officeart/2005/8/layout/orgChart1"/>
    <dgm:cxn modelId="{B10BD78B-C63D-4806-AFA7-4EB0A8C88A19}" type="presParOf" srcId="{8A611294-B8EC-4136-B25E-5E4336A49088}" destId="{7C353FA3-065F-488E-A80F-0A7018C5C0DF}" srcOrd="0" destOrd="0" presId="urn:microsoft.com/office/officeart/2005/8/layout/orgChart1"/>
    <dgm:cxn modelId="{02B1FFD1-C495-4928-9DFB-CE93C72861E3}" type="presParOf" srcId="{8A611294-B8EC-4136-B25E-5E4336A49088}" destId="{9397F38C-70C4-42B6-BD70-D00BA6574DF0}" srcOrd="1" destOrd="0" presId="urn:microsoft.com/office/officeart/2005/8/layout/orgChart1"/>
    <dgm:cxn modelId="{E3944A86-86C8-46FC-A67B-AF4F8BFA08C4}" type="presParOf" srcId="{9397F38C-70C4-42B6-BD70-D00BA6574DF0}" destId="{06AA7C9F-C938-47AF-B6CE-006D69DFB7D1}" srcOrd="0" destOrd="0" presId="urn:microsoft.com/office/officeart/2005/8/layout/orgChart1"/>
    <dgm:cxn modelId="{29FDF991-1956-49F3-B9CD-7EA758FC1C64}" type="presParOf" srcId="{06AA7C9F-C938-47AF-B6CE-006D69DFB7D1}" destId="{6F7B722C-128F-484E-B0BD-B0543B00536D}" srcOrd="0" destOrd="0" presId="urn:microsoft.com/office/officeart/2005/8/layout/orgChart1"/>
    <dgm:cxn modelId="{6A470FED-35F3-407C-95D1-E427ABDD1CAE}" type="presParOf" srcId="{06AA7C9F-C938-47AF-B6CE-006D69DFB7D1}" destId="{2E07F4E4-1581-44CB-B456-7B1C6F561F83}" srcOrd="1" destOrd="0" presId="urn:microsoft.com/office/officeart/2005/8/layout/orgChart1"/>
    <dgm:cxn modelId="{75CE9731-32FA-4E44-B106-ED829BB85EA5}" type="presParOf" srcId="{9397F38C-70C4-42B6-BD70-D00BA6574DF0}" destId="{5BC39CFE-26A3-491C-B298-D44D68D018B9}" srcOrd="1" destOrd="0" presId="urn:microsoft.com/office/officeart/2005/8/layout/orgChart1"/>
    <dgm:cxn modelId="{72613740-D6CE-4053-8F24-7C00A00E4EB5}" type="presParOf" srcId="{9397F38C-70C4-42B6-BD70-D00BA6574DF0}" destId="{77E5B111-BA66-4FE5-BD70-2039FE84867A}" srcOrd="2" destOrd="0" presId="urn:microsoft.com/office/officeart/2005/8/layout/orgChart1"/>
    <dgm:cxn modelId="{2DFCEA95-71DD-434D-B888-9C63A79C7800}" type="presParOf" srcId="{8A611294-B8EC-4136-B25E-5E4336A49088}" destId="{B9BFFD60-48F9-4121-9304-BAF08FD6AA34}" srcOrd="2" destOrd="0" presId="urn:microsoft.com/office/officeart/2005/8/layout/orgChart1"/>
    <dgm:cxn modelId="{760D4C7B-27AA-4A22-B52E-69D612154188}" type="presParOf" srcId="{8A611294-B8EC-4136-B25E-5E4336A49088}" destId="{8A5BA090-3B7F-4B16-8AE2-BBF98A05E9F2}" srcOrd="3" destOrd="0" presId="urn:microsoft.com/office/officeart/2005/8/layout/orgChart1"/>
    <dgm:cxn modelId="{01F1DCD1-0B67-4F7A-A5EF-2B71EB56D9DE}" type="presParOf" srcId="{8A5BA090-3B7F-4B16-8AE2-BBF98A05E9F2}" destId="{7C1D4A76-A004-4B23-952B-77AF44669A2F}" srcOrd="0" destOrd="0" presId="urn:microsoft.com/office/officeart/2005/8/layout/orgChart1"/>
    <dgm:cxn modelId="{E0514680-9F15-4C81-99DD-BF2E9C03E40B}" type="presParOf" srcId="{7C1D4A76-A004-4B23-952B-77AF44669A2F}" destId="{6C2B0F16-B640-4150-BE3B-07081B966240}" srcOrd="0" destOrd="0" presId="urn:microsoft.com/office/officeart/2005/8/layout/orgChart1"/>
    <dgm:cxn modelId="{F4EC6CC4-22AE-4DC2-8A21-F40D7BB098C8}" type="presParOf" srcId="{7C1D4A76-A004-4B23-952B-77AF44669A2F}" destId="{CA52DA22-32C2-4F6F-BC5D-A6365E3B91FB}" srcOrd="1" destOrd="0" presId="urn:microsoft.com/office/officeart/2005/8/layout/orgChart1"/>
    <dgm:cxn modelId="{A5F04613-8A45-40C1-93EC-70B6DCFAF293}" type="presParOf" srcId="{8A5BA090-3B7F-4B16-8AE2-BBF98A05E9F2}" destId="{5AD2854C-E826-4EA6-9192-2AAE6C893A9E}" srcOrd="1" destOrd="0" presId="urn:microsoft.com/office/officeart/2005/8/layout/orgChart1"/>
    <dgm:cxn modelId="{0B35FDAF-C83B-497F-90BA-DDA1D5F8A7B9}" type="presParOf" srcId="{8A5BA090-3B7F-4B16-8AE2-BBF98A05E9F2}" destId="{65E357BA-B1F5-4D92-9D45-82CA58FAD104}" srcOrd="2" destOrd="0" presId="urn:microsoft.com/office/officeart/2005/8/layout/orgChart1"/>
    <dgm:cxn modelId="{236EFC77-65A0-41CA-B071-4AA4CE2947E5}" type="presParOf" srcId="{CAE22706-BA75-4E58-A7BF-9820F8B96DEB}" destId="{B9D0FDDA-6310-48C0-B7D5-4BCE87D6DDAE}" srcOrd="2" destOrd="0" presId="urn:microsoft.com/office/officeart/2005/8/layout/orgChart1"/>
    <dgm:cxn modelId="{C51E3F96-DD00-4B88-8B87-26E8EBF32A30}" type="presParOf" srcId="{15ADCD7B-7722-4B6C-B734-588D0C5B2277}" destId="{1D81015D-1C2F-43C5-B3EB-BF9D48970443}" srcOrd="2" destOrd="0" presId="urn:microsoft.com/office/officeart/2005/8/layout/orgChart1"/>
    <dgm:cxn modelId="{4FA72646-C2E4-488B-B027-2D8B6FD45B5E}" type="presParOf" srcId="{15ADCD7B-7722-4B6C-B734-588D0C5B2277}" destId="{F0131FCF-1622-4ECF-839B-F54A94532B38}" srcOrd="3" destOrd="0" presId="urn:microsoft.com/office/officeart/2005/8/layout/orgChart1"/>
    <dgm:cxn modelId="{DF1FCF1D-2C8F-45F1-B13C-800CB0E304AD}" type="presParOf" srcId="{F0131FCF-1622-4ECF-839B-F54A94532B38}" destId="{9509E0F8-B5E6-46F7-B0C6-70FC339DEE26}" srcOrd="0" destOrd="0" presId="urn:microsoft.com/office/officeart/2005/8/layout/orgChart1"/>
    <dgm:cxn modelId="{CAEB0B26-73F6-416E-8F41-64B2E957DFA4}" type="presParOf" srcId="{9509E0F8-B5E6-46F7-B0C6-70FC339DEE26}" destId="{729FAD4D-69E4-4598-BE17-E23E35B51DE7}" srcOrd="0" destOrd="0" presId="urn:microsoft.com/office/officeart/2005/8/layout/orgChart1"/>
    <dgm:cxn modelId="{708BAA6D-0AAB-4578-B4A8-DAEE90ACDAC7}" type="presParOf" srcId="{9509E0F8-B5E6-46F7-B0C6-70FC339DEE26}" destId="{8D4B4EEC-0F0A-4F52-B370-3AD814EEF592}" srcOrd="1" destOrd="0" presId="urn:microsoft.com/office/officeart/2005/8/layout/orgChart1"/>
    <dgm:cxn modelId="{1DC43A38-C8F2-4988-9646-B446A5FFEFE1}" type="presParOf" srcId="{F0131FCF-1622-4ECF-839B-F54A94532B38}" destId="{CCD99279-57DB-45D3-8F62-1F91E467C8EE}" srcOrd="1" destOrd="0" presId="urn:microsoft.com/office/officeart/2005/8/layout/orgChart1"/>
    <dgm:cxn modelId="{4E2FC7E9-CE51-406C-BB02-9AF57F6F839E}" type="presParOf" srcId="{CCD99279-57DB-45D3-8F62-1F91E467C8EE}" destId="{CD5DDE82-7421-4106-871A-2419C37412DE}" srcOrd="0" destOrd="0" presId="urn:microsoft.com/office/officeart/2005/8/layout/orgChart1"/>
    <dgm:cxn modelId="{C39205BA-791F-4A1E-81F0-B9877C2907B6}" type="presParOf" srcId="{CCD99279-57DB-45D3-8F62-1F91E467C8EE}" destId="{8014D81B-E4EE-49C7-AD61-A725F6737A04}" srcOrd="1" destOrd="0" presId="urn:microsoft.com/office/officeart/2005/8/layout/orgChart1"/>
    <dgm:cxn modelId="{68182305-2318-41EA-8642-EBD4F85626A1}" type="presParOf" srcId="{8014D81B-E4EE-49C7-AD61-A725F6737A04}" destId="{A417457E-BCDE-4775-B7EF-24F1CD446FE6}" srcOrd="0" destOrd="0" presId="urn:microsoft.com/office/officeart/2005/8/layout/orgChart1"/>
    <dgm:cxn modelId="{CFCD4408-2DF1-487E-BBFF-C727DC85E399}" type="presParOf" srcId="{A417457E-BCDE-4775-B7EF-24F1CD446FE6}" destId="{B0290931-38FB-4BC6-BA15-962F11D3536B}" srcOrd="0" destOrd="0" presId="urn:microsoft.com/office/officeart/2005/8/layout/orgChart1"/>
    <dgm:cxn modelId="{D77FD1DE-7843-423A-902C-37C419965ED6}" type="presParOf" srcId="{A417457E-BCDE-4775-B7EF-24F1CD446FE6}" destId="{D770F321-3EB4-42BD-AAFA-53C39FBB127A}" srcOrd="1" destOrd="0" presId="urn:microsoft.com/office/officeart/2005/8/layout/orgChart1"/>
    <dgm:cxn modelId="{C26098C7-4700-465C-BBD4-1C69ABCA7FE4}" type="presParOf" srcId="{8014D81B-E4EE-49C7-AD61-A725F6737A04}" destId="{890CE82D-5DE6-41DD-9C3F-E4EC51385856}" srcOrd="1" destOrd="0" presId="urn:microsoft.com/office/officeart/2005/8/layout/orgChart1"/>
    <dgm:cxn modelId="{F0CD67DF-00BC-4ADB-BA19-5E81936D2C59}" type="presParOf" srcId="{8014D81B-E4EE-49C7-AD61-A725F6737A04}" destId="{CF0EA660-248C-4EC5-B62D-96B712FCFCFF}" srcOrd="2" destOrd="0" presId="urn:microsoft.com/office/officeart/2005/8/layout/orgChart1"/>
    <dgm:cxn modelId="{F397EC30-34F5-469E-80BE-4EF6E7AE441E}" type="presParOf" srcId="{F0131FCF-1622-4ECF-839B-F54A94532B38}" destId="{BC59527B-D306-4146-A57F-9DF92205A075}" srcOrd="2" destOrd="0" presId="urn:microsoft.com/office/officeart/2005/8/layout/orgChart1"/>
    <dgm:cxn modelId="{02A70807-662A-48AE-A54F-5CB397E89946}" type="presParOf" srcId="{8E318847-5801-40D3-B31D-E5D386FC2ED0}" destId="{42466ED6-FB70-44AE-B74C-B1A8CB7BE09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BB5CDD-D860-48F7-B98E-F0CE6475FA80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E1528BF3-0151-4950-8E1C-DA0A86DF2C33}">
      <dgm:prSet custT="1"/>
      <dgm:spPr/>
      <dgm:t>
        <a:bodyPr/>
        <a:lstStyle/>
        <a:p>
          <a:r>
            <a:rPr lang="en-US" sz="1800" b="1" dirty="0"/>
            <a:t>Service-Wide Staff Performance Appraisal Reporting</a:t>
          </a:r>
          <a:endParaRPr lang="en-US" sz="1800" dirty="0"/>
        </a:p>
      </dgm:t>
    </dgm:pt>
    <dgm:pt modelId="{98D723FF-E0D5-4CD7-9214-AC282F15727F}" type="parTrans" cxnId="{C599C43C-B371-4F79-A0BA-49B567F84F33}">
      <dgm:prSet/>
      <dgm:spPr/>
      <dgm:t>
        <a:bodyPr/>
        <a:lstStyle/>
        <a:p>
          <a:endParaRPr lang="en-US"/>
        </a:p>
      </dgm:t>
    </dgm:pt>
    <dgm:pt modelId="{E0EDFB69-F9FF-4226-9195-F640339FB5C5}" type="sibTrans" cxnId="{C599C43C-B371-4F79-A0BA-49B567F84F33}">
      <dgm:prSet/>
      <dgm:spPr/>
      <dgm:t>
        <a:bodyPr/>
        <a:lstStyle/>
        <a:p>
          <a:endParaRPr lang="en-US"/>
        </a:p>
      </dgm:t>
    </dgm:pt>
    <dgm:pt modelId="{B1F1E153-5D95-430E-AE33-2DE06FEB420F}">
      <dgm:prSet custT="1"/>
      <dgm:spPr/>
      <dgm:t>
        <a:bodyPr/>
        <a:lstStyle/>
        <a:p>
          <a:r>
            <a:rPr lang="en-US" sz="1800" b="1" dirty="0"/>
            <a:t>Implementation CDs Performance Agreement </a:t>
          </a:r>
          <a:endParaRPr lang="en-US" sz="1800" dirty="0"/>
        </a:p>
      </dgm:t>
    </dgm:pt>
    <dgm:pt modelId="{6FBE9B5C-9653-4A04-958D-917EC6A59644}" type="parTrans" cxnId="{40AAF47F-C7C2-4A92-B513-6F606196FB48}">
      <dgm:prSet/>
      <dgm:spPr/>
      <dgm:t>
        <a:bodyPr/>
        <a:lstStyle/>
        <a:p>
          <a:endParaRPr lang="en-US"/>
        </a:p>
      </dgm:t>
    </dgm:pt>
    <dgm:pt modelId="{F420A9B0-5897-4482-B1A5-CC4D2EC23E0F}" type="sibTrans" cxnId="{40AAF47F-C7C2-4A92-B513-6F606196FB48}">
      <dgm:prSet/>
      <dgm:spPr/>
      <dgm:t>
        <a:bodyPr/>
        <a:lstStyle/>
        <a:p>
          <a:endParaRPr lang="en-US"/>
        </a:p>
      </dgm:t>
    </dgm:pt>
    <dgm:pt modelId="{D6A3BCC8-AE8C-4F6D-8612-B719B342E59F}">
      <dgm:prSet custT="1"/>
      <dgm:spPr/>
      <dgm:t>
        <a:bodyPr/>
        <a:lstStyle/>
        <a:p>
          <a:r>
            <a:rPr lang="en-US" sz="1800" b="1" dirty="0"/>
            <a:t>Implementation of Directors/Analogous grade</a:t>
          </a:r>
          <a:r>
            <a:rPr lang="en-US" sz="1800" b="1" i="0" baseline="0" dirty="0"/>
            <a:t> Performance Agreement </a:t>
          </a:r>
          <a:endParaRPr lang="en-US" sz="1800" dirty="0"/>
        </a:p>
      </dgm:t>
    </dgm:pt>
    <dgm:pt modelId="{52809B95-BCF0-43B2-B1B9-6002DE155C5A}" type="parTrans" cxnId="{D5E805F0-5D69-4746-99EC-3D95C200A06F}">
      <dgm:prSet/>
      <dgm:spPr/>
      <dgm:t>
        <a:bodyPr/>
        <a:lstStyle/>
        <a:p>
          <a:endParaRPr lang="en-US"/>
        </a:p>
      </dgm:t>
    </dgm:pt>
    <dgm:pt modelId="{720363B4-B72B-4ED5-8742-72D42D535809}" type="sibTrans" cxnId="{D5E805F0-5D69-4746-99EC-3D95C200A06F}">
      <dgm:prSet/>
      <dgm:spPr/>
      <dgm:t>
        <a:bodyPr/>
        <a:lstStyle/>
        <a:p>
          <a:endParaRPr lang="en-US"/>
        </a:p>
      </dgm:t>
    </dgm:pt>
    <dgm:pt modelId="{2E30E8E6-8360-483E-85BD-6A9EA37D8181}">
      <dgm:prSet/>
      <dgm:spPr/>
      <dgm:t>
        <a:bodyPr/>
        <a:lstStyle/>
        <a:p>
          <a:r>
            <a:rPr lang="en-US" b="1" dirty="0"/>
            <a:t>Implementation of Sector Medium Term Development Plan (SMTDP)</a:t>
          </a:r>
          <a:endParaRPr lang="en-US" dirty="0"/>
        </a:p>
      </dgm:t>
    </dgm:pt>
    <dgm:pt modelId="{C5333D7D-1C6D-4F2F-AD6C-3D5D740A8833}" type="parTrans" cxnId="{4861CB51-CE03-43E4-AFF2-231E17EA1C0F}">
      <dgm:prSet/>
      <dgm:spPr/>
      <dgm:t>
        <a:bodyPr/>
        <a:lstStyle/>
        <a:p>
          <a:endParaRPr lang="en-US"/>
        </a:p>
      </dgm:t>
    </dgm:pt>
    <dgm:pt modelId="{A4900276-A917-412A-8C17-A2610AD1DC9E}" type="sibTrans" cxnId="{4861CB51-CE03-43E4-AFF2-231E17EA1C0F}">
      <dgm:prSet/>
      <dgm:spPr/>
      <dgm:t>
        <a:bodyPr/>
        <a:lstStyle/>
        <a:p>
          <a:endParaRPr lang="en-US"/>
        </a:p>
      </dgm:t>
    </dgm:pt>
    <dgm:pt modelId="{177C1937-19A2-497E-9098-9EA86E901205}">
      <dgm:prSet/>
      <dgm:spPr/>
      <dgm:t>
        <a:bodyPr/>
        <a:lstStyle/>
        <a:p>
          <a:r>
            <a:rPr lang="en-US" b="1" dirty="0"/>
            <a:t>Implementation of OHCS 2021 Budget</a:t>
          </a:r>
          <a:endParaRPr lang="en-US" dirty="0"/>
        </a:p>
      </dgm:t>
    </dgm:pt>
    <dgm:pt modelId="{B66E21A4-D210-4A43-B229-105B58E9E989}" type="parTrans" cxnId="{1C843DFE-3E0A-4215-80A4-22AD62C6CF72}">
      <dgm:prSet/>
      <dgm:spPr/>
      <dgm:t>
        <a:bodyPr/>
        <a:lstStyle/>
        <a:p>
          <a:endParaRPr lang="en-US"/>
        </a:p>
      </dgm:t>
    </dgm:pt>
    <dgm:pt modelId="{46553BFD-340D-4B9A-AEBA-EB44582C4670}" type="sibTrans" cxnId="{1C843DFE-3E0A-4215-80A4-22AD62C6CF72}">
      <dgm:prSet/>
      <dgm:spPr/>
      <dgm:t>
        <a:bodyPr/>
        <a:lstStyle/>
        <a:p>
          <a:endParaRPr lang="en-US"/>
        </a:p>
      </dgm:t>
    </dgm:pt>
    <dgm:pt modelId="{8AB645E8-BBCD-4469-868D-EF9C379D5CDB}">
      <dgm:prSet custT="1"/>
      <dgm:spPr/>
      <dgm:t>
        <a:bodyPr/>
        <a:lstStyle/>
        <a:p>
          <a:r>
            <a:rPr lang="en-US" sz="1800" b="1" dirty="0"/>
            <a:t>Policy Formulation and Implementation</a:t>
          </a:r>
          <a:endParaRPr lang="en-US" sz="1800" dirty="0"/>
        </a:p>
      </dgm:t>
    </dgm:pt>
    <dgm:pt modelId="{FD559AEF-EF5E-4E41-A528-59B72EAFB0B3}" type="parTrans" cxnId="{9FCDAC11-2941-4717-9FE9-EA87F1F78A46}">
      <dgm:prSet/>
      <dgm:spPr/>
      <dgm:t>
        <a:bodyPr/>
        <a:lstStyle/>
        <a:p>
          <a:endParaRPr lang="en-US"/>
        </a:p>
      </dgm:t>
    </dgm:pt>
    <dgm:pt modelId="{45437A46-3390-41D9-A491-1B2F72EEA180}" type="sibTrans" cxnId="{9FCDAC11-2941-4717-9FE9-EA87F1F78A46}">
      <dgm:prSet/>
      <dgm:spPr/>
      <dgm:t>
        <a:bodyPr/>
        <a:lstStyle/>
        <a:p>
          <a:endParaRPr lang="en-US"/>
        </a:p>
      </dgm:t>
    </dgm:pt>
    <dgm:pt modelId="{502D730F-0EE9-41E2-814F-0FF35FEA9EC5}">
      <dgm:prSet custT="1"/>
      <dgm:spPr/>
      <dgm:t>
        <a:bodyPr/>
        <a:lstStyle/>
        <a:p>
          <a:r>
            <a:rPr lang="en-US" sz="1800" b="1" dirty="0"/>
            <a:t>Management of Client Service Operations</a:t>
          </a:r>
          <a:endParaRPr lang="en-US" sz="1800" dirty="0"/>
        </a:p>
      </dgm:t>
    </dgm:pt>
    <dgm:pt modelId="{138B4DDE-F15A-4D5D-8315-BB9F5187B38D}" type="parTrans" cxnId="{55CA4826-0D74-44C8-9BED-400F08A90852}">
      <dgm:prSet/>
      <dgm:spPr/>
      <dgm:t>
        <a:bodyPr/>
        <a:lstStyle/>
        <a:p>
          <a:endParaRPr lang="en-US"/>
        </a:p>
      </dgm:t>
    </dgm:pt>
    <dgm:pt modelId="{9CFA468C-BF82-4976-93AA-E1F648C62118}" type="sibTrans" cxnId="{55CA4826-0D74-44C8-9BED-400F08A90852}">
      <dgm:prSet/>
      <dgm:spPr/>
      <dgm:t>
        <a:bodyPr/>
        <a:lstStyle/>
        <a:p>
          <a:endParaRPr lang="en-US"/>
        </a:p>
      </dgm:t>
    </dgm:pt>
    <dgm:pt modelId="{2788E491-3830-4524-8A56-262BF601A3D4}">
      <dgm:prSet/>
      <dgm:spPr/>
      <dgm:t>
        <a:bodyPr/>
        <a:lstStyle/>
        <a:p>
          <a:endParaRPr lang="en-US"/>
        </a:p>
      </dgm:t>
    </dgm:pt>
    <dgm:pt modelId="{92C29E26-A666-496B-B311-9B8661289631}" type="parTrans" cxnId="{B28D4BF2-9F13-4903-B57D-1C41231CF90F}">
      <dgm:prSet/>
      <dgm:spPr/>
      <dgm:t>
        <a:bodyPr/>
        <a:lstStyle/>
        <a:p>
          <a:endParaRPr lang="en-US"/>
        </a:p>
      </dgm:t>
    </dgm:pt>
    <dgm:pt modelId="{B34742D0-304C-4B27-B067-F1BD7EA93CF7}" type="sibTrans" cxnId="{B28D4BF2-9F13-4903-B57D-1C41231CF90F}">
      <dgm:prSet/>
      <dgm:spPr/>
      <dgm:t>
        <a:bodyPr/>
        <a:lstStyle/>
        <a:p>
          <a:endParaRPr lang="en-US"/>
        </a:p>
      </dgm:t>
    </dgm:pt>
    <dgm:pt modelId="{F6B53874-B0CC-4312-A095-A209F725EC66}" type="pres">
      <dgm:prSet presAssocID="{E4BB5CDD-D860-48F7-B98E-F0CE6475FA80}" presName="compositeShape" presStyleCnt="0">
        <dgm:presLayoutVars>
          <dgm:chMax val="7"/>
          <dgm:dir/>
          <dgm:resizeHandles val="exact"/>
        </dgm:presLayoutVars>
      </dgm:prSet>
      <dgm:spPr/>
    </dgm:pt>
    <dgm:pt modelId="{14CADE21-D7CE-47F5-AD00-828CE74EBE75}" type="pres">
      <dgm:prSet presAssocID="{E1528BF3-0151-4950-8E1C-DA0A86DF2C33}" presName="circ1" presStyleLbl="vennNode1" presStyleIdx="0" presStyleCnt="7"/>
      <dgm:spPr/>
    </dgm:pt>
    <dgm:pt modelId="{EF16E6B3-9AA9-4D07-BA3D-2EB546B0A5D2}" type="pres">
      <dgm:prSet presAssocID="{E1528BF3-0151-4950-8E1C-DA0A86DF2C3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5693EA4-A46C-4C83-AFDD-BE58C7CDADC1}" type="pres">
      <dgm:prSet presAssocID="{B1F1E153-5D95-430E-AE33-2DE06FEB420F}" presName="circ2" presStyleLbl="vennNode1" presStyleIdx="1" presStyleCnt="7"/>
      <dgm:spPr/>
    </dgm:pt>
    <dgm:pt modelId="{27C05E4C-B447-43B3-8CD8-7F8EE4458B4B}" type="pres">
      <dgm:prSet presAssocID="{B1F1E153-5D95-430E-AE33-2DE06FEB420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3BAC52D9-654E-4529-9746-167BD1F9B256}" type="pres">
      <dgm:prSet presAssocID="{D6A3BCC8-AE8C-4F6D-8612-B719B342E59F}" presName="circ3" presStyleLbl="vennNode1" presStyleIdx="2" presStyleCnt="7"/>
      <dgm:spPr/>
    </dgm:pt>
    <dgm:pt modelId="{30F5F33A-BB98-4432-BAEE-4FCFEAA473A5}" type="pres">
      <dgm:prSet presAssocID="{D6A3BCC8-AE8C-4F6D-8612-B719B342E59F}" presName="circ3Tx" presStyleLbl="revTx" presStyleIdx="0" presStyleCnt="0" custScaleX="120052">
        <dgm:presLayoutVars>
          <dgm:chMax val="0"/>
          <dgm:chPref val="0"/>
          <dgm:bulletEnabled val="1"/>
        </dgm:presLayoutVars>
      </dgm:prSet>
      <dgm:spPr/>
    </dgm:pt>
    <dgm:pt modelId="{DA15EF48-E819-4569-B9ED-02F6CD643D5A}" type="pres">
      <dgm:prSet presAssocID="{2E30E8E6-8360-483E-85BD-6A9EA37D8181}" presName="circ4" presStyleLbl="vennNode1" presStyleIdx="3" presStyleCnt="7" custLinFactNeighborX="2658" custLinFactNeighborY="-4826"/>
      <dgm:spPr/>
    </dgm:pt>
    <dgm:pt modelId="{51B61105-9F74-4AD2-8B3C-7EABE7D9E874}" type="pres">
      <dgm:prSet presAssocID="{2E30E8E6-8360-483E-85BD-6A9EA37D8181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BF64644-CB7B-4F87-8B8C-4C9620383B94}" type="pres">
      <dgm:prSet presAssocID="{177C1937-19A2-497E-9098-9EA86E901205}" presName="circ5" presStyleLbl="vennNode1" presStyleIdx="4" presStyleCnt="7"/>
      <dgm:spPr/>
    </dgm:pt>
    <dgm:pt modelId="{D025AF1F-80DC-4020-896F-C5BEE2F0418A}" type="pres">
      <dgm:prSet presAssocID="{177C1937-19A2-497E-9098-9EA86E901205}" presName="circ5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36FC465-0977-4BBC-9A2B-9F5A0F0BAE8C}" type="pres">
      <dgm:prSet presAssocID="{8AB645E8-BBCD-4469-868D-EF9C379D5CDB}" presName="circ6" presStyleLbl="vennNode1" presStyleIdx="5" presStyleCnt="7"/>
      <dgm:spPr/>
    </dgm:pt>
    <dgm:pt modelId="{EB0E0AC8-A30F-4798-BCAF-B86817419092}" type="pres">
      <dgm:prSet presAssocID="{8AB645E8-BBCD-4469-868D-EF9C379D5CDB}" presName="circ6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09A88B6-DB75-42CD-93BB-BF97987D5DD9}" type="pres">
      <dgm:prSet presAssocID="{502D730F-0EE9-41E2-814F-0FF35FEA9EC5}" presName="circ7" presStyleLbl="vennNode1" presStyleIdx="6" presStyleCnt="7"/>
      <dgm:spPr/>
    </dgm:pt>
    <dgm:pt modelId="{E708E6E5-1AB3-4083-ADC1-5F49D81E1222}" type="pres">
      <dgm:prSet presAssocID="{502D730F-0EE9-41E2-814F-0FF35FEA9EC5}" presName="circ7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FCDAC11-2941-4717-9FE9-EA87F1F78A46}" srcId="{E4BB5CDD-D860-48F7-B98E-F0CE6475FA80}" destId="{8AB645E8-BBCD-4469-868D-EF9C379D5CDB}" srcOrd="5" destOrd="0" parTransId="{FD559AEF-EF5E-4E41-A528-59B72EAFB0B3}" sibTransId="{45437A46-3390-41D9-A491-1B2F72EEA180}"/>
    <dgm:cxn modelId="{55CA4826-0D74-44C8-9BED-400F08A90852}" srcId="{E4BB5CDD-D860-48F7-B98E-F0CE6475FA80}" destId="{502D730F-0EE9-41E2-814F-0FF35FEA9EC5}" srcOrd="6" destOrd="0" parTransId="{138B4DDE-F15A-4D5D-8315-BB9F5187B38D}" sibTransId="{9CFA468C-BF82-4976-93AA-E1F648C62118}"/>
    <dgm:cxn modelId="{A3C7DC3A-91E3-4C7A-BB13-73697025BB7D}" type="presOf" srcId="{2E30E8E6-8360-483E-85BD-6A9EA37D8181}" destId="{51B61105-9F74-4AD2-8B3C-7EABE7D9E874}" srcOrd="0" destOrd="0" presId="urn:microsoft.com/office/officeart/2005/8/layout/venn1"/>
    <dgm:cxn modelId="{C599C43C-B371-4F79-A0BA-49B567F84F33}" srcId="{E4BB5CDD-D860-48F7-B98E-F0CE6475FA80}" destId="{E1528BF3-0151-4950-8E1C-DA0A86DF2C33}" srcOrd="0" destOrd="0" parTransId="{98D723FF-E0D5-4CD7-9214-AC282F15727F}" sibTransId="{E0EDFB69-F9FF-4226-9195-F640339FB5C5}"/>
    <dgm:cxn modelId="{3AD34A45-D25F-4F02-8123-069DA97F1F5B}" type="presOf" srcId="{502D730F-0EE9-41E2-814F-0FF35FEA9EC5}" destId="{E708E6E5-1AB3-4083-ADC1-5F49D81E1222}" srcOrd="0" destOrd="0" presId="urn:microsoft.com/office/officeart/2005/8/layout/venn1"/>
    <dgm:cxn modelId="{4861CB51-CE03-43E4-AFF2-231E17EA1C0F}" srcId="{E4BB5CDD-D860-48F7-B98E-F0CE6475FA80}" destId="{2E30E8E6-8360-483E-85BD-6A9EA37D8181}" srcOrd="3" destOrd="0" parTransId="{C5333D7D-1C6D-4F2F-AD6C-3D5D740A8833}" sibTransId="{A4900276-A917-412A-8C17-A2610AD1DC9E}"/>
    <dgm:cxn modelId="{D9B6A27C-69E2-4E35-B656-EB865B07317B}" type="presOf" srcId="{8AB645E8-BBCD-4469-868D-EF9C379D5CDB}" destId="{EB0E0AC8-A30F-4798-BCAF-B86817419092}" srcOrd="0" destOrd="0" presId="urn:microsoft.com/office/officeart/2005/8/layout/venn1"/>
    <dgm:cxn modelId="{40AAF47F-C7C2-4A92-B513-6F606196FB48}" srcId="{E4BB5CDD-D860-48F7-B98E-F0CE6475FA80}" destId="{B1F1E153-5D95-430E-AE33-2DE06FEB420F}" srcOrd="1" destOrd="0" parTransId="{6FBE9B5C-9653-4A04-958D-917EC6A59644}" sibTransId="{F420A9B0-5897-4482-B1A5-CC4D2EC23E0F}"/>
    <dgm:cxn modelId="{4E25C993-3F58-40C8-85C8-6002D548FF4C}" type="presOf" srcId="{177C1937-19A2-497E-9098-9EA86E901205}" destId="{D025AF1F-80DC-4020-896F-C5BEE2F0418A}" srcOrd="0" destOrd="0" presId="urn:microsoft.com/office/officeart/2005/8/layout/venn1"/>
    <dgm:cxn modelId="{D191D39F-0F2B-4322-B959-B0A53CE12D26}" type="presOf" srcId="{E1528BF3-0151-4950-8E1C-DA0A86DF2C33}" destId="{EF16E6B3-9AA9-4D07-BA3D-2EB546B0A5D2}" srcOrd="0" destOrd="0" presId="urn:microsoft.com/office/officeart/2005/8/layout/venn1"/>
    <dgm:cxn modelId="{41704BB6-1E50-4F30-9002-BD20819F1687}" type="presOf" srcId="{B1F1E153-5D95-430E-AE33-2DE06FEB420F}" destId="{27C05E4C-B447-43B3-8CD8-7F8EE4458B4B}" srcOrd="0" destOrd="0" presId="urn:microsoft.com/office/officeart/2005/8/layout/venn1"/>
    <dgm:cxn modelId="{6E086FC0-3D36-429A-BFF9-BDCF2A560CD5}" type="presOf" srcId="{D6A3BCC8-AE8C-4F6D-8612-B719B342E59F}" destId="{30F5F33A-BB98-4432-BAEE-4FCFEAA473A5}" srcOrd="0" destOrd="0" presId="urn:microsoft.com/office/officeart/2005/8/layout/venn1"/>
    <dgm:cxn modelId="{1B00CAC9-962E-4D1C-A89B-F793705F493F}" type="presOf" srcId="{E4BB5CDD-D860-48F7-B98E-F0CE6475FA80}" destId="{F6B53874-B0CC-4312-A095-A209F725EC66}" srcOrd="0" destOrd="0" presId="urn:microsoft.com/office/officeart/2005/8/layout/venn1"/>
    <dgm:cxn modelId="{D5E805F0-5D69-4746-99EC-3D95C200A06F}" srcId="{E4BB5CDD-D860-48F7-B98E-F0CE6475FA80}" destId="{D6A3BCC8-AE8C-4F6D-8612-B719B342E59F}" srcOrd="2" destOrd="0" parTransId="{52809B95-BCF0-43B2-B1B9-6002DE155C5A}" sibTransId="{720363B4-B72B-4ED5-8742-72D42D535809}"/>
    <dgm:cxn modelId="{B28D4BF2-9F13-4903-B57D-1C41231CF90F}" srcId="{E4BB5CDD-D860-48F7-B98E-F0CE6475FA80}" destId="{2788E491-3830-4524-8A56-262BF601A3D4}" srcOrd="7" destOrd="0" parTransId="{92C29E26-A666-496B-B311-9B8661289631}" sibTransId="{B34742D0-304C-4B27-B067-F1BD7EA93CF7}"/>
    <dgm:cxn modelId="{1C843DFE-3E0A-4215-80A4-22AD62C6CF72}" srcId="{E4BB5CDD-D860-48F7-B98E-F0CE6475FA80}" destId="{177C1937-19A2-497E-9098-9EA86E901205}" srcOrd="4" destOrd="0" parTransId="{B66E21A4-D210-4A43-B229-105B58E9E989}" sibTransId="{46553BFD-340D-4B9A-AEBA-EB44582C4670}"/>
    <dgm:cxn modelId="{8D23CCF6-E177-419F-B7C0-352A4EAD83FB}" type="presParOf" srcId="{F6B53874-B0CC-4312-A095-A209F725EC66}" destId="{14CADE21-D7CE-47F5-AD00-828CE74EBE75}" srcOrd="0" destOrd="0" presId="urn:microsoft.com/office/officeart/2005/8/layout/venn1"/>
    <dgm:cxn modelId="{21F08521-450C-4AA9-A315-C4DCEAB5A0C9}" type="presParOf" srcId="{F6B53874-B0CC-4312-A095-A209F725EC66}" destId="{EF16E6B3-9AA9-4D07-BA3D-2EB546B0A5D2}" srcOrd="1" destOrd="0" presId="urn:microsoft.com/office/officeart/2005/8/layout/venn1"/>
    <dgm:cxn modelId="{0D5CC9C5-ADA3-4D38-BD21-9709C7A60C4A}" type="presParOf" srcId="{F6B53874-B0CC-4312-A095-A209F725EC66}" destId="{65693EA4-A46C-4C83-AFDD-BE58C7CDADC1}" srcOrd="2" destOrd="0" presId="urn:microsoft.com/office/officeart/2005/8/layout/venn1"/>
    <dgm:cxn modelId="{0F62684B-2D4C-40BA-93E2-876F0ED51E6D}" type="presParOf" srcId="{F6B53874-B0CC-4312-A095-A209F725EC66}" destId="{27C05E4C-B447-43B3-8CD8-7F8EE4458B4B}" srcOrd="3" destOrd="0" presId="urn:microsoft.com/office/officeart/2005/8/layout/venn1"/>
    <dgm:cxn modelId="{376F656E-D8F8-46DC-A2EE-E4C1583B4736}" type="presParOf" srcId="{F6B53874-B0CC-4312-A095-A209F725EC66}" destId="{3BAC52D9-654E-4529-9746-167BD1F9B256}" srcOrd="4" destOrd="0" presId="urn:microsoft.com/office/officeart/2005/8/layout/venn1"/>
    <dgm:cxn modelId="{6E33D09C-7333-4E3A-8AE7-56049DF12F9F}" type="presParOf" srcId="{F6B53874-B0CC-4312-A095-A209F725EC66}" destId="{30F5F33A-BB98-4432-BAEE-4FCFEAA473A5}" srcOrd="5" destOrd="0" presId="urn:microsoft.com/office/officeart/2005/8/layout/venn1"/>
    <dgm:cxn modelId="{8D07913B-022D-40D3-A75A-162EF5144FD5}" type="presParOf" srcId="{F6B53874-B0CC-4312-A095-A209F725EC66}" destId="{DA15EF48-E819-4569-B9ED-02F6CD643D5A}" srcOrd="6" destOrd="0" presId="urn:microsoft.com/office/officeart/2005/8/layout/venn1"/>
    <dgm:cxn modelId="{CA6A771C-2323-4DE4-9C65-7FBCE2081816}" type="presParOf" srcId="{F6B53874-B0CC-4312-A095-A209F725EC66}" destId="{51B61105-9F74-4AD2-8B3C-7EABE7D9E874}" srcOrd="7" destOrd="0" presId="urn:microsoft.com/office/officeart/2005/8/layout/venn1"/>
    <dgm:cxn modelId="{DA0CC614-09ED-4B6F-A9A0-5898C91175FF}" type="presParOf" srcId="{F6B53874-B0CC-4312-A095-A209F725EC66}" destId="{4BF64644-CB7B-4F87-8B8C-4C9620383B94}" srcOrd="8" destOrd="0" presId="urn:microsoft.com/office/officeart/2005/8/layout/venn1"/>
    <dgm:cxn modelId="{3CA3455F-76BA-40C2-8D6E-5B5873884671}" type="presParOf" srcId="{F6B53874-B0CC-4312-A095-A209F725EC66}" destId="{D025AF1F-80DC-4020-896F-C5BEE2F0418A}" srcOrd="9" destOrd="0" presId="urn:microsoft.com/office/officeart/2005/8/layout/venn1"/>
    <dgm:cxn modelId="{D58C1885-CAEE-462C-9F1C-A1EBBF87C278}" type="presParOf" srcId="{F6B53874-B0CC-4312-A095-A209F725EC66}" destId="{636FC465-0977-4BBC-9A2B-9F5A0F0BAE8C}" srcOrd="10" destOrd="0" presId="urn:microsoft.com/office/officeart/2005/8/layout/venn1"/>
    <dgm:cxn modelId="{0EEADE80-528E-469E-8ADE-BFC7F221AB04}" type="presParOf" srcId="{F6B53874-B0CC-4312-A095-A209F725EC66}" destId="{EB0E0AC8-A30F-4798-BCAF-B86817419092}" srcOrd="11" destOrd="0" presId="urn:microsoft.com/office/officeart/2005/8/layout/venn1"/>
    <dgm:cxn modelId="{DA410705-6516-4776-8183-17B447B1FECE}" type="presParOf" srcId="{F6B53874-B0CC-4312-A095-A209F725EC66}" destId="{009A88B6-DB75-42CD-93BB-BF97987D5DD9}" srcOrd="12" destOrd="0" presId="urn:microsoft.com/office/officeart/2005/8/layout/venn1"/>
    <dgm:cxn modelId="{E0168F4A-B212-414A-A2BB-DF936681309D}" type="presParOf" srcId="{F6B53874-B0CC-4312-A095-A209F725EC66}" destId="{E708E6E5-1AB3-4083-ADC1-5F49D81E1222}" srcOrd="1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6905AF-D0F8-4648-BC4D-CBD300387ACD}">
      <dsp:nvSpPr>
        <dsp:cNvPr id="0" name=""/>
        <dsp:cNvSpPr/>
      </dsp:nvSpPr>
      <dsp:spPr>
        <a:xfrm>
          <a:off x="310109" y="-245882"/>
          <a:ext cx="4768193" cy="4707043"/>
        </a:xfrm>
        <a:prstGeom prst="pie">
          <a:avLst>
            <a:gd name="adj1" fmla="val 16200000"/>
            <a:gd name="adj2" fmla="val 19285716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PBMED</a:t>
          </a:r>
          <a:endParaRPr lang="en-US" sz="2600" kern="1200"/>
        </a:p>
      </dsp:txBody>
      <dsp:txXfrm>
        <a:off x="2741320" y="202407"/>
        <a:ext cx="1305576" cy="812525"/>
      </dsp:txXfrm>
    </dsp:sp>
    <dsp:sp modelId="{FD4F4696-94B9-4473-8BF8-CBD1784112E0}">
      <dsp:nvSpPr>
        <dsp:cNvPr id="0" name=""/>
        <dsp:cNvSpPr/>
      </dsp:nvSpPr>
      <dsp:spPr>
        <a:xfrm>
          <a:off x="832317" y="526909"/>
          <a:ext cx="3540834" cy="3540834"/>
        </a:xfrm>
        <a:prstGeom prst="pie">
          <a:avLst>
            <a:gd name="adj1" fmla="val 19285716"/>
            <a:gd name="adj2" fmla="val 771428"/>
          </a:avLst>
        </a:prstGeom>
        <a:gradFill rotWithShape="0">
          <a:gsLst>
            <a:gs pos="0">
              <a:schemeClr val="accent4">
                <a:hueOff val="-1866292"/>
                <a:satOff val="877"/>
                <a:lumOff val="32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-1866292"/>
                <a:satOff val="877"/>
                <a:lumOff val="32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-1866292"/>
                <a:satOff val="877"/>
                <a:lumOff val="32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RSIMD</a:t>
          </a:r>
          <a:endParaRPr lang="en-US" sz="2600" kern="1200"/>
        </a:p>
      </dsp:txBody>
      <dsp:txXfrm>
        <a:off x="3256102" y="1791493"/>
        <a:ext cx="1028528" cy="653368"/>
      </dsp:txXfrm>
    </dsp:sp>
    <dsp:sp modelId="{42B11145-84CD-40D6-8DFB-05A789EAD45A}">
      <dsp:nvSpPr>
        <dsp:cNvPr id="0" name=""/>
        <dsp:cNvSpPr/>
      </dsp:nvSpPr>
      <dsp:spPr>
        <a:xfrm>
          <a:off x="832317" y="526909"/>
          <a:ext cx="3540834" cy="3540834"/>
        </a:xfrm>
        <a:prstGeom prst="pie">
          <a:avLst>
            <a:gd name="adj1" fmla="val 771428"/>
            <a:gd name="adj2" fmla="val 3857143"/>
          </a:avLst>
        </a:prstGeom>
        <a:gradFill rotWithShape="0">
          <a:gsLst>
            <a:gs pos="0">
              <a:schemeClr val="accent4">
                <a:hueOff val="-3732583"/>
                <a:satOff val="1753"/>
                <a:lumOff val="6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-3732583"/>
                <a:satOff val="1753"/>
                <a:lumOff val="6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-3732583"/>
                <a:satOff val="1753"/>
                <a:lumOff val="6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CMD</a:t>
          </a:r>
          <a:endParaRPr lang="en-US" sz="2600" kern="1200"/>
        </a:p>
      </dsp:txBody>
      <dsp:txXfrm>
        <a:off x="3108567" y="2634549"/>
        <a:ext cx="927361" cy="674444"/>
      </dsp:txXfrm>
    </dsp:sp>
    <dsp:sp modelId="{1A0AA53B-49D0-4213-8343-06B7A2C16EDC}">
      <dsp:nvSpPr>
        <dsp:cNvPr id="0" name=""/>
        <dsp:cNvSpPr/>
      </dsp:nvSpPr>
      <dsp:spPr>
        <a:xfrm>
          <a:off x="832317" y="526909"/>
          <a:ext cx="3540834" cy="3540834"/>
        </a:xfrm>
        <a:prstGeom prst="pie">
          <a:avLst>
            <a:gd name="adj1" fmla="val 3857226"/>
            <a:gd name="adj2" fmla="val 6942858"/>
          </a:avLst>
        </a:prstGeom>
        <a:gradFill rotWithShape="0">
          <a:gsLst>
            <a:gs pos="0">
              <a:schemeClr val="accent4">
                <a:hueOff val="-5598875"/>
                <a:satOff val="2630"/>
                <a:lumOff val="98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-5598875"/>
                <a:satOff val="2630"/>
                <a:lumOff val="98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-5598875"/>
                <a:satOff val="2630"/>
                <a:lumOff val="98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 dirty="0"/>
            <a:t>RTDD</a:t>
          </a:r>
          <a:endParaRPr lang="en-US" sz="2600" kern="1200" dirty="0"/>
        </a:p>
      </dsp:txBody>
      <dsp:txXfrm>
        <a:off x="2128515" y="3308994"/>
        <a:ext cx="948437" cy="674444"/>
      </dsp:txXfrm>
    </dsp:sp>
    <dsp:sp modelId="{95AC6A0F-2465-44C9-9D8C-E8220746C692}">
      <dsp:nvSpPr>
        <dsp:cNvPr id="0" name=""/>
        <dsp:cNvSpPr/>
      </dsp:nvSpPr>
      <dsp:spPr>
        <a:xfrm>
          <a:off x="832317" y="526909"/>
          <a:ext cx="3540834" cy="3540834"/>
        </a:xfrm>
        <a:prstGeom prst="pie">
          <a:avLst>
            <a:gd name="adj1" fmla="val 6942858"/>
            <a:gd name="adj2" fmla="val 10028574"/>
          </a:avLst>
        </a:prstGeom>
        <a:gradFill rotWithShape="0">
          <a:gsLst>
            <a:gs pos="0">
              <a:schemeClr val="accent4">
                <a:hueOff val="-7465166"/>
                <a:satOff val="3507"/>
                <a:lumOff val="13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-7465166"/>
                <a:satOff val="3507"/>
                <a:lumOff val="13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-7465166"/>
                <a:satOff val="3507"/>
                <a:lumOff val="13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F&amp;A</a:t>
          </a:r>
          <a:endParaRPr lang="en-US" sz="2600" kern="1200"/>
        </a:p>
      </dsp:txBody>
      <dsp:txXfrm>
        <a:off x="1169539" y="2634549"/>
        <a:ext cx="927361" cy="674444"/>
      </dsp:txXfrm>
    </dsp:sp>
    <dsp:sp modelId="{4DD70E27-89A7-4E0C-9449-0E6897BEA11D}">
      <dsp:nvSpPr>
        <dsp:cNvPr id="0" name=""/>
        <dsp:cNvSpPr/>
      </dsp:nvSpPr>
      <dsp:spPr>
        <a:xfrm>
          <a:off x="832317" y="526909"/>
          <a:ext cx="3540834" cy="3540834"/>
        </a:xfrm>
        <a:prstGeom prst="pie">
          <a:avLst>
            <a:gd name="adj1" fmla="val 10028574"/>
            <a:gd name="adj2" fmla="val 13114284"/>
          </a:avLst>
        </a:prstGeom>
        <a:gradFill rotWithShape="0">
          <a:gsLst>
            <a:gs pos="0">
              <a:schemeClr val="accent4">
                <a:hueOff val="-9331458"/>
                <a:satOff val="4383"/>
                <a:lumOff val="163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-9331458"/>
                <a:satOff val="4383"/>
                <a:lumOff val="163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-9331458"/>
                <a:satOff val="4383"/>
                <a:lumOff val="163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RCU</a:t>
          </a:r>
          <a:endParaRPr lang="en-US" sz="2600" kern="1200"/>
        </a:p>
      </dsp:txBody>
      <dsp:txXfrm>
        <a:off x="920838" y="1791493"/>
        <a:ext cx="1028528" cy="653368"/>
      </dsp:txXfrm>
    </dsp:sp>
    <dsp:sp modelId="{230A47E8-88A1-448D-AB81-85F249259BA6}">
      <dsp:nvSpPr>
        <dsp:cNvPr id="0" name=""/>
        <dsp:cNvSpPr/>
      </dsp:nvSpPr>
      <dsp:spPr>
        <a:xfrm>
          <a:off x="832317" y="526909"/>
          <a:ext cx="3540834" cy="3540834"/>
        </a:xfrm>
        <a:prstGeom prst="pie">
          <a:avLst>
            <a:gd name="adj1" fmla="val 13114284"/>
            <a:gd name="adj2" fmla="val 16200000"/>
          </a:avLst>
        </a:prstGeom>
        <a:gradFill rotWithShape="0">
          <a:gsLst>
            <a:gs pos="0">
              <a:schemeClr val="accent4">
                <a:hueOff val="-11197749"/>
                <a:satOff val="5260"/>
                <a:lumOff val="19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-11197749"/>
                <a:satOff val="5260"/>
                <a:lumOff val="19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-11197749"/>
                <a:satOff val="5260"/>
                <a:lumOff val="19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IAU</a:t>
          </a:r>
          <a:endParaRPr lang="en-US" sz="2600" kern="1200"/>
        </a:p>
      </dsp:txBody>
      <dsp:txXfrm>
        <a:off x="1599498" y="864132"/>
        <a:ext cx="969514" cy="6112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5DDE82-7421-4106-871A-2419C37412DE}">
      <dsp:nvSpPr>
        <dsp:cNvPr id="0" name=""/>
        <dsp:cNvSpPr/>
      </dsp:nvSpPr>
      <dsp:spPr>
        <a:xfrm>
          <a:off x="4878977" y="2028562"/>
          <a:ext cx="91440" cy="1330753"/>
        </a:xfrm>
        <a:custGeom>
          <a:avLst/>
          <a:gdLst/>
          <a:ahLst/>
          <a:cxnLst/>
          <a:rect l="0" t="0" r="0" b="0"/>
          <a:pathLst>
            <a:path>
              <a:moveTo>
                <a:pt x="46887" y="0"/>
              </a:moveTo>
              <a:lnTo>
                <a:pt x="45720" y="1330753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81015D-1C2F-43C5-B3EB-BF9D48970443}">
      <dsp:nvSpPr>
        <dsp:cNvPr id="0" name=""/>
        <dsp:cNvSpPr/>
      </dsp:nvSpPr>
      <dsp:spPr>
        <a:xfrm>
          <a:off x="3528186" y="615161"/>
          <a:ext cx="2534572" cy="473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214"/>
              </a:lnTo>
              <a:lnTo>
                <a:pt x="2534572" y="276214"/>
              </a:lnTo>
              <a:lnTo>
                <a:pt x="2534572" y="473577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FFD60-48F9-4121-9304-BAF08FD6AA34}">
      <dsp:nvSpPr>
        <dsp:cNvPr id="0" name=""/>
        <dsp:cNvSpPr/>
      </dsp:nvSpPr>
      <dsp:spPr>
        <a:xfrm>
          <a:off x="274144" y="1966421"/>
          <a:ext cx="682505" cy="2182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2477"/>
              </a:lnTo>
              <a:lnTo>
                <a:pt x="682505" y="2182477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353FA3-065F-488E-A80F-0A7018C5C0DF}">
      <dsp:nvSpPr>
        <dsp:cNvPr id="0" name=""/>
        <dsp:cNvSpPr/>
      </dsp:nvSpPr>
      <dsp:spPr>
        <a:xfrm>
          <a:off x="274144" y="1966421"/>
          <a:ext cx="691377" cy="830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0174"/>
              </a:lnTo>
              <a:lnTo>
                <a:pt x="691377" y="830174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chilly" dir="t"/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DB918-541E-4D8B-BC50-B6B69A03ABB4}">
      <dsp:nvSpPr>
        <dsp:cNvPr id="0" name=""/>
        <dsp:cNvSpPr/>
      </dsp:nvSpPr>
      <dsp:spPr>
        <a:xfrm>
          <a:off x="1370723" y="615161"/>
          <a:ext cx="2157463" cy="411436"/>
        </a:xfrm>
        <a:custGeom>
          <a:avLst/>
          <a:gdLst/>
          <a:ahLst/>
          <a:cxnLst/>
          <a:rect l="0" t="0" r="0" b="0"/>
          <a:pathLst>
            <a:path>
              <a:moveTo>
                <a:pt x="2157463" y="0"/>
              </a:moveTo>
              <a:lnTo>
                <a:pt x="2157463" y="214073"/>
              </a:lnTo>
              <a:lnTo>
                <a:pt x="0" y="214073"/>
              </a:lnTo>
              <a:lnTo>
                <a:pt x="0" y="41143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DC45B2-E5EE-4A7D-A86D-5A9260612056}">
      <dsp:nvSpPr>
        <dsp:cNvPr id="0" name=""/>
        <dsp:cNvSpPr/>
      </dsp:nvSpPr>
      <dsp:spPr>
        <a:xfrm>
          <a:off x="2036432" y="751"/>
          <a:ext cx="2983508" cy="614409"/>
        </a:xfrm>
        <a:prstGeom prst="rect">
          <a:avLst/>
        </a:prstGeom>
        <a:solidFill>
          <a:schemeClr val="accent6">
            <a:lumMod val="50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Bookman Old Style" panose="02050604050505020204" pitchFamily="18" charset="0"/>
            </a:rPr>
            <a:t>PM TOOLS</a:t>
          </a:r>
          <a:endParaRPr lang="en-US" sz="1800" kern="1200" dirty="0">
            <a:latin typeface="Bookman Old Style" panose="02050604050505020204" pitchFamily="18" charset="0"/>
          </a:endParaRPr>
        </a:p>
      </dsp:txBody>
      <dsp:txXfrm>
        <a:off x="2036432" y="751"/>
        <a:ext cx="2983508" cy="614409"/>
      </dsp:txXfrm>
    </dsp:sp>
    <dsp:sp modelId="{EC4C4846-F2BE-444A-94FB-5CFB903E387B}">
      <dsp:nvSpPr>
        <dsp:cNvPr id="0" name=""/>
        <dsp:cNvSpPr/>
      </dsp:nvSpPr>
      <dsp:spPr>
        <a:xfrm>
          <a:off x="0" y="1026597"/>
          <a:ext cx="2741447" cy="939823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Bookman Old Style" panose="02050604050505020204" pitchFamily="18" charset="0"/>
            </a:rPr>
            <a:t>PERFORMANCE AGREEMENT</a:t>
          </a:r>
          <a:endParaRPr lang="en-US" sz="1800" kern="1200" dirty="0">
            <a:latin typeface="Bookman Old Style" panose="02050604050505020204" pitchFamily="18" charset="0"/>
          </a:endParaRPr>
        </a:p>
      </dsp:txBody>
      <dsp:txXfrm>
        <a:off x="0" y="1026597"/>
        <a:ext cx="2741447" cy="939823"/>
      </dsp:txXfrm>
    </dsp:sp>
    <dsp:sp modelId="{6F7B722C-128F-484E-B0BD-B0543B00536D}">
      <dsp:nvSpPr>
        <dsp:cNvPr id="0" name=""/>
        <dsp:cNvSpPr/>
      </dsp:nvSpPr>
      <dsp:spPr>
        <a:xfrm>
          <a:off x="965521" y="2326684"/>
          <a:ext cx="3302033" cy="93982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Bookman Old Style" panose="02050604050505020204" pitchFamily="18" charset="0"/>
            </a:rPr>
            <a:t>Chief Directors</a:t>
          </a:r>
        </a:p>
      </dsp:txBody>
      <dsp:txXfrm>
        <a:off x="965521" y="2326684"/>
        <a:ext cx="3302033" cy="939823"/>
      </dsp:txXfrm>
    </dsp:sp>
    <dsp:sp modelId="{6C2B0F16-B640-4150-BE3B-07081B966240}">
      <dsp:nvSpPr>
        <dsp:cNvPr id="0" name=""/>
        <dsp:cNvSpPr/>
      </dsp:nvSpPr>
      <dsp:spPr>
        <a:xfrm>
          <a:off x="956650" y="3678987"/>
          <a:ext cx="3100554" cy="93982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Bookman Old Style" panose="02050604050505020204" pitchFamily="18" charset="0"/>
            </a:rPr>
            <a:t>Directors/Analogous Grade</a:t>
          </a:r>
          <a:endParaRPr lang="en-US" sz="1800" kern="1200" dirty="0">
            <a:latin typeface="Bookman Old Style" panose="02050604050505020204" pitchFamily="18" charset="0"/>
          </a:endParaRPr>
        </a:p>
      </dsp:txBody>
      <dsp:txXfrm>
        <a:off x="956650" y="3678987"/>
        <a:ext cx="3100554" cy="939823"/>
      </dsp:txXfrm>
    </dsp:sp>
    <dsp:sp modelId="{729FAD4D-69E4-4598-BE17-E23E35B51DE7}">
      <dsp:nvSpPr>
        <dsp:cNvPr id="0" name=""/>
        <dsp:cNvSpPr/>
      </dsp:nvSpPr>
      <dsp:spPr>
        <a:xfrm>
          <a:off x="4641641" y="1088738"/>
          <a:ext cx="2842234" cy="939823"/>
        </a:xfrm>
        <a:prstGeom prst="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Bookman Old Style" panose="02050604050505020204" pitchFamily="18" charset="0"/>
            </a:rPr>
            <a:t>STAFF PERFORMANCE APPRAISAL</a:t>
          </a:r>
          <a:endParaRPr lang="en-US" sz="1800" kern="1200" dirty="0">
            <a:latin typeface="Bookman Old Style" panose="02050604050505020204" pitchFamily="18" charset="0"/>
          </a:endParaRPr>
        </a:p>
      </dsp:txBody>
      <dsp:txXfrm>
        <a:off x="4641641" y="1088738"/>
        <a:ext cx="2842234" cy="939823"/>
      </dsp:txXfrm>
    </dsp:sp>
    <dsp:sp modelId="{B0290931-38FB-4BC6-BA15-962F11D3536B}">
      <dsp:nvSpPr>
        <dsp:cNvPr id="0" name=""/>
        <dsp:cNvSpPr/>
      </dsp:nvSpPr>
      <dsp:spPr>
        <a:xfrm>
          <a:off x="4924697" y="2889403"/>
          <a:ext cx="2559178" cy="939823"/>
        </a:xfrm>
        <a:prstGeom prst="rect">
          <a:avLst/>
        </a:prstGeom>
        <a:solidFill>
          <a:schemeClr val="accent5"/>
        </a:solidFill>
        <a:ln>
          <a:noFill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Bookman Old Style" panose="02050604050505020204" pitchFamily="18" charset="0"/>
            </a:rPr>
            <a:t>Deputy Directors/Analogous Grade And Below</a:t>
          </a:r>
          <a:endParaRPr lang="en-US" sz="1800" kern="1200" dirty="0">
            <a:latin typeface="Bookman Old Style" panose="02050604050505020204" pitchFamily="18" charset="0"/>
          </a:endParaRPr>
        </a:p>
      </dsp:txBody>
      <dsp:txXfrm>
        <a:off x="4924697" y="2889403"/>
        <a:ext cx="2559178" cy="9398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CADE21-D7CE-47F5-AD00-828CE74EBE75}">
      <dsp:nvSpPr>
        <dsp:cNvPr id="0" name=""/>
        <dsp:cNvSpPr/>
      </dsp:nvSpPr>
      <dsp:spPr>
        <a:xfrm>
          <a:off x="2533043" y="1679601"/>
          <a:ext cx="1655508" cy="1655711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F16E6B3-9AA9-4D07-BA3D-2EB546B0A5D2}">
      <dsp:nvSpPr>
        <dsp:cNvPr id="0" name=""/>
        <dsp:cNvSpPr/>
      </dsp:nvSpPr>
      <dsp:spPr>
        <a:xfrm>
          <a:off x="2412329" y="387314"/>
          <a:ext cx="1896936" cy="1015150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Service-Wide Staff Performance Appraisal Reporting</a:t>
          </a:r>
          <a:endParaRPr lang="en-US" sz="1800" kern="1200" dirty="0"/>
        </a:p>
      </dsp:txBody>
      <dsp:txXfrm>
        <a:off x="2412329" y="387314"/>
        <a:ext cx="1896936" cy="1015150"/>
      </dsp:txXfrm>
    </dsp:sp>
    <dsp:sp modelId="{65693EA4-A46C-4C83-AFDD-BE58C7CDADC1}">
      <dsp:nvSpPr>
        <dsp:cNvPr id="0" name=""/>
        <dsp:cNvSpPr/>
      </dsp:nvSpPr>
      <dsp:spPr>
        <a:xfrm>
          <a:off x="3018659" y="1913086"/>
          <a:ext cx="1655508" cy="1655711"/>
        </a:xfrm>
        <a:prstGeom prst="ellipse">
          <a:avLst/>
        </a:prstGeom>
        <a:solidFill>
          <a:schemeClr val="accent4">
            <a:alpha val="50000"/>
            <a:hueOff val="-1866292"/>
            <a:satOff val="877"/>
            <a:lumOff val="3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27C05E4C-B447-43B3-8CD8-7F8EE4458B4B}">
      <dsp:nvSpPr>
        <dsp:cNvPr id="0" name=""/>
        <dsp:cNvSpPr/>
      </dsp:nvSpPr>
      <dsp:spPr>
        <a:xfrm>
          <a:off x="4878346" y="1351708"/>
          <a:ext cx="1793467" cy="111666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Implementation CDs Performance Agreement </a:t>
          </a:r>
          <a:endParaRPr lang="en-US" sz="1800" kern="1200" dirty="0"/>
        </a:p>
      </dsp:txBody>
      <dsp:txXfrm>
        <a:off x="4878346" y="1351708"/>
        <a:ext cx="1793467" cy="1116665"/>
      </dsp:txXfrm>
    </dsp:sp>
    <dsp:sp modelId="{3BAC52D9-654E-4529-9746-167BD1F9B256}">
      <dsp:nvSpPr>
        <dsp:cNvPr id="0" name=""/>
        <dsp:cNvSpPr/>
      </dsp:nvSpPr>
      <dsp:spPr>
        <a:xfrm>
          <a:off x="3137993" y="2438427"/>
          <a:ext cx="1655508" cy="1655711"/>
        </a:xfrm>
        <a:prstGeom prst="ellipse">
          <a:avLst/>
        </a:prstGeom>
        <a:solidFill>
          <a:schemeClr val="accent4">
            <a:alpha val="50000"/>
            <a:hueOff val="-3732583"/>
            <a:satOff val="1753"/>
            <a:lumOff val="6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30F5F33A-BB98-4432-BAEE-4FCFEAA473A5}">
      <dsp:nvSpPr>
        <dsp:cNvPr id="0" name=""/>
        <dsp:cNvSpPr/>
      </dsp:nvSpPr>
      <dsp:spPr>
        <a:xfrm>
          <a:off x="4874440" y="2772919"/>
          <a:ext cx="2111687" cy="119280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Implementation of Directors/Analogous grade</a:t>
          </a:r>
          <a:r>
            <a:rPr lang="en-US" sz="1800" b="1" i="0" kern="1200" baseline="0" dirty="0"/>
            <a:t> Performance Agreement </a:t>
          </a:r>
          <a:endParaRPr lang="en-US" sz="1800" kern="1200" dirty="0"/>
        </a:p>
      </dsp:txBody>
      <dsp:txXfrm>
        <a:off x="4874440" y="2772919"/>
        <a:ext cx="2111687" cy="1192802"/>
      </dsp:txXfrm>
    </dsp:sp>
    <dsp:sp modelId="{DA15EF48-E819-4569-B9ED-02F6CD643D5A}">
      <dsp:nvSpPr>
        <dsp:cNvPr id="0" name=""/>
        <dsp:cNvSpPr/>
      </dsp:nvSpPr>
      <dsp:spPr>
        <a:xfrm>
          <a:off x="2846066" y="2779810"/>
          <a:ext cx="1655508" cy="1655711"/>
        </a:xfrm>
        <a:prstGeom prst="ellipse">
          <a:avLst/>
        </a:prstGeom>
        <a:solidFill>
          <a:schemeClr val="accent4">
            <a:alpha val="50000"/>
            <a:hueOff val="-5598875"/>
            <a:satOff val="2630"/>
            <a:lumOff val="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1B61105-9F74-4AD2-8B3C-7EABE7D9E874}">
      <dsp:nvSpPr>
        <dsp:cNvPr id="0" name=""/>
        <dsp:cNvSpPr/>
      </dsp:nvSpPr>
      <dsp:spPr>
        <a:xfrm>
          <a:off x="4292020" y="4371781"/>
          <a:ext cx="1896936" cy="109128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Implementation of Sector Medium Term Development Plan (SMTDP)</a:t>
          </a:r>
          <a:endParaRPr lang="en-US" sz="1800" kern="1200" dirty="0"/>
        </a:p>
      </dsp:txBody>
      <dsp:txXfrm>
        <a:off x="4292020" y="4371781"/>
        <a:ext cx="1896936" cy="1091287"/>
      </dsp:txXfrm>
    </dsp:sp>
    <dsp:sp modelId="{4BF64644-CB7B-4F87-8B8C-4C9620383B94}">
      <dsp:nvSpPr>
        <dsp:cNvPr id="0" name=""/>
        <dsp:cNvSpPr/>
      </dsp:nvSpPr>
      <dsp:spPr>
        <a:xfrm>
          <a:off x="2264023" y="2859714"/>
          <a:ext cx="1655508" cy="1655711"/>
        </a:xfrm>
        <a:prstGeom prst="ellipse">
          <a:avLst/>
        </a:prstGeom>
        <a:solidFill>
          <a:schemeClr val="accent4">
            <a:alpha val="50000"/>
            <a:hueOff val="-7465166"/>
            <a:satOff val="3507"/>
            <a:lumOff val="13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025AF1F-80DC-4020-896F-C5BEE2F0418A}">
      <dsp:nvSpPr>
        <dsp:cNvPr id="0" name=""/>
        <dsp:cNvSpPr/>
      </dsp:nvSpPr>
      <dsp:spPr>
        <a:xfrm>
          <a:off x="532637" y="4371781"/>
          <a:ext cx="1896936" cy="109128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Implementation of OHCS 2021 Budget</a:t>
          </a:r>
          <a:endParaRPr lang="en-US" sz="1800" kern="1200" dirty="0"/>
        </a:p>
      </dsp:txBody>
      <dsp:txXfrm>
        <a:off x="532637" y="4371781"/>
        <a:ext cx="1896936" cy="1091287"/>
      </dsp:txXfrm>
    </dsp:sp>
    <dsp:sp modelId="{636FC465-0977-4BBC-9A2B-9F5A0F0BAE8C}">
      <dsp:nvSpPr>
        <dsp:cNvPr id="0" name=""/>
        <dsp:cNvSpPr/>
      </dsp:nvSpPr>
      <dsp:spPr>
        <a:xfrm>
          <a:off x="1928093" y="2438427"/>
          <a:ext cx="1655508" cy="1655711"/>
        </a:xfrm>
        <a:prstGeom prst="ellipse">
          <a:avLst/>
        </a:prstGeom>
        <a:solidFill>
          <a:schemeClr val="accent4">
            <a:alpha val="50000"/>
            <a:hueOff val="-9331458"/>
            <a:satOff val="4383"/>
            <a:lumOff val="163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B0E0AC8-A30F-4798-BCAF-B86817419092}">
      <dsp:nvSpPr>
        <dsp:cNvPr id="0" name=""/>
        <dsp:cNvSpPr/>
      </dsp:nvSpPr>
      <dsp:spPr>
        <a:xfrm>
          <a:off x="-88177" y="2772919"/>
          <a:ext cx="1758977" cy="1192802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Policy Formulation and Implementation</a:t>
          </a:r>
          <a:endParaRPr lang="en-US" sz="1800" kern="1200" dirty="0"/>
        </a:p>
      </dsp:txBody>
      <dsp:txXfrm>
        <a:off x="-88177" y="2772919"/>
        <a:ext cx="1758977" cy="1192802"/>
      </dsp:txXfrm>
    </dsp:sp>
    <dsp:sp modelId="{009A88B6-DB75-42CD-93BB-BF97987D5DD9}">
      <dsp:nvSpPr>
        <dsp:cNvPr id="0" name=""/>
        <dsp:cNvSpPr/>
      </dsp:nvSpPr>
      <dsp:spPr>
        <a:xfrm>
          <a:off x="2047427" y="1913086"/>
          <a:ext cx="1655508" cy="1655711"/>
        </a:xfrm>
        <a:prstGeom prst="ellipse">
          <a:avLst/>
        </a:prstGeom>
        <a:solidFill>
          <a:schemeClr val="accent4">
            <a:alpha val="50000"/>
            <a:hueOff val="-11197749"/>
            <a:satOff val="5260"/>
            <a:lumOff val="195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708E6E5-1AB3-4083-ADC1-5F49D81E1222}">
      <dsp:nvSpPr>
        <dsp:cNvPr id="0" name=""/>
        <dsp:cNvSpPr/>
      </dsp:nvSpPr>
      <dsp:spPr>
        <a:xfrm>
          <a:off x="49781" y="1351708"/>
          <a:ext cx="1793467" cy="1116665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Management of Client Service Operations</a:t>
          </a:r>
          <a:endParaRPr lang="en-US" sz="1800" kern="1200" dirty="0"/>
        </a:p>
      </dsp:txBody>
      <dsp:txXfrm>
        <a:off x="49781" y="1351708"/>
        <a:ext cx="1793467" cy="1116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4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93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416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70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4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3824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93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346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681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BBEA6-7C60-4B02-AE87-00D78D8422AF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3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24D31-43A5-475A-80CF-332C9F6DCF35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6472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4/22/2021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01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379A4-2BE8-42C5-AD39-AE2A9FB05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2356" y="949911"/>
            <a:ext cx="5362114" cy="2479089"/>
          </a:xfrm>
        </p:spPr>
        <p:txBody>
          <a:bodyPr>
            <a:normAutofit fontScale="90000"/>
          </a:bodyPr>
          <a:lstStyle/>
          <a:p>
            <a:pPr algn="l"/>
            <a:r>
              <a:rPr lang="en-US" sz="6000" b="1" dirty="0">
                <a:latin typeface="Bodoni MT Condensed" panose="02070606080606020203" pitchFamily="18" charset="0"/>
              </a:rPr>
              <a:t>HUMAN RESOURCE</a:t>
            </a:r>
            <a:br>
              <a:rPr lang="en-US" sz="6000" b="1" dirty="0">
                <a:latin typeface="Bodoni MT Condensed" panose="02070606080606020203" pitchFamily="18" charset="0"/>
              </a:rPr>
            </a:br>
            <a:r>
              <a:rPr lang="en-US" sz="6000" b="1" dirty="0">
                <a:latin typeface="Bodoni MT Condensed" panose="02070606080606020203" pitchFamily="18" charset="0"/>
              </a:rPr>
              <a:t>DIRECTORS VIRTUAL WORKSHOP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BD33B8-12FE-4942-B1C4-90547312B8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2356" y="3728621"/>
            <a:ext cx="5877019" cy="2041864"/>
          </a:xfrm>
        </p:spPr>
        <p:txBody>
          <a:bodyPr>
            <a:noAutofit/>
          </a:bodyPr>
          <a:lstStyle/>
          <a:p>
            <a:pPr algn="l"/>
            <a:r>
              <a:rPr lang="en-US" sz="3600" dirty="0">
                <a:latin typeface="Bodoni MT Condensed" panose="02070606080606020203" pitchFamily="18" charset="0"/>
              </a:rPr>
              <a:t>PRESENTATION BY </a:t>
            </a:r>
          </a:p>
          <a:p>
            <a:pPr algn="l"/>
            <a:r>
              <a:rPr lang="en-US" sz="3600" dirty="0">
                <a:latin typeface="Bodoni MT Condensed" panose="02070606080606020203" pitchFamily="18" charset="0"/>
              </a:rPr>
              <a:t>PLANNING, BUDGETING, MONITORING AND </a:t>
            </a:r>
          </a:p>
          <a:p>
            <a:pPr algn="l"/>
            <a:r>
              <a:rPr lang="en-US" sz="3600" dirty="0">
                <a:latin typeface="Bodoni MT Condensed" panose="02070606080606020203" pitchFamily="18" charset="0"/>
              </a:rPr>
              <a:t>EVALUATION DIRECTORATE (PBMED) OHCS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B7B6B10-B988-4ECF-A839-D0A32887B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445190" y="949911"/>
            <a:ext cx="2121763" cy="154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022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6238701" cy="1280794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PARTICIPATION RATE IN MINISTRIES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4835581"/>
              </p:ext>
            </p:extLst>
          </p:nvPr>
        </p:nvGraphicFramePr>
        <p:xfrm>
          <a:off x="628650" y="2282825"/>
          <a:ext cx="7886700" cy="319051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284367">
                  <a:extLst>
                    <a:ext uri="{9D8B030D-6E8A-4147-A177-3AD203B41FA5}">
                      <a16:colId xmlns:a16="http://schemas.microsoft.com/office/drawing/2014/main" val="1372027887"/>
                    </a:ext>
                  </a:extLst>
                </a:gridCol>
                <a:gridCol w="1841863">
                  <a:extLst>
                    <a:ext uri="{9D8B030D-6E8A-4147-A177-3AD203B41FA5}">
                      <a16:colId xmlns:a16="http://schemas.microsoft.com/office/drawing/2014/main" val="3275986682"/>
                    </a:ext>
                  </a:extLst>
                </a:gridCol>
                <a:gridCol w="1894114">
                  <a:extLst>
                    <a:ext uri="{9D8B030D-6E8A-4147-A177-3AD203B41FA5}">
                      <a16:colId xmlns:a16="http://schemas.microsoft.com/office/drawing/2014/main" val="2864758285"/>
                    </a:ext>
                  </a:extLst>
                </a:gridCol>
                <a:gridCol w="1866356">
                  <a:extLst>
                    <a:ext uri="{9D8B030D-6E8A-4147-A177-3AD203B41FA5}">
                      <a16:colId xmlns:a16="http://schemas.microsoft.com/office/drawing/2014/main" val="2880552862"/>
                    </a:ext>
                  </a:extLst>
                </a:gridCol>
              </a:tblGrid>
              <a:tr h="113698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Year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No. of Eligible Officers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No.</a:t>
                      </a:r>
                      <a:r>
                        <a:rPr lang="en-US" sz="2000" baseline="0" dirty="0"/>
                        <a:t> who Participated</a:t>
                      </a:r>
                      <a:endParaRPr lang="en-US" sz="2000" dirty="0"/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Participation Rate</a:t>
                      </a: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25630"/>
                  </a:ext>
                </a:extLst>
              </a:tr>
              <a:tr h="103636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2019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6705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5280605"/>
                  </a:ext>
                </a:extLst>
              </a:tr>
              <a:tr h="101716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72%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711541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7228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C3968-E5A8-4651-8498-9D7CE171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5915841" cy="1073057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Bookman Old Style" panose="02050604050505020204" pitchFamily="18" charset="0"/>
              </a:rPr>
              <a:t>PARTICIPATION IN DEPARTMENTS (NUMBER)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953A90A4-A4F6-4AA0-9C45-1473872B48F0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1393050"/>
              </p:ext>
            </p:extLst>
          </p:nvPr>
        </p:nvGraphicFramePr>
        <p:xfrm>
          <a:off x="566738" y="1641475"/>
          <a:ext cx="6438900" cy="5205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218671" imgH="5026883" progId="Word.Document.12">
                  <p:embed/>
                </p:oleObj>
              </mc:Choice>
              <mc:Fallback>
                <p:oleObj name="Document" r:id="rId3" imgW="6218671" imgH="502688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6738" y="1641475"/>
                        <a:ext cx="6438900" cy="5205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7105" y="1612900"/>
            <a:ext cx="5977190" cy="340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249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6238701" cy="1280794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PARTICIPATION RATE IN DEPARTMENTS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828114"/>
              </p:ext>
            </p:extLst>
          </p:nvPr>
        </p:nvGraphicFramePr>
        <p:xfrm>
          <a:off x="628650" y="2282825"/>
          <a:ext cx="7886700" cy="347238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284367">
                  <a:extLst>
                    <a:ext uri="{9D8B030D-6E8A-4147-A177-3AD203B41FA5}">
                      <a16:colId xmlns:a16="http://schemas.microsoft.com/office/drawing/2014/main" val="1372027887"/>
                    </a:ext>
                  </a:extLst>
                </a:gridCol>
                <a:gridCol w="1841863">
                  <a:extLst>
                    <a:ext uri="{9D8B030D-6E8A-4147-A177-3AD203B41FA5}">
                      <a16:colId xmlns:a16="http://schemas.microsoft.com/office/drawing/2014/main" val="3275986682"/>
                    </a:ext>
                  </a:extLst>
                </a:gridCol>
                <a:gridCol w="1894114">
                  <a:extLst>
                    <a:ext uri="{9D8B030D-6E8A-4147-A177-3AD203B41FA5}">
                      <a16:colId xmlns:a16="http://schemas.microsoft.com/office/drawing/2014/main" val="2864758285"/>
                    </a:ext>
                  </a:extLst>
                </a:gridCol>
                <a:gridCol w="1866356">
                  <a:extLst>
                    <a:ext uri="{9D8B030D-6E8A-4147-A177-3AD203B41FA5}">
                      <a16:colId xmlns:a16="http://schemas.microsoft.com/office/drawing/2014/main" val="2880552862"/>
                    </a:ext>
                  </a:extLst>
                </a:gridCol>
              </a:tblGrid>
              <a:tr h="102500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2020 Appraisal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No. of Eligible Officers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No.</a:t>
                      </a:r>
                      <a:r>
                        <a:rPr lang="en-US" sz="2000" baseline="0" dirty="0"/>
                        <a:t> Who Participated</a:t>
                      </a:r>
                      <a:endParaRPr lang="en-US" sz="20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Participation Rate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025630"/>
                  </a:ext>
                </a:extLst>
              </a:tr>
              <a:tr h="916989">
                <a:tc>
                  <a:txBody>
                    <a:bodyPr/>
                    <a:lstStyle/>
                    <a:p>
                      <a:r>
                        <a:rPr lang="en-US" dirty="0"/>
                        <a:t>Planning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2782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29%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6234925"/>
                  </a:ext>
                </a:extLst>
              </a:tr>
              <a:tr h="765194">
                <a:tc>
                  <a:txBody>
                    <a:bodyPr/>
                    <a:lstStyle/>
                    <a:p>
                      <a:r>
                        <a:rPr lang="en-US" dirty="0"/>
                        <a:t>Mid-Year Review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3415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31977012"/>
                  </a:ext>
                </a:extLst>
              </a:tr>
              <a:tr h="765194">
                <a:tc>
                  <a:txBody>
                    <a:bodyPr/>
                    <a:lstStyle/>
                    <a:p>
                      <a:r>
                        <a:rPr lang="en-US" dirty="0"/>
                        <a:t>End of year phase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9481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4686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49.25%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010282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6801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C3968-E5A8-4651-8498-9D7CE171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963" y="365127"/>
            <a:ext cx="6471821" cy="1090812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SUBMISSION REPORTS FOR 2020 END OF YEAR SPAR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8FC618C-EA33-4984-93A6-9CC933047116}"/>
              </a:ext>
            </a:extLst>
          </p:cNvPr>
          <p:cNvSpPr/>
          <p:nvPr/>
        </p:nvSpPr>
        <p:spPr>
          <a:xfrm>
            <a:off x="724915" y="1637930"/>
            <a:ext cx="3588245" cy="338239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Bookman Old Style" panose="02050604050505020204" pitchFamily="18" charset="0"/>
              </a:rPr>
              <a:t>MINISTRIES &amp; EXTRA- MINISTERIAL ORGANISATIONS</a:t>
            </a:r>
          </a:p>
          <a:p>
            <a:pPr algn="ctr"/>
            <a:r>
              <a:rPr lang="en-US" sz="6600" b="1" dirty="0">
                <a:latin typeface="Bookman Old Style" panose="02050604050505020204" pitchFamily="18" charset="0"/>
              </a:rPr>
              <a:t>37/37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56A120D-DEA4-4188-878D-0CA5D1BF8B05}"/>
              </a:ext>
            </a:extLst>
          </p:cNvPr>
          <p:cNvSpPr/>
          <p:nvPr/>
        </p:nvSpPr>
        <p:spPr>
          <a:xfrm>
            <a:off x="4702391" y="3071673"/>
            <a:ext cx="3812959" cy="3213717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en-US" sz="2000" b="1" dirty="0">
                <a:latin typeface="Bookman Old Style" panose="02050604050505020204" pitchFamily="18" charset="0"/>
              </a:rPr>
              <a:t>CIVIL SERVICE DEPARTMENTS, SECRETARIATS &amp; TRAINING INSTITUTIONS</a:t>
            </a:r>
          </a:p>
          <a:p>
            <a:pPr algn="ctr"/>
            <a:r>
              <a:rPr lang="en-US" sz="6600" b="1" dirty="0">
                <a:latin typeface="Bookman Old Style" panose="02050604050505020204" pitchFamily="18" charset="0"/>
              </a:rPr>
              <a:t>19/33 </a:t>
            </a:r>
          </a:p>
        </p:txBody>
      </p:sp>
      <p:sp>
        <p:nvSpPr>
          <p:cNvPr id="8" name="Explosion: 8 Points 7">
            <a:extLst>
              <a:ext uri="{FF2B5EF4-FFF2-40B4-BE49-F238E27FC236}">
                <a16:creationId xmlns:a16="http://schemas.microsoft.com/office/drawing/2014/main" id="{D4926867-F3AC-4FE0-8528-55B6C9FC8539}"/>
              </a:ext>
            </a:extLst>
          </p:cNvPr>
          <p:cNvSpPr/>
          <p:nvPr/>
        </p:nvSpPr>
        <p:spPr>
          <a:xfrm>
            <a:off x="3906175" y="3587719"/>
            <a:ext cx="1331650" cy="1090812"/>
          </a:xfrm>
          <a:prstGeom prst="irregularSeal1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201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C3968-E5A8-4651-8498-9D7CE171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931" y="391760"/>
            <a:ext cx="6145013" cy="966524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Bookman Old Style" panose="02050604050505020204" pitchFamily="18" charset="0"/>
              </a:rPr>
              <a:t>EFFECT OF OBSERVATIONS ON </a:t>
            </a:r>
            <a:br>
              <a:rPr lang="en-US" sz="2800" b="1" dirty="0">
                <a:latin typeface="Bookman Old Style" panose="02050604050505020204" pitchFamily="18" charset="0"/>
              </a:rPr>
            </a:br>
            <a:r>
              <a:rPr lang="en-US" sz="2800" b="1" dirty="0">
                <a:latin typeface="Bookman Old Style" panose="02050604050505020204" pitchFamily="18" charset="0"/>
              </a:rPr>
              <a:t>OUR WORK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145F606-C44E-4653-A25A-B419D4EED687}"/>
              </a:ext>
            </a:extLst>
          </p:cNvPr>
          <p:cNvSpPr/>
          <p:nvPr/>
        </p:nvSpPr>
        <p:spPr>
          <a:xfrm>
            <a:off x="2285964" y="1429835"/>
            <a:ext cx="2139518" cy="1870264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Bookman Old Style" panose="02050604050505020204" pitchFamily="18" charset="0"/>
              </a:rPr>
              <a:t>Late submission of report</a:t>
            </a:r>
          </a:p>
          <a:p>
            <a:pPr algn="ctr"/>
            <a:endParaRPr lang="en-US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34AF5EA-C21B-4447-9742-FB1776A8C25D}"/>
              </a:ext>
            </a:extLst>
          </p:cNvPr>
          <p:cNvSpPr/>
          <p:nvPr/>
        </p:nvSpPr>
        <p:spPr>
          <a:xfrm>
            <a:off x="2356983" y="4646944"/>
            <a:ext cx="2187551" cy="1950036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Bookman Old Style" panose="02050604050505020204" pitchFamily="18" charset="0"/>
              </a:rPr>
              <a:t>Non-compliance with reporting outlines</a:t>
            </a:r>
          </a:p>
          <a:p>
            <a:pPr algn="ctr"/>
            <a:endParaRPr lang="en-US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E43BBCB-FB88-4CEE-A733-F67929558257}"/>
              </a:ext>
            </a:extLst>
          </p:cNvPr>
          <p:cNvSpPr/>
          <p:nvPr/>
        </p:nvSpPr>
        <p:spPr>
          <a:xfrm>
            <a:off x="5087241" y="1713390"/>
            <a:ext cx="3707792" cy="47528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Delay in the preparation  and submission of the service - wide report for timely decision making by OHCS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Unavailability of accurate  data for critical decision making by OHCS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A5DAF4EF-7037-4C25-B2D3-C03D879AE054}"/>
              </a:ext>
            </a:extLst>
          </p:cNvPr>
          <p:cNvSpPr/>
          <p:nvPr/>
        </p:nvSpPr>
        <p:spPr>
          <a:xfrm>
            <a:off x="348967" y="2698368"/>
            <a:ext cx="2139518" cy="2521258"/>
          </a:xfrm>
          <a:prstGeom prst="round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Bookman Old Style" panose="02050604050505020204" pitchFamily="18" charset="0"/>
              </a:rPr>
              <a:t>Low participation rate from ministries and Departments</a:t>
            </a:r>
          </a:p>
          <a:p>
            <a:pPr algn="ctr"/>
            <a:endParaRPr lang="en-US" dirty="0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212AEF05-3A6B-442C-91AE-FC7A8F5DE9B1}"/>
              </a:ext>
            </a:extLst>
          </p:cNvPr>
          <p:cNvSpPr/>
          <p:nvPr/>
        </p:nvSpPr>
        <p:spPr>
          <a:xfrm>
            <a:off x="3393449" y="3735316"/>
            <a:ext cx="1888865" cy="484632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Left-Right-Up 12">
            <a:extLst>
              <a:ext uri="{FF2B5EF4-FFF2-40B4-BE49-F238E27FC236}">
                <a16:creationId xmlns:a16="http://schemas.microsoft.com/office/drawing/2014/main" id="{B7117C23-CA42-42C7-BD06-E02008C39476}"/>
              </a:ext>
            </a:extLst>
          </p:cNvPr>
          <p:cNvSpPr/>
          <p:nvPr/>
        </p:nvSpPr>
        <p:spPr>
          <a:xfrm rot="16200000">
            <a:off x="2333574" y="3220791"/>
            <a:ext cx="1418461" cy="1513681"/>
          </a:xfrm>
          <a:prstGeom prst="leftRightUpArrow">
            <a:avLst>
              <a:gd name="adj1" fmla="val 13728"/>
              <a:gd name="adj2" fmla="val 25000"/>
              <a:gd name="adj3" fmla="val 25000"/>
            </a:avLst>
          </a:prstGeom>
          <a:solidFill>
            <a:schemeClr val="accent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414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C3968-E5A8-4651-8498-9D7CE171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3" y="181914"/>
            <a:ext cx="6480699" cy="1290438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MEASURES TO IMPROVE IMPLEMENTATION OF SPAR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7226423" y="458465"/>
            <a:ext cx="1652911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22E9551C-6C52-44B5-A0AC-5A3E9610FB58}"/>
              </a:ext>
            </a:extLst>
          </p:cNvPr>
          <p:cNvSpPr/>
          <p:nvPr/>
        </p:nvSpPr>
        <p:spPr>
          <a:xfrm>
            <a:off x="1447060" y="1472352"/>
            <a:ext cx="3932808" cy="1658922"/>
          </a:xfrm>
          <a:prstGeom prst="ellipse">
            <a:avLst/>
          </a:prstGeom>
          <a:solidFill>
            <a:srgbClr val="C23E6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latin typeface="Bookman Old Style" panose="02050604050505020204" pitchFamily="18" charset="0"/>
              </a:rPr>
              <a:t>Close Report </a:t>
            </a:r>
          </a:p>
          <a:p>
            <a:pPr algn="ctr"/>
            <a:r>
              <a:rPr lang="en-US" sz="2800" b="1" dirty="0">
                <a:latin typeface="Bookman Old Style" panose="02050604050505020204" pitchFamily="18" charset="0"/>
              </a:rPr>
              <a:t>a Week After Deadline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F2BFCDB7-EC78-47A8-82BC-425CE3D32BD6}"/>
              </a:ext>
            </a:extLst>
          </p:cNvPr>
          <p:cNvSpPr/>
          <p:nvPr/>
        </p:nvSpPr>
        <p:spPr>
          <a:xfrm>
            <a:off x="133644" y="3726725"/>
            <a:ext cx="3987683" cy="2762851"/>
          </a:xfrm>
          <a:prstGeom prst="ellipse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Bookman Old Style" panose="02050604050505020204" pitchFamily="18" charset="0"/>
              </a:rPr>
              <a:t>Submit List  of defaulting M&amp;Ds to CMD, RSIM RTDD for non processing of all HR Facilities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9358F40-0172-4849-AB14-79AED8E39189}"/>
              </a:ext>
            </a:extLst>
          </p:cNvPr>
          <p:cNvSpPr/>
          <p:nvPr/>
        </p:nvSpPr>
        <p:spPr>
          <a:xfrm>
            <a:off x="3502153" y="4031139"/>
            <a:ext cx="3675355" cy="2154021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>
                <a:latin typeface="Bookman Old Style" panose="02050604050505020204" pitchFamily="18" charset="0"/>
              </a:rPr>
              <a:t>Submit List  of Defaulting M&amp;Ds CD/HCS</a:t>
            </a:r>
          </a:p>
        </p:txBody>
      </p:sp>
      <p:sp>
        <p:nvSpPr>
          <p:cNvPr id="4" name="Arrow: Left-Up 3">
            <a:extLst>
              <a:ext uri="{FF2B5EF4-FFF2-40B4-BE49-F238E27FC236}">
                <a16:creationId xmlns:a16="http://schemas.microsoft.com/office/drawing/2014/main" id="{C6AD13B7-9BCD-44FF-B17F-0BC7A3A2023B}"/>
              </a:ext>
            </a:extLst>
          </p:cNvPr>
          <p:cNvSpPr/>
          <p:nvPr/>
        </p:nvSpPr>
        <p:spPr>
          <a:xfrm rot="13047904">
            <a:off x="2809521" y="3004235"/>
            <a:ext cx="1692110" cy="1426109"/>
          </a:xfrm>
          <a:prstGeom prst="leftUpArrow">
            <a:avLst>
              <a:gd name="adj1" fmla="val 8163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48CE5E-818D-41EF-8C13-B9AF6A37966F}"/>
              </a:ext>
            </a:extLst>
          </p:cNvPr>
          <p:cNvSpPr/>
          <p:nvPr/>
        </p:nvSpPr>
        <p:spPr>
          <a:xfrm>
            <a:off x="6646143" y="2301813"/>
            <a:ext cx="1958934" cy="1827603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Bookman Old Style" panose="02050604050505020204" pitchFamily="18" charset="0"/>
              </a:rPr>
              <a:t>ISSUE LEAGUE TABLE TO M&amp;Ds</a:t>
            </a:r>
          </a:p>
        </p:txBody>
      </p:sp>
      <p:sp>
        <p:nvSpPr>
          <p:cNvPr id="5" name="Arrow: Curved Up 4">
            <a:extLst>
              <a:ext uri="{FF2B5EF4-FFF2-40B4-BE49-F238E27FC236}">
                <a16:creationId xmlns:a16="http://schemas.microsoft.com/office/drawing/2014/main" id="{2932DD18-B8A8-4E82-8517-217DCF594448}"/>
              </a:ext>
            </a:extLst>
          </p:cNvPr>
          <p:cNvSpPr/>
          <p:nvPr/>
        </p:nvSpPr>
        <p:spPr>
          <a:xfrm rot="20161170">
            <a:off x="3674285" y="4443408"/>
            <a:ext cx="4400623" cy="2196240"/>
          </a:xfrm>
          <a:prstGeom prst="curvedUpArrow">
            <a:avLst>
              <a:gd name="adj1" fmla="val 11314"/>
              <a:gd name="adj2" fmla="val 33507"/>
              <a:gd name="adj3" fmla="val 17675"/>
            </a:avLst>
          </a:prstGeom>
          <a:solidFill>
            <a:schemeClr val="bg1"/>
          </a:solidFill>
          <a:ln>
            <a:solidFill>
              <a:srgbClr val="1B0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948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C3968-E5A8-4651-8498-9D7CE171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640" y="391759"/>
            <a:ext cx="5486400" cy="1135201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Bookman Old Style" panose="02050604050505020204" pitchFamily="18" charset="0"/>
              </a:rPr>
              <a:t>THE NEXT STEP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tar: 32 Points 10">
            <a:extLst>
              <a:ext uri="{FF2B5EF4-FFF2-40B4-BE49-F238E27FC236}">
                <a16:creationId xmlns:a16="http://schemas.microsoft.com/office/drawing/2014/main" id="{16AFB14D-FD9A-4184-9B4A-5FAB96C3A88A}"/>
              </a:ext>
            </a:extLst>
          </p:cNvPr>
          <p:cNvSpPr/>
          <p:nvPr/>
        </p:nvSpPr>
        <p:spPr>
          <a:xfrm>
            <a:off x="461640" y="1855433"/>
            <a:ext cx="8469296" cy="4610808"/>
          </a:xfrm>
          <a:prstGeom prst="star32">
            <a:avLst>
              <a:gd name="adj" fmla="val 3381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 dirty="0">
                <a:solidFill>
                  <a:schemeClr val="accent4">
                    <a:lumMod val="50000"/>
                  </a:schemeClr>
                </a:solidFill>
                <a:latin typeface="Bookman Old Style" panose="02050604050505020204" pitchFamily="18" charset="0"/>
              </a:rPr>
              <a:t>E - APPRAISAL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175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C3968-E5A8-4651-8498-9D7CE171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920" y="391759"/>
            <a:ext cx="6649375" cy="1135201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E - STAFF PERFORMANCE APPRAISAL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A604F5E6-2786-4E55-BDB2-BA521B5B2CDC}"/>
              </a:ext>
            </a:extLst>
          </p:cNvPr>
          <p:cNvSpPr/>
          <p:nvPr/>
        </p:nvSpPr>
        <p:spPr>
          <a:xfrm>
            <a:off x="321261" y="2262543"/>
            <a:ext cx="8194089" cy="3116062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>
              <a:solidFill>
                <a:schemeClr val="tx1"/>
              </a:solidFill>
            </a:endParaRPr>
          </a:p>
          <a:p>
            <a:pPr lvl="1"/>
            <a:endParaRPr lang="en-US" sz="24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lvl="1"/>
            <a:endParaRPr lang="en-US" sz="26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DEVELOPMENT OF THE SYSTEM IS </a:t>
            </a:r>
          </a:p>
          <a:p>
            <a:pPr lvl="1"/>
            <a:r>
              <a:rPr lang="en-US" sz="26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	ON GOING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TO BE ROLLED OUT NEXT YEAR</a:t>
            </a:r>
          </a:p>
          <a:p>
            <a:pPr lvl="1"/>
            <a:endParaRPr lang="en-US" sz="26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endParaRPr lang="en-US" b="1" dirty="0">
              <a:solidFill>
                <a:schemeClr val="bg1"/>
              </a:solidFill>
            </a:endParaRP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535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C3968-E5A8-4651-8498-9D7CE171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782" y="391760"/>
            <a:ext cx="6116715" cy="1135201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Bookman Old Style" panose="02050604050505020204" pitchFamily="18" charset="0"/>
              </a:rPr>
              <a:t>E - STAFF PERFORMANCE APPRAISAL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84617DA-C1B4-4DB7-9918-7623C1D75317}"/>
              </a:ext>
            </a:extLst>
          </p:cNvPr>
          <p:cNvSpPr/>
          <p:nvPr/>
        </p:nvSpPr>
        <p:spPr>
          <a:xfrm>
            <a:off x="683581" y="1811045"/>
            <a:ext cx="7831769" cy="425240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8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THE SYSTEM WILL OPERATE THE THREE (3) PHASES AND TIMELINES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30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3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Planning Phase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30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3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Mid-year Phase</a:t>
            </a:r>
          </a:p>
          <a:p>
            <a:pPr lvl="1"/>
            <a:endParaRPr lang="en-US" sz="30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30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End of Year Phase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080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C3968-E5A8-4651-8498-9D7CE171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452" y="391760"/>
            <a:ext cx="6489577" cy="1135201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Bookman Old Style" panose="02050604050505020204" pitchFamily="18" charset="0"/>
              </a:rPr>
              <a:t>CHALLENGES THE  E-APPRAISAL SYSTEM MAY ADDRESS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08EF4B94-418E-49EC-9737-EDF16E8C8437}"/>
              </a:ext>
            </a:extLst>
          </p:cNvPr>
          <p:cNvSpPr/>
          <p:nvPr/>
        </p:nvSpPr>
        <p:spPr>
          <a:xfrm>
            <a:off x="5580087" y="3647613"/>
            <a:ext cx="2574527" cy="1655686"/>
          </a:xfrm>
          <a:prstGeom prst="roundRect">
            <a:avLst/>
          </a:prstGeom>
          <a:solidFill>
            <a:srgbClr val="005C2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sz="2000" b="1" dirty="0">
                <a:latin typeface="Bookman Old Style" panose="02050604050505020204" pitchFamily="18" charset="0"/>
              </a:rPr>
              <a:t>CALCULATION OF SCORES 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DBC912D-9E22-4E1C-AC81-66EC33DA1E60}"/>
              </a:ext>
            </a:extLst>
          </p:cNvPr>
          <p:cNvSpPr/>
          <p:nvPr/>
        </p:nvSpPr>
        <p:spPr>
          <a:xfrm>
            <a:off x="3262542" y="1760002"/>
            <a:ext cx="2814221" cy="2254926"/>
          </a:xfrm>
          <a:prstGeom prst="ellipse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Bookman Old Style" panose="02050604050505020204" pitchFamily="18" charset="0"/>
              </a:rPr>
              <a:t>NON-COMPLIANCE OF REPORTING FORMAT</a:t>
            </a:r>
          </a:p>
          <a:p>
            <a:pPr algn="ctr"/>
            <a:endParaRPr lang="en-US" dirty="0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811EB394-7A1A-4914-8825-E336382972A7}"/>
              </a:ext>
            </a:extLst>
          </p:cNvPr>
          <p:cNvSpPr/>
          <p:nvPr/>
        </p:nvSpPr>
        <p:spPr>
          <a:xfrm>
            <a:off x="2809782" y="4312326"/>
            <a:ext cx="3861786" cy="1793290"/>
          </a:xfrm>
          <a:prstGeom prst="triangle">
            <a:avLst>
              <a:gd name="adj" fmla="val 47573"/>
            </a:avLst>
          </a:prstGeom>
          <a:solidFill>
            <a:srgbClr val="00277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Bookman Old Style" panose="02050604050505020204" pitchFamily="18" charset="0"/>
              </a:rPr>
              <a:t>LATE SUBMISSION</a:t>
            </a:r>
          </a:p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D771DFA-3CEC-42CD-A026-4F105B3CE8D1}"/>
              </a:ext>
            </a:extLst>
          </p:cNvPr>
          <p:cNvSpPr/>
          <p:nvPr/>
        </p:nvSpPr>
        <p:spPr>
          <a:xfrm>
            <a:off x="798987" y="3605444"/>
            <a:ext cx="2814221" cy="1740024"/>
          </a:xfrm>
          <a:prstGeom prst="rect">
            <a:avLst/>
          </a:prstGeom>
          <a:solidFill>
            <a:srgbClr val="DE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Bookman Old Style" panose="02050604050505020204" pitchFamily="18" charset="0"/>
              </a:rPr>
              <a:t>REPORT</a:t>
            </a:r>
          </a:p>
          <a:p>
            <a:pPr algn="ctr"/>
            <a:r>
              <a:rPr lang="en-US" sz="2000" b="1" dirty="0">
                <a:latin typeface="Bookman Old Style" panose="02050604050505020204" pitchFamily="18" charset="0"/>
              </a:rPr>
              <a:t>GENERATION</a:t>
            </a:r>
          </a:p>
        </p:txBody>
      </p:sp>
    </p:spTree>
    <p:extLst>
      <p:ext uri="{BB962C8B-B14F-4D97-AF65-F5344CB8AC3E}">
        <p14:creationId xmlns:p14="http://schemas.microsoft.com/office/powerpoint/2010/main" val="102869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34F5F-4E8E-48AE-9723-597DEEC0C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746" y="750162"/>
            <a:ext cx="2982896" cy="763479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Bookman Old Style" panose="02050604050505020204" pitchFamily="18" charset="0"/>
              </a:rPr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9483C-0A22-483A-9CB2-E66C02B28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8738" y="2037424"/>
            <a:ext cx="7146524" cy="432342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INTRODCTION</a:t>
            </a:r>
          </a:p>
          <a:p>
            <a:pPr>
              <a:lnSpc>
                <a:spcPct val="100000"/>
              </a:lnSpc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WORK AREAS</a:t>
            </a:r>
          </a:p>
          <a:p>
            <a:pPr>
              <a:lnSpc>
                <a:spcPct val="100000"/>
              </a:lnSpc>
              <a:buClrTx/>
              <a:buFont typeface="Wingdings" panose="05000000000000000000" pitchFamily="2" charset="2"/>
              <a:buChar char="Ø"/>
            </a:pPr>
            <a:r>
              <a:rPr lang="en-US" b="1" dirty="0">
                <a:latin typeface="Bookman Old Style" panose="02050604050505020204" pitchFamily="18" charset="0"/>
              </a:rPr>
              <a:t>OUR RELATIONSHIP</a:t>
            </a:r>
            <a:endParaRPr lang="en-US" sz="2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00000"/>
              </a:lnSpc>
              <a:buClrTx/>
              <a:buFont typeface="Wingdings" panose="05000000000000000000" pitchFamily="2" charset="2"/>
              <a:buChar char="Ø"/>
            </a:pPr>
            <a:r>
              <a:rPr lang="en-US" b="1" dirty="0">
                <a:latin typeface="Bookman Old Style" panose="02050604050505020204" pitchFamily="18" charset="0"/>
              </a:rPr>
              <a:t>OHCS OBSERVATION</a:t>
            </a:r>
            <a:endParaRPr lang="en-US" sz="2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00000"/>
              </a:lnSpc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SPAR/DPA</a:t>
            </a:r>
          </a:p>
          <a:p>
            <a:pPr>
              <a:lnSpc>
                <a:spcPct val="100000"/>
              </a:lnSpc>
              <a:buClrTx/>
              <a:buFont typeface="Wingdings" panose="05000000000000000000" pitchFamily="2" charset="2"/>
              <a:buChar char="Ø"/>
            </a:pPr>
            <a:r>
              <a:rPr lang="en-US" b="1" dirty="0">
                <a:latin typeface="Bookman Old Style" panose="02050604050505020204" pitchFamily="18" charset="0"/>
              </a:rPr>
              <a:t>EFFECTS/MEASURES</a:t>
            </a:r>
            <a:endParaRPr lang="en-US" sz="2800" b="1" dirty="0">
              <a:solidFill>
                <a:schemeClr val="tx1"/>
              </a:solidFill>
              <a:latin typeface="Bookman Old Style" panose="02050604050505020204" pitchFamily="18" charset="0"/>
            </a:endParaRPr>
          </a:p>
          <a:p>
            <a:pPr>
              <a:lnSpc>
                <a:spcPct val="100000"/>
              </a:lnSpc>
              <a:buClrTx/>
              <a:buFont typeface="Wingdings" panose="05000000000000000000" pitchFamily="2" charset="2"/>
              <a:buChar char="Ø"/>
            </a:pPr>
            <a:r>
              <a:rPr lang="en-US" b="1" dirty="0">
                <a:latin typeface="Bookman Old Style" panose="02050604050505020204" pitchFamily="18" charset="0"/>
              </a:rPr>
              <a:t>E-APPRAISAL</a:t>
            </a:r>
            <a:r>
              <a:rPr lang="en-US" sz="28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QUESTIONS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3CF6629-77F6-4C3E-952A-0A7B2B5DD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081205" y="497150"/>
            <a:ext cx="2246050" cy="1677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2685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C3968-E5A8-4651-8498-9D7CE171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95" y="469501"/>
            <a:ext cx="6329779" cy="824482"/>
          </a:xfrm>
        </p:spPr>
        <p:txBody>
          <a:bodyPr>
            <a:noAutofit/>
          </a:bodyPr>
          <a:lstStyle/>
          <a:p>
            <a:br>
              <a:rPr lang="en-US" sz="3600" b="1" dirty="0">
                <a:latin typeface="Bookman Old Style" panose="02050604050505020204" pitchFamily="18" charset="0"/>
              </a:rPr>
            </a:br>
            <a:r>
              <a:rPr lang="en-US" sz="3600" b="1" dirty="0">
                <a:latin typeface="Bookman Old Style" panose="02050604050505020204" pitchFamily="18" charset="0"/>
              </a:rPr>
              <a:t>INTERACTIVE SESSION  </a:t>
            </a:r>
            <a:br>
              <a:rPr lang="en-US" sz="3600" b="1" dirty="0">
                <a:latin typeface="Bookman Old Style" panose="02050604050505020204" pitchFamily="18" charset="0"/>
              </a:rPr>
            </a:br>
            <a:endParaRPr lang="en-US" sz="3600" b="1" dirty="0">
              <a:latin typeface="Bookman Old Style" panose="0205060405050502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E69477B-51B2-4584-962F-0D8759F1484B}"/>
              </a:ext>
            </a:extLst>
          </p:cNvPr>
          <p:cNvSpPr/>
          <p:nvPr/>
        </p:nvSpPr>
        <p:spPr>
          <a:xfrm>
            <a:off x="522046" y="1766657"/>
            <a:ext cx="3204841" cy="4323425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latin typeface="Bookman Old Style" panose="02050604050505020204" pitchFamily="18" charset="0"/>
              </a:rPr>
              <a:t>HOW CAN WE MAKE IT WORK BETTER</a:t>
            </a:r>
          </a:p>
          <a:p>
            <a:pPr algn="ctr"/>
            <a:r>
              <a:rPr lang="en-US" sz="5400" b="1" dirty="0">
                <a:latin typeface="Bookman Old Style" panose="02050604050505020204" pitchFamily="18" charset="0"/>
              </a:rPr>
              <a:t>?</a:t>
            </a:r>
          </a:p>
        </p:txBody>
      </p:sp>
      <p:sp>
        <p:nvSpPr>
          <p:cNvPr id="7" name="Explosion: 8 Points 6">
            <a:extLst>
              <a:ext uri="{FF2B5EF4-FFF2-40B4-BE49-F238E27FC236}">
                <a16:creationId xmlns:a16="http://schemas.microsoft.com/office/drawing/2014/main" id="{13F2C498-C3B3-4A38-A326-01C7687F162B}"/>
              </a:ext>
            </a:extLst>
          </p:cNvPr>
          <p:cNvSpPr/>
          <p:nvPr/>
        </p:nvSpPr>
        <p:spPr>
          <a:xfrm>
            <a:off x="3831267" y="1293983"/>
            <a:ext cx="4462142" cy="2829570"/>
          </a:xfrm>
          <a:prstGeom prst="irregularSeal1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SPAR</a:t>
            </a:r>
          </a:p>
          <a:p>
            <a:pPr algn="ctr"/>
            <a:endParaRPr lang="en-US" dirty="0"/>
          </a:p>
        </p:txBody>
      </p:sp>
      <p:sp>
        <p:nvSpPr>
          <p:cNvPr id="8" name="Explosion: 8 Points 7">
            <a:extLst>
              <a:ext uri="{FF2B5EF4-FFF2-40B4-BE49-F238E27FC236}">
                <a16:creationId xmlns:a16="http://schemas.microsoft.com/office/drawing/2014/main" id="{A6978CAE-FE59-4EEF-80E3-7EC40832BAE0}"/>
              </a:ext>
            </a:extLst>
          </p:cNvPr>
          <p:cNvSpPr/>
          <p:nvPr/>
        </p:nvSpPr>
        <p:spPr>
          <a:xfrm>
            <a:off x="4321768" y="3594193"/>
            <a:ext cx="4397770" cy="2829570"/>
          </a:xfrm>
          <a:prstGeom prst="irregularSeal1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DPA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5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C3968-E5A8-4651-8498-9D7CE171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7740" y="1606858"/>
            <a:ext cx="6145013" cy="4909350"/>
          </a:xfrm>
          <a:ln>
            <a:noFill/>
          </a:ln>
          <a:effectLst>
            <a:glow rad="635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r>
              <a:rPr lang="en-US" sz="9600" b="1" dirty="0">
                <a:latin typeface="Bookman Old Style" panose="02050604050505020204" pitchFamily="18" charset="0"/>
              </a:rPr>
              <a:t>THANK YOU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636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34F5F-4E8E-48AE-9723-597DEEC0C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039" y="326104"/>
            <a:ext cx="5011584" cy="709865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Bookman Old Style" panose="02050604050505020204" pitchFamily="18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9483C-0A22-483A-9CB2-E66C02B283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en-US" sz="1800" b="1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3CF6629-77F6-4C3E-952A-0A7B2B5DD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Diagram 16">
            <a:extLst>
              <a:ext uri="{FF2B5EF4-FFF2-40B4-BE49-F238E27FC236}">
                <a16:creationId xmlns:a16="http://schemas.microsoft.com/office/drawing/2014/main" id="{F67DEFDC-F027-4BBD-B29F-17A582A94D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4427664"/>
              </p:ext>
            </p:extLst>
          </p:nvPr>
        </p:nvGraphicFramePr>
        <p:xfrm>
          <a:off x="1877794" y="2316617"/>
          <a:ext cx="5388412" cy="42152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8" name="Flowchart: Terminator 17">
            <a:extLst>
              <a:ext uri="{FF2B5EF4-FFF2-40B4-BE49-F238E27FC236}">
                <a16:creationId xmlns:a16="http://schemas.microsoft.com/office/drawing/2014/main" id="{E943017B-6328-45CE-82D8-777954081831}"/>
              </a:ext>
            </a:extLst>
          </p:cNvPr>
          <p:cNvSpPr/>
          <p:nvPr/>
        </p:nvSpPr>
        <p:spPr>
          <a:xfrm>
            <a:off x="310718" y="1335865"/>
            <a:ext cx="3160451" cy="812531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Bookman Old Style" panose="02050604050505020204" pitchFamily="18" charset="0"/>
              </a:rPr>
              <a:t>WHO WE ARE</a:t>
            </a:r>
          </a:p>
        </p:txBody>
      </p:sp>
    </p:spTree>
    <p:extLst>
      <p:ext uri="{BB962C8B-B14F-4D97-AF65-F5344CB8AC3E}">
        <p14:creationId xmlns:p14="http://schemas.microsoft.com/office/powerpoint/2010/main" val="1492610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34F5F-4E8E-48AE-9723-597DEEC0C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24354"/>
            <a:ext cx="5994092" cy="1149151"/>
          </a:xfrm>
          <a:ln>
            <a:solidFill>
              <a:srgbClr val="1B0C26"/>
            </a:solidFill>
          </a:ln>
        </p:spPr>
        <p:txBody>
          <a:bodyPr>
            <a:normAutofit/>
          </a:bodyPr>
          <a:lstStyle/>
          <a:p>
            <a:r>
              <a:rPr lang="en-US" sz="4000" b="1" dirty="0">
                <a:latin typeface="Bookman Old Style" panose="02050604050505020204" pitchFamily="18" charset="0"/>
              </a:rPr>
              <a:t>OUR CORE MANDATE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3CF6629-77F6-4C3E-952A-0A7B2B5DD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44558C8-6EC4-4075-A20E-F85C3A7AB10F}"/>
              </a:ext>
            </a:extLst>
          </p:cNvPr>
          <p:cNvSpPr/>
          <p:nvPr/>
        </p:nvSpPr>
        <p:spPr>
          <a:xfrm>
            <a:off x="1642368" y="2476869"/>
            <a:ext cx="6516209" cy="3941685"/>
          </a:xfrm>
          <a:prstGeom prst="roundRect">
            <a:avLst/>
          </a:prstGeom>
          <a:solidFill>
            <a:srgbClr val="1B0C2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just">
              <a:buClrTx/>
              <a:buNone/>
            </a:pPr>
            <a:r>
              <a:rPr lang="en-US" sz="31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The Directorate exists to </a:t>
            </a:r>
            <a:r>
              <a:rPr lang="en-US" sz="3100" b="1" dirty="0">
                <a:latin typeface="Bookman Old Style" panose="02050604050505020204" pitchFamily="18" charset="0"/>
                <a:ea typeface="Times New Roman" panose="02020603050405020304" pitchFamily="18" charset="0"/>
              </a:rPr>
              <a:t>manage the </a:t>
            </a:r>
            <a:r>
              <a:rPr lang="en-US" sz="3100" b="1" dirty="0">
                <a:effectLst/>
                <a:latin typeface="Bookman Old Style" panose="02050604050505020204" pitchFamily="18" charset="0"/>
                <a:ea typeface="Times New Roman" panose="02020603050405020304" pitchFamily="18" charset="0"/>
              </a:rPr>
              <a:t>performance of Officers in the Civil Service through the formulation and dissemination of appropriate policies and guidelines on performance management systems</a:t>
            </a:r>
            <a:endParaRPr lang="en-US" sz="31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" name="Explosion: 8 Points 6">
            <a:extLst>
              <a:ext uri="{FF2B5EF4-FFF2-40B4-BE49-F238E27FC236}">
                <a16:creationId xmlns:a16="http://schemas.microsoft.com/office/drawing/2014/main" id="{084285CE-0FF7-48DE-BB51-D2D610708DAE}"/>
              </a:ext>
            </a:extLst>
          </p:cNvPr>
          <p:cNvSpPr/>
          <p:nvPr/>
        </p:nvSpPr>
        <p:spPr>
          <a:xfrm>
            <a:off x="861134" y="1819292"/>
            <a:ext cx="1207361" cy="1243380"/>
          </a:xfrm>
          <a:prstGeom prst="irregularSeal1">
            <a:avLst/>
          </a:prstGeom>
          <a:solidFill>
            <a:srgbClr val="BC8FDD"/>
          </a:solidFill>
          <a:ln>
            <a:solidFill>
              <a:srgbClr val="1B0C2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149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34F5F-4E8E-48AE-9723-597DEEC0C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798" y="381120"/>
            <a:ext cx="6604986" cy="897264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>
                <a:latin typeface="Bookman Old Style" panose="02050604050505020204" pitchFamily="18" charset="0"/>
              </a:rPr>
              <a:t>PERFORMANCE MANAGEMENT TOOLS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FC5B3ED2-CD71-4F68-91C9-96A247F95A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7716695"/>
              </p:ext>
            </p:extLst>
          </p:nvPr>
        </p:nvGraphicFramePr>
        <p:xfrm>
          <a:off x="745724" y="1612560"/>
          <a:ext cx="7483876" cy="4619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id="{13CF6629-77F6-4C3E-952A-0A7B2B5DD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767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34F5F-4E8E-48AE-9723-597DEEC0C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488270"/>
            <a:ext cx="5388745" cy="701338"/>
          </a:xfrm>
        </p:spPr>
        <p:txBody>
          <a:bodyPr>
            <a:noAutofit/>
          </a:bodyPr>
          <a:lstStyle/>
          <a:p>
            <a:r>
              <a:rPr lang="en-US" sz="3600" b="1" dirty="0">
                <a:latin typeface="Bookman Old Style" panose="02050604050505020204" pitchFamily="18" charset="0"/>
              </a:rPr>
              <a:t>PBMED</a:t>
            </a:r>
            <a:r>
              <a:rPr lang="en-US" sz="3200" b="1" dirty="0">
                <a:latin typeface="Bookman Old Style" panose="02050604050505020204" pitchFamily="18" charset="0"/>
              </a:rPr>
              <a:t> WORK AREAS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21DD7B4-DF52-467A-A655-F25DB52D03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3543969"/>
              </p:ext>
            </p:extLst>
          </p:nvPr>
        </p:nvGraphicFramePr>
        <p:xfrm>
          <a:off x="1278384" y="1007616"/>
          <a:ext cx="6897950" cy="5850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id="{13CF6629-77F6-4C3E-952A-0A7B2B5DD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7155402" y="239697"/>
            <a:ext cx="1811045" cy="1349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76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34F5F-4E8E-48AE-9723-597DEEC0C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" y="326104"/>
            <a:ext cx="6622744" cy="1144174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Bookman Old Style" panose="02050604050505020204" pitchFamily="18" charset="0"/>
              </a:rPr>
              <a:t>OUR RELATIONSHIP WITH HRDS &amp; REPORTS GENERATED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9483C-0A22-483A-9CB2-E66C02B28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6962"/>
            <a:ext cx="7886700" cy="5004934"/>
          </a:xfrm>
        </p:spPr>
        <p:txBody>
          <a:bodyPr>
            <a:noAutofit/>
          </a:bodyPr>
          <a:lstStyle/>
          <a:p>
            <a:pPr marR="0" lv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Ø"/>
            </a:pPr>
            <a:endParaRPr lang="en-US" sz="1800" b="1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endParaRPr lang="en-US" sz="28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13CF6629-77F6-4C3E-952A-0A7B2B5DDA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2A59C93-2841-450F-8AFC-DA7E1BE03B2C}"/>
              </a:ext>
            </a:extLst>
          </p:cNvPr>
          <p:cNvSpPr/>
          <p:nvPr/>
        </p:nvSpPr>
        <p:spPr>
          <a:xfrm>
            <a:off x="825166" y="1558361"/>
            <a:ext cx="7013360" cy="174355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4000" b="1" dirty="0">
                <a:solidFill>
                  <a:schemeClr val="tx1"/>
                </a:solidFill>
              </a:rPr>
              <a:t>HRDs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Directors/ Analogous grade  performance Agreement (DPA)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b="1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1" dirty="0">
                <a:solidFill>
                  <a:schemeClr val="tx1"/>
                </a:solidFill>
              </a:rPr>
              <a:t>Staff Performance Appraisal Reporting (SPAR)</a:t>
            </a:r>
          </a:p>
          <a:p>
            <a:pPr algn="ctr"/>
            <a:endParaRPr lang="en-US" b="1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03646396-8A59-4D18-92CD-29B912453EC5}"/>
              </a:ext>
            </a:extLst>
          </p:cNvPr>
          <p:cNvSpPr/>
          <p:nvPr/>
        </p:nvSpPr>
        <p:spPr>
          <a:xfrm>
            <a:off x="4952077" y="3486337"/>
            <a:ext cx="2987475" cy="277870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</a:rPr>
              <a:t>DPA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1"/>
                </a:solidFill>
              </a:rPr>
              <a:t>Composite Signing report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1"/>
                </a:solidFill>
              </a:rPr>
              <a:t>Composite Evaluation report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00793B7-A5E4-4A3E-835D-CCE809FACBBB}"/>
              </a:ext>
            </a:extLst>
          </p:cNvPr>
          <p:cNvSpPr/>
          <p:nvPr/>
        </p:nvSpPr>
        <p:spPr>
          <a:xfrm>
            <a:off x="1117023" y="3606925"/>
            <a:ext cx="3198571" cy="269586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endParaRPr lang="en-US" sz="4800" b="1" dirty="0">
              <a:solidFill>
                <a:schemeClr val="tx1"/>
              </a:solidFill>
            </a:endParaRPr>
          </a:p>
          <a:p>
            <a:pPr algn="ctr"/>
            <a:r>
              <a:rPr lang="en-US" sz="3600" b="1" dirty="0">
                <a:solidFill>
                  <a:schemeClr val="tx1"/>
                </a:solidFill>
              </a:rPr>
              <a:t>SPAR</a:t>
            </a:r>
            <a:endParaRPr lang="en-US" b="1" dirty="0">
              <a:solidFill>
                <a:schemeClr val="tx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1"/>
                </a:solidFill>
              </a:rPr>
              <a:t>Composite planning phase report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1"/>
                </a:solidFill>
              </a:rPr>
              <a:t>Composite mid-year phase report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chemeClr val="tx1"/>
                </a:solidFill>
              </a:rPr>
              <a:t>Composite end of year phase report </a:t>
            </a:r>
          </a:p>
          <a:p>
            <a:pPr algn="ctr"/>
            <a:endParaRPr lang="en-US" b="1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B83BED16-B103-438A-BF09-1F8F6E01EAE8}"/>
              </a:ext>
            </a:extLst>
          </p:cNvPr>
          <p:cNvSpPr/>
          <p:nvPr/>
        </p:nvSpPr>
        <p:spPr>
          <a:xfrm rot="20236122">
            <a:off x="7254527" y="2022866"/>
            <a:ext cx="842647" cy="2333802"/>
          </a:xfrm>
          <a:prstGeom prst="curvedLeftArrow">
            <a:avLst>
              <a:gd name="adj1" fmla="val 25000"/>
              <a:gd name="adj2" fmla="val 50000"/>
              <a:gd name="adj3" fmla="val 40592"/>
            </a:avLst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rrow: Curved Right 11">
            <a:extLst>
              <a:ext uri="{FF2B5EF4-FFF2-40B4-BE49-F238E27FC236}">
                <a16:creationId xmlns:a16="http://schemas.microsoft.com/office/drawing/2014/main" id="{DC0A736A-AFD1-48BB-B4BF-DE95F6F08AD7}"/>
              </a:ext>
            </a:extLst>
          </p:cNvPr>
          <p:cNvSpPr/>
          <p:nvPr/>
        </p:nvSpPr>
        <p:spPr>
          <a:xfrm rot="20478829">
            <a:off x="503300" y="3115610"/>
            <a:ext cx="1030932" cy="1771370"/>
          </a:xfrm>
          <a:prstGeom prst="curved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499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C3968-E5A8-4651-8498-9D7CE171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931" y="142043"/>
            <a:ext cx="6278178" cy="1216241"/>
          </a:xfrm>
        </p:spPr>
        <p:txBody>
          <a:bodyPr>
            <a:noAutofit/>
          </a:bodyPr>
          <a:lstStyle/>
          <a:p>
            <a:r>
              <a:rPr lang="en-US" sz="2800" b="1" dirty="0">
                <a:latin typeface="Bookman Old Style" panose="02050604050505020204" pitchFamily="18" charset="0"/>
              </a:rPr>
              <a:t>OBSERVATIONS IN RELATION TO SPAR/DPA REPORTS SUBMITTED TO OHCS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EE0D10F-2EF1-4307-AE76-A85160A7531A}"/>
              </a:ext>
            </a:extLst>
          </p:cNvPr>
          <p:cNvSpPr/>
          <p:nvPr/>
        </p:nvSpPr>
        <p:spPr>
          <a:xfrm>
            <a:off x="417251" y="1671032"/>
            <a:ext cx="8273988" cy="479520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>
              <a:latin typeface="Bookman Old Style" panose="020506040505050202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2500" b="1" dirty="0">
              <a:latin typeface="Bookman Old Style" panose="02050604050505020204" pitchFamily="18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500" b="1" dirty="0">
                <a:latin typeface="Bookman Old Style" panose="02050604050505020204" pitchFamily="18" charset="0"/>
              </a:rPr>
              <a:t>Late submission of report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500" b="1" dirty="0">
                <a:latin typeface="Bookman Old Style" panose="02050604050505020204" pitchFamily="18" charset="0"/>
              </a:rPr>
              <a:t>Non-compliance with reporting outlines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500" b="1" dirty="0">
                <a:latin typeface="Bookman Old Style" panose="02050604050505020204" pitchFamily="18" charset="0"/>
              </a:rPr>
              <a:t>Low participation rate from some Ministries and Departments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500" b="1" dirty="0">
                <a:latin typeface="Bookman Old Style" panose="02050604050505020204" pitchFamily="18" charset="0"/>
              </a:rPr>
              <a:t>Errors in input of figures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500" b="1" dirty="0">
                <a:latin typeface="Bookman Old Style" panose="02050604050505020204" pitchFamily="18" charset="0"/>
              </a:rPr>
              <a:t>Reasons not given for non participation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500" b="1" dirty="0">
                <a:latin typeface="Bookman Old Style" panose="02050604050505020204" pitchFamily="18" charset="0"/>
              </a:rPr>
              <a:t>Substantive grades of signed officers are often not stated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400" dirty="0">
              <a:latin typeface="Bookman Old Style" panose="02050604050505020204" pitchFamily="18" charset="0"/>
            </a:endParaRPr>
          </a:p>
          <a:p>
            <a:endParaRPr lang="en-US" sz="2800" dirty="0">
              <a:latin typeface="Bookman Old Style" panose="020506040505050202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en-US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008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C3968-E5A8-4651-8498-9D7CE1711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365126"/>
            <a:ext cx="5239490" cy="1161835"/>
          </a:xfrm>
        </p:spPr>
        <p:txBody>
          <a:bodyPr>
            <a:noAutofit/>
          </a:bodyPr>
          <a:lstStyle/>
          <a:p>
            <a:r>
              <a:rPr lang="en-US" sz="2800" b="1" noProof="0" dirty="0">
                <a:solidFill>
                  <a:prstClr val="black"/>
                </a:solidFill>
                <a:latin typeface="Bookman Old Style" panose="02050604050505020204" pitchFamily="18" charset="0"/>
              </a:rPr>
              <a:t>PARTICIPATION IN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man Old Style" panose="02050604050505020204" pitchFamily="18" charset="0"/>
                <a:ea typeface="+mj-ea"/>
                <a:cs typeface="+mj-cs"/>
              </a:rPr>
              <a:t>MINISTRIES (</a:t>
            </a:r>
            <a:r>
              <a:rPr lang="en-US" sz="2800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NUMBER) </a:t>
            </a:r>
            <a:endParaRPr lang="en-US" sz="2800" b="1" dirty="0">
              <a:latin typeface="Bookman Old Style" panose="020506040505050202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A425E1-A474-43D2-8503-08C873C282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26" t="14465" r="7039" b="6853"/>
          <a:stretch>
            <a:fillRect/>
          </a:stretch>
        </p:blipFill>
        <p:spPr bwMode="auto">
          <a:xfrm>
            <a:off x="6867351" y="236523"/>
            <a:ext cx="1647999" cy="129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EF879DD-ED80-40D5-94A3-701E29A95B84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9459960"/>
              </p:ext>
            </p:extLst>
          </p:nvPr>
        </p:nvGraphicFramePr>
        <p:xfrm>
          <a:off x="736847" y="1526960"/>
          <a:ext cx="6880194" cy="50945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6297943" imgH="5166169" progId="Word.Document.12">
                  <p:embed/>
                </p:oleObj>
              </mc:Choice>
              <mc:Fallback>
                <p:oleObj name="Document" r:id="rId3" imgW="6297943" imgH="516616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6847" y="1526960"/>
                        <a:ext cx="6880194" cy="50945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6500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3379</TotalTime>
  <Words>518</Words>
  <Application>Microsoft Office PowerPoint</Application>
  <PresentationFormat>On-screen Show (4:3)</PresentationFormat>
  <Paragraphs>170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Bodoni MT Condensed</vt:lpstr>
      <vt:lpstr>Bookman Old Style</vt:lpstr>
      <vt:lpstr>Calibri</vt:lpstr>
      <vt:lpstr>Calibri Light</vt:lpstr>
      <vt:lpstr>Wingdings</vt:lpstr>
      <vt:lpstr>Office Theme</vt:lpstr>
      <vt:lpstr>Document</vt:lpstr>
      <vt:lpstr>HUMAN RESOURCE DIRECTORS VIRTUAL WORKSHOP </vt:lpstr>
      <vt:lpstr>OUTLINE</vt:lpstr>
      <vt:lpstr>INTRODUCTION</vt:lpstr>
      <vt:lpstr>OUR CORE MANDATE</vt:lpstr>
      <vt:lpstr>PERFORMANCE MANAGEMENT TOOLS</vt:lpstr>
      <vt:lpstr>PBMED WORK AREAS</vt:lpstr>
      <vt:lpstr>OUR RELATIONSHIP WITH HRDS &amp; REPORTS GENERATED</vt:lpstr>
      <vt:lpstr>OBSERVATIONS IN RELATION TO SPAR/DPA REPORTS SUBMITTED TO OHCS</vt:lpstr>
      <vt:lpstr>PARTICIPATION IN MINISTRIES (NUMBER) </vt:lpstr>
      <vt:lpstr>PARTICIPATION RATE IN MINISTRIES</vt:lpstr>
      <vt:lpstr>PARTICIPATION IN DEPARTMENTS (NUMBER)</vt:lpstr>
      <vt:lpstr>PARTICIPATION RATE IN DEPARTMENTS</vt:lpstr>
      <vt:lpstr>SUBMISSION REPORTS FOR 2020 END OF YEAR SPAR</vt:lpstr>
      <vt:lpstr>EFFECT OF OBSERVATIONS ON  OUR WORK</vt:lpstr>
      <vt:lpstr>MEASURES TO IMPROVE IMPLEMENTATION OF SPAR</vt:lpstr>
      <vt:lpstr>THE NEXT STEP</vt:lpstr>
      <vt:lpstr>E - STAFF PERFORMANCE APPRAISAL</vt:lpstr>
      <vt:lpstr>E - STAFF PERFORMANCE APPRAISAL</vt:lpstr>
      <vt:lpstr>CHALLENGES THE  E-APPRAISAL SYSTEM MAY ADDRESS</vt:lpstr>
      <vt:lpstr> INTERACTIVE SESSION  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 DIRECTORS VIRTUAL WORKSHOP</dc:title>
  <dc:creator>Mercy Korang</dc:creator>
  <cp:lastModifiedBy>Davies Hodges</cp:lastModifiedBy>
  <cp:revision>74</cp:revision>
  <cp:lastPrinted>2021-04-20T20:30:32Z</cp:lastPrinted>
  <dcterms:created xsi:type="dcterms:W3CDTF">2021-04-18T02:27:00Z</dcterms:created>
  <dcterms:modified xsi:type="dcterms:W3CDTF">2021-04-22T09:20:44Z</dcterms:modified>
</cp:coreProperties>
</file>