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94" r:id="rId4"/>
    <p:sldId id="278" r:id="rId5"/>
    <p:sldId id="283" r:id="rId6"/>
    <p:sldId id="281" r:id="rId7"/>
    <p:sldId id="286" r:id="rId8"/>
    <p:sldId id="287" r:id="rId9"/>
    <p:sldId id="291" r:id="rId10"/>
    <p:sldId id="292" r:id="rId11"/>
    <p:sldId id="279" r:id="rId12"/>
    <p:sldId id="257" r:id="rId13"/>
    <p:sldId id="266" r:id="rId14"/>
    <p:sldId id="267" r:id="rId15"/>
    <p:sldId id="268" r:id="rId16"/>
    <p:sldId id="269" r:id="rId17"/>
    <p:sldId id="270" r:id="rId18"/>
    <p:sldId id="271" r:id="rId19"/>
    <p:sldId id="290" r:id="rId20"/>
    <p:sldId id="293" r:id="rId21"/>
    <p:sldId id="296" r:id="rId22"/>
    <p:sldId id="295" r:id="rId23"/>
    <p:sldId id="272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1740" y="690"/>
      </p:cViewPr>
      <p:guideLst>
        <p:guide orient="horz" pos="2160"/>
        <p:guide pos="4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GB" i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en-GB" i="1" baseline="0"/>
              <a:t> rate to GDP Trend</a:t>
            </a:r>
            <a:endParaRPr lang="en-GB" i="1"/>
          </a:p>
        </c:rich>
      </c:tx>
      <c:layout/>
      <c:overlay val="0"/>
      <c:spPr>
        <a:noFill/>
        <a:ln w="25399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GDP</c:v>
                </c:pt>
              </c:strCache>
            </c:strRef>
          </c:tx>
          <c:spPr>
            <a:ln w="28574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Sheet1!$J$2:$J$145</c:f>
              <c:strCache>
                <c:ptCount val="144"/>
                <c:pt idx="0">
                  <c:v>1985Q1</c:v>
                </c:pt>
                <c:pt idx="1">
                  <c:v>1985Q2</c:v>
                </c:pt>
                <c:pt idx="2">
                  <c:v>1985Q3</c:v>
                </c:pt>
                <c:pt idx="3">
                  <c:v>1985Q4</c:v>
                </c:pt>
                <c:pt idx="4">
                  <c:v>1986Q1</c:v>
                </c:pt>
                <c:pt idx="5">
                  <c:v>1986Q2</c:v>
                </c:pt>
                <c:pt idx="6">
                  <c:v>1986Q3</c:v>
                </c:pt>
                <c:pt idx="7">
                  <c:v>1986Q4</c:v>
                </c:pt>
                <c:pt idx="8">
                  <c:v>1987Q1</c:v>
                </c:pt>
                <c:pt idx="9">
                  <c:v>1987Q2</c:v>
                </c:pt>
                <c:pt idx="10">
                  <c:v>1987Q3</c:v>
                </c:pt>
                <c:pt idx="11">
                  <c:v>1987Q4</c:v>
                </c:pt>
                <c:pt idx="12">
                  <c:v>1988Q1</c:v>
                </c:pt>
                <c:pt idx="13">
                  <c:v>1988Q2</c:v>
                </c:pt>
                <c:pt idx="14">
                  <c:v>1988Q3</c:v>
                </c:pt>
                <c:pt idx="15">
                  <c:v>1988Q4</c:v>
                </c:pt>
                <c:pt idx="16">
                  <c:v>1989Q1</c:v>
                </c:pt>
                <c:pt idx="17">
                  <c:v>1989Q2</c:v>
                </c:pt>
                <c:pt idx="18">
                  <c:v>1989Q3</c:v>
                </c:pt>
                <c:pt idx="19">
                  <c:v>1989Q4</c:v>
                </c:pt>
                <c:pt idx="20">
                  <c:v>1990Q1</c:v>
                </c:pt>
                <c:pt idx="21">
                  <c:v>1990Q2</c:v>
                </c:pt>
                <c:pt idx="22">
                  <c:v>1990Q3</c:v>
                </c:pt>
                <c:pt idx="23">
                  <c:v>1990Q4</c:v>
                </c:pt>
                <c:pt idx="24">
                  <c:v>1991Q1</c:v>
                </c:pt>
                <c:pt idx="25">
                  <c:v>1991Q2</c:v>
                </c:pt>
                <c:pt idx="26">
                  <c:v>1991Q3</c:v>
                </c:pt>
                <c:pt idx="27">
                  <c:v>1991Q4</c:v>
                </c:pt>
                <c:pt idx="28">
                  <c:v>1992Q1</c:v>
                </c:pt>
                <c:pt idx="29">
                  <c:v>1992Q2</c:v>
                </c:pt>
                <c:pt idx="30">
                  <c:v>1992Q3</c:v>
                </c:pt>
                <c:pt idx="31">
                  <c:v>1992Q4</c:v>
                </c:pt>
                <c:pt idx="32">
                  <c:v>1993Q1</c:v>
                </c:pt>
                <c:pt idx="33">
                  <c:v>1993Q2</c:v>
                </c:pt>
                <c:pt idx="34">
                  <c:v>1993Q3</c:v>
                </c:pt>
                <c:pt idx="35">
                  <c:v>1993Q4</c:v>
                </c:pt>
                <c:pt idx="36">
                  <c:v>1994Q1</c:v>
                </c:pt>
                <c:pt idx="37">
                  <c:v>1994Q2</c:v>
                </c:pt>
                <c:pt idx="38">
                  <c:v>1994Q3</c:v>
                </c:pt>
                <c:pt idx="39">
                  <c:v>1994Q4</c:v>
                </c:pt>
                <c:pt idx="40">
                  <c:v>1995Q1</c:v>
                </c:pt>
                <c:pt idx="41">
                  <c:v>1995Q2</c:v>
                </c:pt>
                <c:pt idx="42">
                  <c:v>1995Q3</c:v>
                </c:pt>
                <c:pt idx="43">
                  <c:v>1995Q4</c:v>
                </c:pt>
                <c:pt idx="44">
                  <c:v>1996Q1</c:v>
                </c:pt>
                <c:pt idx="45">
                  <c:v>1996Q2</c:v>
                </c:pt>
                <c:pt idx="46">
                  <c:v>1996Q3</c:v>
                </c:pt>
                <c:pt idx="47">
                  <c:v>1996Q4</c:v>
                </c:pt>
                <c:pt idx="48">
                  <c:v>1997Q1</c:v>
                </c:pt>
                <c:pt idx="49">
                  <c:v>1997Q2</c:v>
                </c:pt>
                <c:pt idx="50">
                  <c:v>1997Q3</c:v>
                </c:pt>
                <c:pt idx="51">
                  <c:v>1997Q4</c:v>
                </c:pt>
                <c:pt idx="52">
                  <c:v>1998Q1</c:v>
                </c:pt>
                <c:pt idx="53">
                  <c:v>1998Q2</c:v>
                </c:pt>
                <c:pt idx="54">
                  <c:v>1998Q3</c:v>
                </c:pt>
                <c:pt idx="55">
                  <c:v>1998Q4</c:v>
                </c:pt>
                <c:pt idx="56">
                  <c:v>1999Q1</c:v>
                </c:pt>
                <c:pt idx="57">
                  <c:v>1999Q2</c:v>
                </c:pt>
                <c:pt idx="58">
                  <c:v>1999Q3</c:v>
                </c:pt>
                <c:pt idx="59">
                  <c:v>1999Q4</c:v>
                </c:pt>
                <c:pt idx="60">
                  <c:v>2000Q1</c:v>
                </c:pt>
                <c:pt idx="61">
                  <c:v>2000Q2</c:v>
                </c:pt>
                <c:pt idx="62">
                  <c:v>2000Q3</c:v>
                </c:pt>
                <c:pt idx="63">
                  <c:v>2000Q4</c:v>
                </c:pt>
                <c:pt idx="64">
                  <c:v>2001Q1</c:v>
                </c:pt>
                <c:pt idx="65">
                  <c:v>2001Q2</c:v>
                </c:pt>
                <c:pt idx="66">
                  <c:v>2001Q3</c:v>
                </c:pt>
                <c:pt idx="67">
                  <c:v>2001Q4</c:v>
                </c:pt>
                <c:pt idx="68">
                  <c:v>2002Q1</c:v>
                </c:pt>
                <c:pt idx="69">
                  <c:v>2002Q2</c:v>
                </c:pt>
                <c:pt idx="70">
                  <c:v>2002Q3</c:v>
                </c:pt>
                <c:pt idx="71">
                  <c:v>2002Q4</c:v>
                </c:pt>
                <c:pt idx="72">
                  <c:v>2003Q1</c:v>
                </c:pt>
                <c:pt idx="73">
                  <c:v>2003Q2</c:v>
                </c:pt>
                <c:pt idx="74">
                  <c:v>2003Q3</c:v>
                </c:pt>
                <c:pt idx="75">
                  <c:v>2003Q4</c:v>
                </c:pt>
                <c:pt idx="76">
                  <c:v>2004Q1</c:v>
                </c:pt>
                <c:pt idx="77">
                  <c:v>2004Q2</c:v>
                </c:pt>
                <c:pt idx="78">
                  <c:v>2004Q3</c:v>
                </c:pt>
                <c:pt idx="79">
                  <c:v>2004Q4</c:v>
                </c:pt>
                <c:pt idx="80">
                  <c:v>2005Q1</c:v>
                </c:pt>
                <c:pt idx="81">
                  <c:v>2005Q2</c:v>
                </c:pt>
                <c:pt idx="82">
                  <c:v>2005Q3</c:v>
                </c:pt>
                <c:pt idx="83">
                  <c:v>2005Q4</c:v>
                </c:pt>
                <c:pt idx="84">
                  <c:v>2006Q1</c:v>
                </c:pt>
                <c:pt idx="85">
                  <c:v>2006Q2</c:v>
                </c:pt>
                <c:pt idx="86">
                  <c:v>2006Q3</c:v>
                </c:pt>
                <c:pt idx="87">
                  <c:v>2006Q4</c:v>
                </c:pt>
                <c:pt idx="88">
                  <c:v>2007Q1</c:v>
                </c:pt>
                <c:pt idx="89">
                  <c:v>2007Q2</c:v>
                </c:pt>
                <c:pt idx="90">
                  <c:v>2007Q3</c:v>
                </c:pt>
                <c:pt idx="91">
                  <c:v>2007Q4</c:v>
                </c:pt>
                <c:pt idx="92">
                  <c:v>2008Q1</c:v>
                </c:pt>
                <c:pt idx="93">
                  <c:v>2008Q2</c:v>
                </c:pt>
                <c:pt idx="94">
                  <c:v>2008Q3</c:v>
                </c:pt>
                <c:pt idx="95">
                  <c:v>2008Q4</c:v>
                </c:pt>
                <c:pt idx="96">
                  <c:v>2009Q1</c:v>
                </c:pt>
                <c:pt idx="97">
                  <c:v>2009Q2</c:v>
                </c:pt>
                <c:pt idx="98">
                  <c:v>2009Q3</c:v>
                </c:pt>
                <c:pt idx="99">
                  <c:v>2009Q4</c:v>
                </c:pt>
                <c:pt idx="100">
                  <c:v>2010Q1</c:v>
                </c:pt>
                <c:pt idx="101">
                  <c:v>2010Q2</c:v>
                </c:pt>
                <c:pt idx="102">
                  <c:v>2010Q3</c:v>
                </c:pt>
                <c:pt idx="103">
                  <c:v>2010Q4</c:v>
                </c:pt>
                <c:pt idx="104">
                  <c:v>2011Q1</c:v>
                </c:pt>
                <c:pt idx="105">
                  <c:v>2011Q2</c:v>
                </c:pt>
                <c:pt idx="106">
                  <c:v>2011Q3</c:v>
                </c:pt>
                <c:pt idx="107">
                  <c:v>2011Q4</c:v>
                </c:pt>
                <c:pt idx="108">
                  <c:v>2012Q1</c:v>
                </c:pt>
                <c:pt idx="109">
                  <c:v>2012Q2</c:v>
                </c:pt>
                <c:pt idx="110">
                  <c:v>2012Q3</c:v>
                </c:pt>
                <c:pt idx="111">
                  <c:v>2012Q4</c:v>
                </c:pt>
                <c:pt idx="112">
                  <c:v>2013Q1</c:v>
                </c:pt>
                <c:pt idx="113">
                  <c:v>2013Q2</c:v>
                </c:pt>
                <c:pt idx="114">
                  <c:v>2013Q3</c:v>
                </c:pt>
                <c:pt idx="115">
                  <c:v>2013Q4</c:v>
                </c:pt>
                <c:pt idx="116">
                  <c:v>2014Q1</c:v>
                </c:pt>
                <c:pt idx="117">
                  <c:v>2014Q2</c:v>
                </c:pt>
                <c:pt idx="118">
                  <c:v>2014Q3</c:v>
                </c:pt>
                <c:pt idx="119">
                  <c:v>2014Q4</c:v>
                </c:pt>
                <c:pt idx="120">
                  <c:v>2015Q1</c:v>
                </c:pt>
                <c:pt idx="121">
                  <c:v>2015Q2</c:v>
                </c:pt>
                <c:pt idx="122">
                  <c:v>2015Q3</c:v>
                </c:pt>
                <c:pt idx="123">
                  <c:v>2015Q4</c:v>
                </c:pt>
                <c:pt idx="124">
                  <c:v>2016Q1</c:v>
                </c:pt>
                <c:pt idx="125">
                  <c:v>2016Q2</c:v>
                </c:pt>
                <c:pt idx="126">
                  <c:v>2016Q3</c:v>
                </c:pt>
                <c:pt idx="127">
                  <c:v>2016Q4</c:v>
                </c:pt>
                <c:pt idx="128">
                  <c:v>2017Q1</c:v>
                </c:pt>
                <c:pt idx="129">
                  <c:v>2017Q2</c:v>
                </c:pt>
                <c:pt idx="130">
                  <c:v>2017Q3</c:v>
                </c:pt>
                <c:pt idx="131">
                  <c:v>2017Q4</c:v>
                </c:pt>
                <c:pt idx="132">
                  <c:v>2018Q1</c:v>
                </c:pt>
                <c:pt idx="133">
                  <c:v>2018Q2</c:v>
                </c:pt>
                <c:pt idx="134">
                  <c:v>2018Q3</c:v>
                </c:pt>
                <c:pt idx="135">
                  <c:v>2018Q4</c:v>
                </c:pt>
                <c:pt idx="136">
                  <c:v>2019Q1</c:v>
                </c:pt>
                <c:pt idx="137">
                  <c:v>2019Q2</c:v>
                </c:pt>
                <c:pt idx="138">
                  <c:v>2019Q3</c:v>
                </c:pt>
                <c:pt idx="139">
                  <c:v>2019Q4</c:v>
                </c:pt>
                <c:pt idx="140">
                  <c:v>2020Q1</c:v>
                </c:pt>
                <c:pt idx="141">
                  <c:v>2020Q2</c:v>
                </c:pt>
                <c:pt idx="142">
                  <c:v>2020Q3</c:v>
                </c:pt>
                <c:pt idx="143">
                  <c:v>2020Q4</c:v>
                </c:pt>
              </c:strCache>
            </c:strRef>
          </c:cat>
          <c:val>
            <c:numRef>
              <c:f>Sheet1!$K$2:$K$145</c:f>
              <c:numCache>
                <c:formatCode>0.000</c:formatCode>
                <c:ptCount val="144"/>
                <c:pt idx="1">
                  <c:v>2.1394276496680917</c:v>
                </c:pt>
                <c:pt idx="2">
                  <c:v>1.3066780524089099</c:v>
                </c:pt>
                <c:pt idx="3">
                  <c:v>1.4356131981006743</c:v>
                </c:pt>
                <c:pt idx="4">
                  <c:v>0.83067614278418944</c:v>
                </c:pt>
                <c:pt idx="5">
                  <c:v>1.3712725560684067</c:v>
                </c:pt>
                <c:pt idx="6">
                  <c:v>1.0842358685053231</c:v>
                </c:pt>
                <c:pt idx="7">
                  <c:v>1.3854479974458997</c:v>
                </c:pt>
                <c:pt idx="8">
                  <c:v>1.778933182215918</c:v>
                </c:pt>
                <c:pt idx="9">
                  <c:v>1.6311358756262888</c:v>
                </c:pt>
                <c:pt idx="10">
                  <c:v>2.5271288786798261</c:v>
                </c:pt>
                <c:pt idx="11">
                  <c:v>1.3054728100712705</c:v>
                </c:pt>
                <c:pt idx="12">
                  <c:v>2.2995356934204656</c:v>
                </c:pt>
                <c:pt idx="13">
                  <c:v>1.7880222796142451</c:v>
                </c:pt>
                <c:pt idx="14">
                  <c:v>2.2085490082503045</c:v>
                </c:pt>
                <c:pt idx="15">
                  <c:v>2.0695215064925292</c:v>
                </c:pt>
                <c:pt idx="16">
                  <c:v>1.8364244936677747</c:v>
                </c:pt>
                <c:pt idx="17">
                  <c:v>1.4771055060852971</c:v>
                </c:pt>
                <c:pt idx="18">
                  <c:v>0.9107756921637209</c:v>
                </c:pt>
                <c:pt idx="19">
                  <c:v>2.1830316028380237</c:v>
                </c:pt>
                <c:pt idx="20">
                  <c:v>1.486998912425479</c:v>
                </c:pt>
                <c:pt idx="21">
                  <c:v>0.92429095970689623</c:v>
                </c:pt>
                <c:pt idx="22">
                  <c:v>-0.17261512496184298</c:v>
                </c:pt>
                <c:pt idx="23">
                  <c:v>0.50701671498132739</c:v>
                </c:pt>
                <c:pt idx="24">
                  <c:v>1.519159832568322</c:v>
                </c:pt>
                <c:pt idx="25">
                  <c:v>1.2906280572338633</c:v>
                </c:pt>
                <c:pt idx="26">
                  <c:v>0.94430542881759949</c:v>
                </c:pt>
                <c:pt idx="27">
                  <c:v>1.5733318008983883</c:v>
                </c:pt>
                <c:pt idx="28">
                  <c:v>1.6919577903984577</c:v>
                </c:pt>
                <c:pt idx="29">
                  <c:v>1.481710889426791</c:v>
                </c:pt>
                <c:pt idx="30">
                  <c:v>1.7385144094218072</c:v>
                </c:pt>
                <c:pt idx="31">
                  <c:v>0.72829568541386336</c:v>
                </c:pt>
                <c:pt idx="32">
                  <c:v>1.1810756258415493</c:v>
                </c:pt>
                <c:pt idx="33">
                  <c:v>1.0744552124787672</c:v>
                </c:pt>
                <c:pt idx="34">
                  <c:v>1.9127888036467997</c:v>
                </c:pt>
                <c:pt idx="35">
                  <c:v>1.4530625466762481</c:v>
                </c:pt>
                <c:pt idx="36">
                  <c:v>1.8449328325780903</c:v>
                </c:pt>
                <c:pt idx="37">
                  <c:v>1.161098401516452</c:v>
                </c:pt>
                <c:pt idx="38">
                  <c:v>1.6943354146561007</c:v>
                </c:pt>
                <c:pt idx="39">
                  <c:v>0.89870438271466113</c:v>
                </c:pt>
                <c:pt idx="40">
                  <c:v>0.78045392831890048</c:v>
                </c:pt>
                <c:pt idx="41">
                  <c:v>1.3471579002075809</c:v>
                </c:pt>
                <c:pt idx="42">
                  <c:v>1.1643829821849865</c:v>
                </c:pt>
                <c:pt idx="43">
                  <c:v>1.2335920117191319</c:v>
                </c:pt>
                <c:pt idx="44">
                  <c:v>2.0889962315408832</c:v>
                </c:pt>
                <c:pt idx="45">
                  <c:v>1.227062906767721</c:v>
                </c:pt>
                <c:pt idx="46">
                  <c:v>1.5786072965469238</c:v>
                </c:pt>
                <c:pt idx="47">
                  <c:v>1.2456035403402832</c:v>
                </c:pt>
                <c:pt idx="48">
                  <c:v>1.8674691231433087</c:v>
                </c:pt>
                <c:pt idx="49">
                  <c:v>1.6903504884769858</c:v>
                </c:pt>
                <c:pt idx="50">
                  <c:v>1.1899585158325283</c:v>
                </c:pt>
                <c:pt idx="51">
                  <c:v>1.1473199521738062</c:v>
                </c:pt>
                <c:pt idx="52">
                  <c:v>1.1641485685413036</c:v>
                </c:pt>
                <c:pt idx="53">
                  <c:v>1.6878827260535634</c:v>
                </c:pt>
                <c:pt idx="54">
                  <c:v>1.8955395387199612</c:v>
                </c:pt>
                <c:pt idx="55">
                  <c:v>1.3263731372238174</c:v>
                </c:pt>
                <c:pt idx="56">
                  <c:v>1.13502180675832</c:v>
                </c:pt>
                <c:pt idx="57">
                  <c:v>1.6558324562648699</c:v>
                </c:pt>
                <c:pt idx="58">
                  <c:v>2.2466973274545792</c:v>
                </c:pt>
                <c:pt idx="59">
                  <c:v>1.0453080991553141</c:v>
                </c:pt>
                <c:pt idx="60">
                  <c:v>2.4475207433236337</c:v>
                </c:pt>
                <c:pt idx="61">
                  <c:v>0.70402283287757783</c:v>
                </c:pt>
                <c:pt idx="62">
                  <c:v>1.1550583464351276</c:v>
                </c:pt>
                <c:pt idx="63">
                  <c:v>0.32430231750571703</c:v>
                </c:pt>
                <c:pt idx="64">
                  <c:v>1.1930148338389024</c:v>
                </c:pt>
                <c:pt idx="65">
                  <c:v>-1.4418056842247846E-2</c:v>
                </c:pt>
                <c:pt idx="66">
                  <c:v>0.60398475164996368</c:v>
                </c:pt>
                <c:pt idx="67">
                  <c:v>1.2068897912196366</c:v>
                </c:pt>
                <c:pt idx="68">
                  <c:v>0.96631257605002807</c:v>
                </c:pt>
                <c:pt idx="69">
                  <c:v>0.90739118424903831</c:v>
                </c:pt>
                <c:pt idx="70">
                  <c:v>0.72244934089188872</c:v>
                </c:pt>
                <c:pt idx="71">
                  <c:v>1.0120071755647819</c:v>
                </c:pt>
                <c:pt idx="72">
                  <c:v>1.1567748828699298</c:v>
                </c:pt>
                <c:pt idx="73">
                  <c:v>2.249216048086796</c:v>
                </c:pt>
                <c:pt idx="74">
                  <c:v>1.7458572534395638</c:v>
                </c:pt>
                <c:pt idx="75">
                  <c:v>1.2821010639992712</c:v>
                </c:pt>
                <c:pt idx="76">
                  <c:v>1.5840211661428567</c:v>
                </c:pt>
                <c:pt idx="77">
                  <c:v>1.6050310401687689</c:v>
                </c:pt>
                <c:pt idx="78">
                  <c:v>1.7806953233837246</c:v>
                </c:pt>
                <c:pt idx="79">
                  <c:v>1.9078732753440348</c:v>
                </c:pt>
                <c:pt idx="80">
                  <c:v>1.1651208646868374</c:v>
                </c:pt>
                <c:pt idx="81">
                  <c:v>1.8036452610227831</c:v>
                </c:pt>
                <c:pt idx="82">
                  <c:v>1.4414123913394059</c:v>
                </c:pt>
                <c:pt idx="83">
                  <c:v>2.0372829446886809</c:v>
                </c:pt>
                <c:pt idx="84">
                  <c:v>1.0722854927321355</c:v>
                </c:pt>
                <c:pt idx="85">
                  <c:v>0.85574298284643913</c:v>
                </c:pt>
                <c:pt idx="86">
                  <c:v>1.2241527275092523</c:v>
                </c:pt>
                <c:pt idx="87">
                  <c:v>1.2206184867838605</c:v>
                </c:pt>
                <c:pt idx="88">
                  <c:v>1.22316328970215</c:v>
                </c:pt>
                <c:pt idx="89">
                  <c:v>1.0612998712381356</c:v>
                </c:pt>
                <c:pt idx="90">
                  <c:v>1.0078979687861063</c:v>
                </c:pt>
                <c:pt idx="91">
                  <c:v>-0.20748559701082017</c:v>
                </c:pt>
                <c:pt idx="92">
                  <c:v>1.0550241522120043</c:v>
                </c:pt>
                <c:pt idx="93">
                  <c:v>0.19976210370513661</c:v>
                </c:pt>
                <c:pt idx="94">
                  <c:v>-1.8580419646884145</c:v>
                </c:pt>
                <c:pt idx="95">
                  <c:v>-1.1332498554384516</c:v>
                </c:pt>
                <c:pt idx="96">
                  <c:v>-0.289672193227061</c:v>
                </c:pt>
                <c:pt idx="97">
                  <c:v>0.47002511696282989</c:v>
                </c:pt>
                <c:pt idx="98">
                  <c:v>1.440391858373111</c:v>
                </c:pt>
                <c:pt idx="99">
                  <c:v>0.63801521750618018</c:v>
                </c:pt>
                <c:pt idx="100">
                  <c:v>1.3908235318092403</c:v>
                </c:pt>
                <c:pt idx="101">
                  <c:v>1.0305372509278681</c:v>
                </c:pt>
                <c:pt idx="102">
                  <c:v>1.0671544147093204</c:v>
                </c:pt>
                <c:pt idx="103">
                  <c:v>0.29516083854415903</c:v>
                </c:pt>
                <c:pt idx="104">
                  <c:v>1.3761832201696944</c:v>
                </c:pt>
                <c:pt idx="105">
                  <c:v>0.61731952288398173</c:v>
                </c:pt>
                <c:pt idx="106">
                  <c:v>1.312288150540178</c:v>
                </c:pt>
                <c:pt idx="107">
                  <c:v>1.4135951979114352</c:v>
                </c:pt>
                <c:pt idx="108">
                  <c:v>0.82709738811285283</c:v>
                </c:pt>
                <c:pt idx="109">
                  <c:v>0.6494076957789876</c:v>
                </c:pt>
                <c:pt idx="110">
                  <c:v>0.62564467784053635</c:v>
                </c:pt>
                <c:pt idx="111">
                  <c:v>1.2881579850629044</c:v>
                </c:pt>
                <c:pt idx="112">
                  <c:v>0.41241211083604373</c:v>
                </c:pt>
                <c:pt idx="113">
                  <c:v>1.2671170673556316</c:v>
                </c:pt>
                <c:pt idx="114">
                  <c:v>1.3911360060700013</c:v>
                </c:pt>
                <c:pt idx="115">
                  <c:v>0.12537509943285877</c:v>
                </c:pt>
                <c:pt idx="116">
                  <c:v>1.9196874750614639</c:v>
                </c:pt>
                <c:pt idx="117">
                  <c:v>1.656338595010159</c:v>
                </c:pt>
                <c:pt idx="118">
                  <c:v>0.72371900663691335</c:v>
                </c:pt>
                <c:pt idx="119">
                  <c:v>0.85987538762096416</c:v>
                </c:pt>
                <c:pt idx="120">
                  <c:v>1.2229801716886899</c:v>
                </c:pt>
                <c:pt idx="121">
                  <c:v>0.67960313170130171</c:v>
                </c:pt>
                <c:pt idx="122">
                  <c:v>0.17102127410250001</c:v>
                </c:pt>
                <c:pt idx="123">
                  <c:v>0.49705630992398775</c:v>
                </c:pt>
                <c:pt idx="124">
                  <c:v>1.0073060563213407</c:v>
                </c:pt>
                <c:pt idx="125">
                  <c:v>0.88523889127088851</c:v>
                </c:pt>
                <c:pt idx="126">
                  <c:v>1.1222409603897432</c:v>
                </c:pt>
                <c:pt idx="127">
                  <c:v>1.0763385731204049</c:v>
                </c:pt>
                <c:pt idx="128">
                  <c:v>0.73708891024192491</c:v>
                </c:pt>
                <c:pt idx="129">
                  <c:v>1.2284078130650404</c:v>
                </c:pt>
                <c:pt idx="130">
                  <c:v>1.6346551062511765</c:v>
                </c:pt>
                <c:pt idx="131">
                  <c:v>1.5259934026359685</c:v>
                </c:pt>
                <c:pt idx="132">
                  <c:v>1.533616750933622</c:v>
                </c:pt>
                <c:pt idx="133">
                  <c:v>0.92479545098145399</c:v>
                </c:pt>
                <c:pt idx="134">
                  <c:v>0.80572835109448926</c:v>
                </c:pt>
                <c:pt idx="135">
                  <c:v>0.98257983927482406</c:v>
                </c:pt>
                <c:pt idx="136">
                  <c:v>1.0161726735800991</c:v>
                </c:pt>
                <c:pt idx="137">
                  <c:v>0.98663485026191344</c:v>
                </c:pt>
                <c:pt idx="138">
                  <c:v>0.96130861535283008</c:v>
                </c:pt>
                <c:pt idx="139">
                  <c:v>-0.85644744377188831</c:v>
                </c:pt>
                <c:pt idx="140">
                  <c:v>-9.4662206852801134</c:v>
                </c:pt>
                <c:pt idx="141">
                  <c:v>8.4535264496918359</c:v>
                </c:pt>
                <c:pt idx="142">
                  <c:v>1.8882533849856844</c:v>
                </c:pt>
                <c:pt idx="143">
                  <c:v>1.854427445526194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Sheet1!$L$1</c:f>
              <c:strCache>
                <c:ptCount val="1"/>
                <c:pt idx="0">
                  <c:v>INTEREST RATE</c:v>
                </c:pt>
              </c:strCache>
            </c:strRef>
          </c:tx>
          <c:spPr>
            <a:ln w="28574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Sheet1!$J$2:$J$145</c:f>
              <c:strCache>
                <c:ptCount val="144"/>
                <c:pt idx="0">
                  <c:v>1985Q1</c:v>
                </c:pt>
                <c:pt idx="1">
                  <c:v>1985Q2</c:v>
                </c:pt>
                <c:pt idx="2">
                  <c:v>1985Q3</c:v>
                </c:pt>
                <c:pt idx="3">
                  <c:v>1985Q4</c:v>
                </c:pt>
                <c:pt idx="4">
                  <c:v>1986Q1</c:v>
                </c:pt>
                <c:pt idx="5">
                  <c:v>1986Q2</c:v>
                </c:pt>
                <c:pt idx="6">
                  <c:v>1986Q3</c:v>
                </c:pt>
                <c:pt idx="7">
                  <c:v>1986Q4</c:v>
                </c:pt>
                <c:pt idx="8">
                  <c:v>1987Q1</c:v>
                </c:pt>
                <c:pt idx="9">
                  <c:v>1987Q2</c:v>
                </c:pt>
                <c:pt idx="10">
                  <c:v>1987Q3</c:v>
                </c:pt>
                <c:pt idx="11">
                  <c:v>1987Q4</c:v>
                </c:pt>
                <c:pt idx="12">
                  <c:v>1988Q1</c:v>
                </c:pt>
                <c:pt idx="13">
                  <c:v>1988Q2</c:v>
                </c:pt>
                <c:pt idx="14">
                  <c:v>1988Q3</c:v>
                </c:pt>
                <c:pt idx="15">
                  <c:v>1988Q4</c:v>
                </c:pt>
                <c:pt idx="16">
                  <c:v>1989Q1</c:v>
                </c:pt>
                <c:pt idx="17">
                  <c:v>1989Q2</c:v>
                </c:pt>
                <c:pt idx="18">
                  <c:v>1989Q3</c:v>
                </c:pt>
                <c:pt idx="19">
                  <c:v>1989Q4</c:v>
                </c:pt>
                <c:pt idx="20">
                  <c:v>1990Q1</c:v>
                </c:pt>
                <c:pt idx="21">
                  <c:v>1990Q2</c:v>
                </c:pt>
                <c:pt idx="22">
                  <c:v>1990Q3</c:v>
                </c:pt>
                <c:pt idx="23">
                  <c:v>1990Q4</c:v>
                </c:pt>
                <c:pt idx="24">
                  <c:v>1991Q1</c:v>
                </c:pt>
                <c:pt idx="25">
                  <c:v>1991Q2</c:v>
                </c:pt>
                <c:pt idx="26">
                  <c:v>1991Q3</c:v>
                </c:pt>
                <c:pt idx="27">
                  <c:v>1991Q4</c:v>
                </c:pt>
                <c:pt idx="28">
                  <c:v>1992Q1</c:v>
                </c:pt>
                <c:pt idx="29">
                  <c:v>1992Q2</c:v>
                </c:pt>
                <c:pt idx="30">
                  <c:v>1992Q3</c:v>
                </c:pt>
                <c:pt idx="31">
                  <c:v>1992Q4</c:v>
                </c:pt>
                <c:pt idx="32">
                  <c:v>1993Q1</c:v>
                </c:pt>
                <c:pt idx="33">
                  <c:v>1993Q2</c:v>
                </c:pt>
                <c:pt idx="34">
                  <c:v>1993Q3</c:v>
                </c:pt>
                <c:pt idx="35">
                  <c:v>1993Q4</c:v>
                </c:pt>
                <c:pt idx="36">
                  <c:v>1994Q1</c:v>
                </c:pt>
                <c:pt idx="37">
                  <c:v>1994Q2</c:v>
                </c:pt>
                <c:pt idx="38">
                  <c:v>1994Q3</c:v>
                </c:pt>
                <c:pt idx="39">
                  <c:v>1994Q4</c:v>
                </c:pt>
                <c:pt idx="40">
                  <c:v>1995Q1</c:v>
                </c:pt>
                <c:pt idx="41">
                  <c:v>1995Q2</c:v>
                </c:pt>
                <c:pt idx="42">
                  <c:v>1995Q3</c:v>
                </c:pt>
                <c:pt idx="43">
                  <c:v>1995Q4</c:v>
                </c:pt>
                <c:pt idx="44">
                  <c:v>1996Q1</c:v>
                </c:pt>
                <c:pt idx="45">
                  <c:v>1996Q2</c:v>
                </c:pt>
                <c:pt idx="46">
                  <c:v>1996Q3</c:v>
                </c:pt>
                <c:pt idx="47">
                  <c:v>1996Q4</c:v>
                </c:pt>
                <c:pt idx="48">
                  <c:v>1997Q1</c:v>
                </c:pt>
                <c:pt idx="49">
                  <c:v>1997Q2</c:v>
                </c:pt>
                <c:pt idx="50">
                  <c:v>1997Q3</c:v>
                </c:pt>
                <c:pt idx="51">
                  <c:v>1997Q4</c:v>
                </c:pt>
                <c:pt idx="52">
                  <c:v>1998Q1</c:v>
                </c:pt>
                <c:pt idx="53">
                  <c:v>1998Q2</c:v>
                </c:pt>
                <c:pt idx="54">
                  <c:v>1998Q3</c:v>
                </c:pt>
                <c:pt idx="55">
                  <c:v>1998Q4</c:v>
                </c:pt>
                <c:pt idx="56">
                  <c:v>1999Q1</c:v>
                </c:pt>
                <c:pt idx="57">
                  <c:v>1999Q2</c:v>
                </c:pt>
                <c:pt idx="58">
                  <c:v>1999Q3</c:v>
                </c:pt>
                <c:pt idx="59">
                  <c:v>1999Q4</c:v>
                </c:pt>
                <c:pt idx="60">
                  <c:v>2000Q1</c:v>
                </c:pt>
                <c:pt idx="61">
                  <c:v>2000Q2</c:v>
                </c:pt>
                <c:pt idx="62">
                  <c:v>2000Q3</c:v>
                </c:pt>
                <c:pt idx="63">
                  <c:v>2000Q4</c:v>
                </c:pt>
                <c:pt idx="64">
                  <c:v>2001Q1</c:v>
                </c:pt>
                <c:pt idx="65">
                  <c:v>2001Q2</c:v>
                </c:pt>
                <c:pt idx="66">
                  <c:v>2001Q3</c:v>
                </c:pt>
                <c:pt idx="67">
                  <c:v>2001Q4</c:v>
                </c:pt>
                <c:pt idx="68">
                  <c:v>2002Q1</c:v>
                </c:pt>
                <c:pt idx="69">
                  <c:v>2002Q2</c:v>
                </c:pt>
                <c:pt idx="70">
                  <c:v>2002Q3</c:v>
                </c:pt>
                <c:pt idx="71">
                  <c:v>2002Q4</c:v>
                </c:pt>
                <c:pt idx="72">
                  <c:v>2003Q1</c:v>
                </c:pt>
                <c:pt idx="73">
                  <c:v>2003Q2</c:v>
                </c:pt>
                <c:pt idx="74">
                  <c:v>2003Q3</c:v>
                </c:pt>
                <c:pt idx="75">
                  <c:v>2003Q4</c:v>
                </c:pt>
                <c:pt idx="76">
                  <c:v>2004Q1</c:v>
                </c:pt>
                <c:pt idx="77">
                  <c:v>2004Q2</c:v>
                </c:pt>
                <c:pt idx="78">
                  <c:v>2004Q3</c:v>
                </c:pt>
                <c:pt idx="79">
                  <c:v>2004Q4</c:v>
                </c:pt>
                <c:pt idx="80">
                  <c:v>2005Q1</c:v>
                </c:pt>
                <c:pt idx="81">
                  <c:v>2005Q2</c:v>
                </c:pt>
                <c:pt idx="82">
                  <c:v>2005Q3</c:v>
                </c:pt>
                <c:pt idx="83">
                  <c:v>2005Q4</c:v>
                </c:pt>
                <c:pt idx="84">
                  <c:v>2006Q1</c:v>
                </c:pt>
                <c:pt idx="85">
                  <c:v>2006Q2</c:v>
                </c:pt>
                <c:pt idx="86">
                  <c:v>2006Q3</c:v>
                </c:pt>
                <c:pt idx="87">
                  <c:v>2006Q4</c:v>
                </c:pt>
                <c:pt idx="88">
                  <c:v>2007Q1</c:v>
                </c:pt>
                <c:pt idx="89">
                  <c:v>2007Q2</c:v>
                </c:pt>
                <c:pt idx="90">
                  <c:v>2007Q3</c:v>
                </c:pt>
                <c:pt idx="91">
                  <c:v>2007Q4</c:v>
                </c:pt>
                <c:pt idx="92">
                  <c:v>2008Q1</c:v>
                </c:pt>
                <c:pt idx="93">
                  <c:v>2008Q2</c:v>
                </c:pt>
                <c:pt idx="94">
                  <c:v>2008Q3</c:v>
                </c:pt>
                <c:pt idx="95">
                  <c:v>2008Q4</c:v>
                </c:pt>
                <c:pt idx="96">
                  <c:v>2009Q1</c:v>
                </c:pt>
                <c:pt idx="97">
                  <c:v>2009Q2</c:v>
                </c:pt>
                <c:pt idx="98">
                  <c:v>2009Q3</c:v>
                </c:pt>
                <c:pt idx="99">
                  <c:v>2009Q4</c:v>
                </c:pt>
                <c:pt idx="100">
                  <c:v>2010Q1</c:v>
                </c:pt>
                <c:pt idx="101">
                  <c:v>2010Q2</c:v>
                </c:pt>
                <c:pt idx="102">
                  <c:v>2010Q3</c:v>
                </c:pt>
                <c:pt idx="103">
                  <c:v>2010Q4</c:v>
                </c:pt>
                <c:pt idx="104">
                  <c:v>2011Q1</c:v>
                </c:pt>
                <c:pt idx="105">
                  <c:v>2011Q2</c:v>
                </c:pt>
                <c:pt idx="106">
                  <c:v>2011Q3</c:v>
                </c:pt>
                <c:pt idx="107">
                  <c:v>2011Q4</c:v>
                </c:pt>
                <c:pt idx="108">
                  <c:v>2012Q1</c:v>
                </c:pt>
                <c:pt idx="109">
                  <c:v>2012Q2</c:v>
                </c:pt>
                <c:pt idx="110">
                  <c:v>2012Q3</c:v>
                </c:pt>
                <c:pt idx="111">
                  <c:v>2012Q4</c:v>
                </c:pt>
                <c:pt idx="112">
                  <c:v>2013Q1</c:v>
                </c:pt>
                <c:pt idx="113">
                  <c:v>2013Q2</c:v>
                </c:pt>
                <c:pt idx="114">
                  <c:v>2013Q3</c:v>
                </c:pt>
                <c:pt idx="115">
                  <c:v>2013Q4</c:v>
                </c:pt>
                <c:pt idx="116">
                  <c:v>2014Q1</c:v>
                </c:pt>
                <c:pt idx="117">
                  <c:v>2014Q2</c:v>
                </c:pt>
                <c:pt idx="118">
                  <c:v>2014Q3</c:v>
                </c:pt>
                <c:pt idx="119">
                  <c:v>2014Q4</c:v>
                </c:pt>
                <c:pt idx="120">
                  <c:v>2015Q1</c:v>
                </c:pt>
                <c:pt idx="121">
                  <c:v>2015Q2</c:v>
                </c:pt>
                <c:pt idx="122">
                  <c:v>2015Q3</c:v>
                </c:pt>
                <c:pt idx="123">
                  <c:v>2015Q4</c:v>
                </c:pt>
                <c:pt idx="124">
                  <c:v>2016Q1</c:v>
                </c:pt>
                <c:pt idx="125">
                  <c:v>2016Q2</c:v>
                </c:pt>
                <c:pt idx="126">
                  <c:v>2016Q3</c:v>
                </c:pt>
                <c:pt idx="127">
                  <c:v>2016Q4</c:v>
                </c:pt>
                <c:pt idx="128">
                  <c:v>2017Q1</c:v>
                </c:pt>
                <c:pt idx="129">
                  <c:v>2017Q2</c:v>
                </c:pt>
                <c:pt idx="130">
                  <c:v>2017Q3</c:v>
                </c:pt>
                <c:pt idx="131">
                  <c:v>2017Q4</c:v>
                </c:pt>
                <c:pt idx="132">
                  <c:v>2018Q1</c:v>
                </c:pt>
                <c:pt idx="133">
                  <c:v>2018Q2</c:v>
                </c:pt>
                <c:pt idx="134">
                  <c:v>2018Q3</c:v>
                </c:pt>
                <c:pt idx="135">
                  <c:v>2018Q4</c:v>
                </c:pt>
                <c:pt idx="136">
                  <c:v>2019Q1</c:v>
                </c:pt>
                <c:pt idx="137">
                  <c:v>2019Q2</c:v>
                </c:pt>
                <c:pt idx="138">
                  <c:v>2019Q3</c:v>
                </c:pt>
                <c:pt idx="139">
                  <c:v>2019Q4</c:v>
                </c:pt>
                <c:pt idx="140">
                  <c:v>2020Q1</c:v>
                </c:pt>
                <c:pt idx="141">
                  <c:v>2020Q2</c:v>
                </c:pt>
                <c:pt idx="142">
                  <c:v>2020Q3</c:v>
                </c:pt>
                <c:pt idx="143">
                  <c:v>2020Q4</c:v>
                </c:pt>
              </c:strCache>
            </c:strRef>
          </c:cat>
          <c:val>
            <c:numRef>
              <c:f>Sheet1!$L$2:$L$145</c:f>
              <c:numCache>
                <c:formatCode>General</c:formatCode>
                <c:ptCount val="144"/>
                <c:pt idx="0">
                  <c:v>18</c:v>
                </c:pt>
                <c:pt idx="1">
                  <c:v>17.684999999999999</c:v>
                </c:pt>
                <c:pt idx="2">
                  <c:v>16.875</c:v>
                </c:pt>
                <c:pt idx="3">
                  <c:v>16.875</c:v>
                </c:pt>
                <c:pt idx="4">
                  <c:v>16.774999999999999</c:v>
                </c:pt>
                <c:pt idx="5">
                  <c:v>14.955</c:v>
                </c:pt>
                <c:pt idx="6">
                  <c:v>13.355</c:v>
                </c:pt>
                <c:pt idx="7">
                  <c:v>12.375</c:v>
                </c:pt>
                <c:pt idx="8">
                  <c:v>12.375</c:v>
                </c:pt>
                <c:pt idx="9">
                  <c:v>12.375</c:v>
                </c:pt>
                <c:pt idx="10">
                  <c:v>12.487500000000001</c:v>
                </c:pt>
                <c:pt idx="11">
                  <c:v>13.5</c:v>
                </c:pt>
                <c:pt idx="12">
                  <c:v>13.5</c:v>
                </c:pt>
                <c:pt idx="13">
                  <c:v>13.5</c:v>
                </c:pt>
                <c:pt idx="14">
                  <c:v>13.995000000000001</c:v>
                </c:pt>
                <c:pt idx="15">
                  <c:v>14.625</c:v>
                </c:pt>
                <c:pt idx="16">
                  <c:v>14.84</c:v>
                </c:pt>
                <c:pt idx="17">
                  <c:v>15.75</c:v>
                </c:pt>
                <c:pt idx="18">
                  <c:v>15.75</c:v>
                </c:pt>
                <c:pt idx="19">
                  <c:v>15.75</c:v>
                </c:pt>
                <c:pt idx="20">
                  <c:v>15.75</c:v>
                </c:pt>
                <c:pt idx="21">
                  <c:v>15.75</c:v>
                </c:pt>
                <c:pt idx="22">
                  <c:v>15.75</c:v>
                </c:pt>
                <c:pt idx="23">
                  <c:v>15.6975</c:v>
                </c:pt>
                <c:pt idx="24">
                  <c:v>14</c:v>
                </c:pt>
                <c:pt idx="25">
                  <c:v>12.855</c:v>
                </c:pt>
                <c:pt idx="26">
                  <c:v>12.3</c:v>
                </c:pt>
                <c:pt idx="27">
                  <c:v>10.6075</c:v>
                </c:pt>
                <c:pt idx="28">
                  <c:v>7.875</c:v>
                </c:pt>
                <c:pt idx="29">
                  <c:v>7.875</c:v>
                </c:pt>
                <c:pt idx="30">
                  <c:v>6.77</c:v>
                </c:pt>
                <c:pt idx="31">
                  <c:v>6.75</c:v>
                </c:pt>
                <c:pt idx="32">
                  <c:v>6.75</c:v>
                </c:pt>
                <c:pt idx="33">
                  <c:v>6.75</c:v>
                </c:pt>
                <c:pt idx="34">
                  <c:v>6.75</c:v>
                </c:pt>
                <c:pt idx="35">
                  <c:v>6.75</c:v>
                </c:pt>
                <c:pt idx="36">
                  <c:v>6.75</c:v>
                </c:pt>
                <c:pt idx="37">
                  <c:v>7.1150000000000002</c:v>
                </c:pt>
                <c:pt idx="38">
                  <c:v>8.26</c:v>
                </c:pt>
                <c:pt idx="39">
                  <c:v>9.5875000000000004</c:v>
                </c:pt>
                <c:pt idx="40">
                  <c:v>11.3125</c:v>
                </c:pt>
                <c:pt idx="41">
                  <c:v>11.8125</c:v>
                </c:pt>
                <c:pt idx="42">
                  <c:v>11.8125</c:v>
                </c:pt>
                <c:pt idx="43">
                  <c:v>11.8125</c:v>
                </c:pt>
                <c:pt idx="44">
                  <c:v>11.49</c:v>
                </c:pt>
                <c:pt idx="45">
                  <c:v>11.25</c:v>
                </c:pt>
                <c:pt idx="46">
                  <c:v>11.25</c:v>
                </c:pt>
                <c:pt idx="47">
                  <c:v>11.25</c:v>
                </c:pt>
                <c:pt idx="48">
                  <c:v>11.25</c:v>
                </c:pt>
                <c:pt idx="49">
                  <c:v>11.25</c:v>
                </c:pt>
                <c:pt idx="50">
                  <c:v>11.25</c:v>
                </c:pt>
                <c:pt idx="51">
                  <c:v>11.25</c:v>
                </c:pt>
                <c:pt idx="52">
                  <c:v>11.25</c:v>
                </c:pt>
                <c:pt idx="53">
                  <c:v>11.25</c:v>
                </c:pt>
                <c:pt idx="54">
                  <c:v>11.25</c:v>
                </c:pt>
                <c:pt idx="55">
                  <c:v>10.615</c:v>
                </c:pt>
                <c:pt idx="56">
                  <c:v>10.125</c:v>
                </c:pt>
                <c:pt idx="57">
                  <c:v>10.125</c:v>
                </c:pt>
                <c:pt idx="58">
                  <c:v>10.247499999999999</c:v>
                </c:pt>
                <c:pt idx="59">
                  <c:v>10.86</c:v>
                </c:pt>
                <c:pt idx="60">
                  <c:v>11.574999999999999</c:v>
                </c:pt>
                <c:pt idx="61">
                  <c:v>12.71</c:v>
                </c:pt>
                <c:pt idx="62">
                  <c:v>13.5</c:v>
                </c:pt>
                <c:pt idx="63">
                  <c:v>13.5</c:v>
                </c:pt>
                <c:pt idx="64">
                  <c:v>11.7225</c:v>
                </c:pt>
                <c:pt idx="65">
                  <c:v>8.8774999999999995</c:v>
                </c:pt>
                <c:pt idx="66">
                  <c:v>7.1025</c:v>
                </c:pt>
                <c:pt idx="67">
                  <c:v>3.9325000000000001</c:v>
                </c:pt>
                <c:pt idx="68">
                  <c:v>2.8125</c:v>
                </c:pt>
                <c:pt idx="69">
                  <c:v>2.8125</c:v>
                </c:pt>
                <c:pt idx="70">
                  <c:v>2.8125</c:v>
                </c:pt>
                <c:pt idx="71">
                  <c:v>2.2675000000000001</c:v>
                </c:pt>
                <c:pt idx="72">
                  <c:v>5.0625</c:v>
                </c:pt>
                <c:pt idx="73">
                  <c:v>5</c:v>
                </c:pt>
                <c:pt idx="74">
                  <c:v>4.5</c:v>
                </c:pt>
                <c:pt idx="75">
                  <c:v>4.5</c:v>
                </c:pt>
                <c:pt idx="76">
                  <c:v>4.5</c:v>
                </c:pt>
                <c:pt idx="77">
                  <c:v>4.5625</c:v>
                </c:pt>
                <c:pt idx="78">
                  <c:v>5.4375</c:v>
                </c:pt>
                <c:pt idx="79">
                  <c:v>6.5625</c:v>
                </c:pt>
                <c:pt idx="80">
                  <c:v>7.6875</c:v>
                </c:pt>
                <c:pt idx="81">
                  <c:v>8.8125</c:v>
                </c:pt>
                <c:pt idx="82">
                  <c:v>9.9375</c:v>
                </c:pt>
                <c:pt idx="83">
                  <c:v>11.0625</c:v>
                </c:pt>
                <c:pt idx="84">
                  <c:v>12.4375</c:v>
                </c:pt>
                <c:pt idx="85">
                  <c:v>13.3125</c:v>
                </c:pt>
                <c:pt idx="86">
                  <c:v>14.0625</c:v>
                </c:pt>
                <c:pt idx="87">
                  <c:v>14.0625</c:v>
                </c:pt>
                <c:pt idx="88">
                  <c:v>14.0625</c:v>
                </c:pt>
                <c:pt idx="89">
                  <c:v>14.0625</c:v>
                </c:pt>
                <c:pt idx="90">
                  <c:v>13.3125</c:v>
                </c:pt>
                <c:pt idx="91">
                  <c:v>11.1875</c:v>
                </c:pt>
                <c:pt idx="92">
                  <c:v>7.625</c:v>
                </c:pt>
                <c:pt idx="93">
                  <c:v>5.0625</c:v>
                </c:pt>
                <c:pt idx="94">
                  <c:v>5.0625</c:v>
                </c:pt>
                <c:pt idx="95">
                  <c:v>2.625</c:v>
                </c:pt>
                <c:pt idx="96">
                  <c:v>1.125</c:v>
                </c:pt>
                <c:pt idx="97">
                  <c:v>1.125</c:v>
                </c:pt>
                <c:pt idx="98">
                  <c:v>1.125</c:v>
                </c:pt>
                <c:pt idx="99">
                  <c:v>1.125</c:v>
                </c:pt>
                <c:pt idx="100">
                  <c:v>1.4375</c:v>
                </c:pt>
                <c:pt idx="101">
                  <c:v>1.6875</c:v>
                </c:pt>
                <c:pt idx="102">
                  <c:v>1.6875</c:v>
                </c:pt>
                <c:pt idx="103">
                  <c:v>1.6875</c:v>
                </c:pt>
                <c:pt idx="104">
                  <c:v>1.6875</c:v>
                </c:pt>
                <c:pt idx="105">
                  <c:v>1.6875</c:v>
                </c:pt>
                <c:pt idx="106">
                  <c:v>1.6875</c:v>
                </c:pt>
                <c:pt idx="107">
                  <c:v>1.6875</c:v>
                </c:pt>
                <c:pt idx="108">
                  <c:v>1.6875</c:v>
                </c:pt>
                <c:pt idx="109">
                  <c:v>1.6875</c:v>
                </c:pt>
                <c:pt idx="110">
                  <c:v>1.6875</c:v>
                </c:pt>
                <c:pt idx="111">
                  <c:v>1.6875</c:v>
                </c:pt>
                <c:pt idx="112">
                  <c:v>1.6875</c:v>
                </c:pt>
                <c:pt idx="113">
                  <c:v>1.6875</c:v>
                </c:pt>
                <c:pt idx="114">
                  <c:v>1.6875</c:v>
                </c:pt>
                <c:pt idx="115">
                  <c:v>1.6875</c:v>
                </c:pt>
                <c:pt idx="116">
                  <c:v>1.6875</c:v>
                </c:pt>
                <c:pt idx="117">
                  <c:v>1.6875</c:v>
                </c:pt>
                <c:pt idx="118">
                  <c:v>1.6875</c:v>
                </c:pt>
                <c:pt idx="119">
                  <c:v>1.6875</c:v>
                </c:pt>
                <c:pt idx="120">
                  <c:v>1.6875</c:v>
                </c:pt>
                <c:pt idx="121">
                  <c:v>1.6875</c:v>
                </c:pt>
                <c:pt idx="122">
                  <c:v>1.6875</c:v>
                </c:pt>
                <c:pt idx="123">
                  <c:v>1.75</c:v>
                </c:pt>
                <c:pt idx="124">
                  <c:v>2.25</c:v>
                </c:pt>
                <c:pt idx="125">
                  <c:v>2.25</c:v>
                </c:pt>
                <c:pt idx="126">
                  <c:v>2.25</c:v>
                </c:pt>
                <c:pt idx="127">
                  <c:v>2.3125</c:v>
                </c:pt>
                <c:pt idx="128">
                  <c:v>2.875</c:v>
                </c:pt>
                <c:pt idx="129">
                  <c:v>3.4375</c:v>
                </c:pt>
                <c:pt idx="130">
                  <c:v>3.9375</c:v>
                </c:pt>
                <c:pt idx="131">
                  <c:v>4</c:v>
                </c:pt>
                <c:pt idx="132">
                  <c:v>4.5625</c:v>
                </c:pt>
                <c:pt idx="133">
                  <c:v>5.125</c:v>
                </c:pt>
                <c:pt idx="134">
                  <c:v>5.6875</c:v>
                </c:pt>
                <c:pt idx="135">
                  <c:v>6.25</c:v>
                </c:pt>
                <c:pt idx="136">
                  <c:v>6.75</c:v>
                </c:pt>
                <c:pt idx="137">
                  <c:v>6.75</c:v>
                </c:pt>
                <c:pt idx="138">
                  <c:v>6.375</c:v>
                </c:pt>
                <c:pt idx="139">
                  <c:v>5.0625</c:v>
                </c:pt>
                <c:pt idx="140">
                  <c:v>4.5625</c:v>
                </c:pt>
                <c:pt idx="141">
                  <c:v>0.5625</c:v>
                </c:pt>
                <c:pt idx="142">
                  <c:v>0.5625</c:v>
                </c:pt>
                <c:pt idx="143">
                  <c:v>0.5625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201120"/>
        <c:axId val="157201680"/>
      </c:lineChart>
      <c:catAx>
        <c:axId val="15720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1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PERIOD</a:t>
                </a:r>
              </a:p>
            </c:rich>
          </c:tx>
          <c:layout/>
          <c:overlay val="0"/>
          <c:spPr>
            <a:noFill/>
            <a:ln w="25399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201680"/>
        <c:crosses val="autoZero"/>
        <c:auto val="1"/>
        <c:lblAlgn val="ctr"/>
        <c:lblOffset val="100"/>
        <c:noMultiLvlLbl val="0"/>
      </c:catAx>
      <c:valAx>
        <c:axId val="15720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1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Interest Rate</a:t>
                </a:r>
              </a:p>
            </c:rich>
          </c:tx>
          <c:layout/>
          <c:overlay val="0"/>
          <c:spPr>
            <a:noFill/>
            <a:ln w="25399">
              <a:noFill/>
            </a:ln>
          </c:spPr>
        </c:title>
        <c:numFmt formatCode="0.0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201120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/>
      <c:overlay val="0"/>
      <c:spPr>
        <a:noFill/>
        <a:ln w="25399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548B6-EFFA-4C4F-9002-7CF3712F3BAF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3A2D0E9-012D-49C0-8279-79DEBC5BC4B5}">
      <dgm:prSet phldrT="[Text]" custT="1"/>
      <dgm:spPr/>
      <dgm:t>
        <a:bodyPr/>
        <a:lstStyle/>
        <a:p>
          <a:r>
            <a:rPr lang="en-GB" sz="2800" dirty="0" smtClean="0"/>
            <a:t>PROGRAM BACKGROUND</a:t>
          </a:r>
        </a:p>
        <a:p>
          <a:r>
            <a:rPr lang="en-GB" sz="2800" dirty="0" smtClean="0"/>
            <a:t>&amp; INTRODUCTION</a:t>
          </a:r>
          <a:endParaRPr lang="en-GB" sz="2800" dirty="0"/>
        </a:p>
      </dgm:t>
    </dgm:pt>
    <dgm:pt modelId="{E7FEB292-A6AE-4467-BA3A-8FB87BD1898D}" type="parTrans" cxnId="{0DA18CD6-CFC9-4F75-8FEE-3F3016ACA818}">
      <dgm:prSet/>
      <dgm:spPr/>
      <dgm:t>
        <a:bodyPr/>
        <a:lstStyle/>
        <a:p>
          <a:endParaRPr lang="en-GB"/>
        </a:p>
      </dgm:t>
    </dgm:pt>
    <dgm:pt modelId="{67A117B0-0DFA-4BA8-AA46-C6BBB62C02F7}" type="sibTrans" cxnId="{0DA18CD6-CFC9-4F75-8FEE-3F3016ACA818}">
      <dgm:prSet/>
      <dgm:spPr/>
      <dgm:t>
        <a:bodyPr/>
        <a:lstStyle/>
        <a:p>
          <a:endParaRPr lang="en-GB"/>
        </a:p>
      </dgm:t>
    </dgm:pt>
    <dgm:pt modelId="{A6EAE738-F40E-4FE8-92DF-AC7993ACB5EF}">
      <dgm:prSet phldrT="[Text]" custT="1"/>
      <dgm:spPr/>
      <dgm:t>
        <a:bodyPr/>
        <a:lstStyle/>
        <a:p>
          <a:r>
            <a:rPr lang="en-GB" sz="3200" dirty="0" smtClean="0"/>
            <a:t>DETAILS OF COURSE</a:t>
          </a:r>
          <a:endParaRPr lang="en-GB" sz="3200" dirty="0"/>
        </a:p>
      </dgm:t>
    </dgm:pt>
    <dgm:pt modelId="{F810D90A-3697-429E-9409-533240067DC5}" type="parTrans" cxnId="{FC9D22AA-3D9D-470E-84FD-D1954716E452}">
      <dgm:prSet/>
      <dgm:spPr/>
      <dgm:t>
        <a:bodyPr/>
        <a:lstStyle/>
        <a:p>
          <a:endParaRPr lang="en-GB"/>
        </a:p>
      </dgm:t>
    </dgm:pt>
    <dgm:pt modelId="{7DF10075-CA03-4420-9AF0-355A1A86E550}" type="sibTrans" cxnId="{FC9D22AA-3D9D-470E-84FD-D1954716E452}">
      <dgm:prSet/>
      <dgm:spPr/>
      <dgm:t>
        <a:bodyPr/>
        <a:lstStyle/>
        <a:p>
          <a:endParaRPr lang="en-GB"/>
        </a:p>
      </dgm:t>
    </dgm:pt>
    <dgm:pt modelId="{C1B3CDD4-B0D6-4887-BEF5-CB10CB21E7A3}">
      <dgm:prSet phldrT="[Text]" custT="1"/>
      <dgm:spPr/>
      <dgm:t>
        <a:bodyPr/>
        <a:lstStyle/>
        <a:p>
          <a:r>
            <a:rPr lang="en-GB" sz="3200" dirty="0" smtClean="0"/>
            <a:t>IMPACT</a:t>
          </a:r>
          <a:endParaRPr lang="en-GB" sz="3200" dirty="0"/>
        </a:p>
      </dgm:t>
    </dgm:pt>
    <dgm:pt modelId="{04A96CB5-1252-4E2E-BCB9-35452907527A}" type="parTrans" cxnId="{BBFA6F97-8AF4-49FA-9E47-6D154E9A98AB}">
      <dgm:prSet/>
      <dgm:spPr/>
      <dgm:t>
        <a:bodyPr/>
        <a:lstStyle/>
        <a:p>
          <a:endParaRPr lang="en-GB"/>
        </a:p>
      </dgm:t>
    </dgm:pt>
    <dgm:pt modelId="{0075D2DF-6273-444B-A6B8-80AFF869E459}" type="sibTrans" cxnId="{BBFA6F97-8AF4-49FA-9E47-6D154E9A98AB}">
      <dgm:prSet/>
      <dgm:spPr/>
      <dgm:t>
        <a:bodyPr/>
        <a:lstStyle/>
        <a:p>
          <a:endParaRPr lang="en-GB"/>
        </a:p>
      </dgm:t>
    </dgm:pt>
    <dgm:pt modelId="{F4C6F831-75A8-4DCA-97A0-6108B6B98C29}">
      <dgm:prSet phldrT="[Text]" custT="1"/>
      <dgm:spPr/>
      <dgm:t>
        <a:bodyPr/>
        <a:lstStyle/>
        <a:p>
          <a:r>
            <a:rPr lang="en-GB" sz="3200" dirty="0" smtClean="0"/>
            <a:t>RECOMMENDATIONS</a:t>
          </a:r>
          <a:endParaRPr lang="en-GB" sz="3200" dirty="0"/>
        </a:p>
      </dgm:t>
    </dgm:pt>
    <dgm:pt modelId="{A9AAB859-C604-469D-AF13-3C483330BD0C}" type="parTrans" cxnId="{3B7192E7-65A8-4A96-ACB5-4229755191B1}">
      <dgm:prSet/>
      <dgm:spPr/>
      <dgm:t>
        <a:bodyPr/>
        <a:lstStyle/>
        <a:p>
          <a:endParaRPr lang="en-GB"/>
        </a:p>
      </dgm:t>
    </dgm:pt>
    <dgm:pt modelId="{B5FB3C47-8803-4FD0-A32B-3C10B2484FFA}" type="sibTrans" cxnId="{3B7192E7-65A8-4A96-ACB5-4229755191B1}">
      <dgm:prSet/>
      <dgm:spPr/>
      <dgm:t>
        <a:bodyPr/>
        <a:lstStyle/>
        <a:p>
          <a:endParaRPr lang="en-GB"/>
        </a:p>
      </dgm:t>
    </dgm:pt>
    <dgm:pt modelId="{F20023BB-82BA-4FA2-8AEB-11516EFB0277}">
      <dgm:prSet phldrT="[Text]" custT="1"/>
      <dgm:spPr/>
      <dgm:t>
        <a:bodyPr/>
        <a:lstStyle/>
        <a:p>
          <a:r>
            <a:rPr lang="en-GB" sz="3200" dirty="0" smtClean="0"/>
            <a:t>APPRECIATION</a:t>
          </a:r>
          <a:endParaRPr lang="en-GB" sz="3200" dirty="0"/>
        </a:p>
      </dgm:t>
    </dgm:pt>
    <dgm:pt modelId="{A0F0FF84-0400-43A8-AEA0-A9CE55B32DF3}" type="parTrans" cxnId="{33D9DD73-1D74-4057-BA7A-61BE0AABAC60}">
      <dgm:prSet/>
      <dgm:spPr/>
      <dgm:t>
        <a:bodyPr/>
        <a:lstStyle/>
        <a:p>
          <a:endParaRPr lang="en-GB"/>
        </a:p>
      </dgm:t>
    </dgm:pt>
    <dgm:pt modelId="{E264D5C0-2E70-4DFA-AAC9-B32B9DF18AA9}" type="sibTrans" cxnId="{33D9DD73-1D74-4057-BA7A-61BE0AABAC60}">
      <dgm:prSet/>
      <dgm:spPr/>
      <dgm:t>
        <a:bodyPr/>
        <a:lstStyle/>
        <a:p>
          <a:endParaRPr lang="en-GB"/>
        </a:p>
      </dgm:t>
    </dgm:pt>
    <dgm:pt modelId="{4CE11F89-D47D-4B72-BF90-20A11DBC682E}" type="pres">
      <dgm:prSet presAssocID="{790548B6-EFFA-4C4F-9002-7CF3712F3B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56FED6-8F2C-4FB5-9290-892C27E81576}" type="pres">
      <dgm:prSet presAssocID="{83A2D0E9-012D-49C0-8279-79DEBC5BC4B5}" presName="node" presStyleLbl="node1" presStyleIdx="0" presStyleCnt="5" custScaleX="104547" custScaleY="110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5BDF6-A0A0-48C3-9CB2-4BCF24C0019B}" type="pres">
      <dgm:prSet presAssocID="{67A117B0-0DFA-4BA8-AA46-C6BBB62C02F7}" presName="sibTrans" presStyleLbl="sibTrans2D1" presStyleIdx="0" presStyleCnt="4"/>
      <dgm:spPr/>
      <dgm:t>
        <a:bodyPr/>
        <a:lstStyle/>
        <a:p>
          <a:endParaRPr lang="en-GB"/>
        </a:p>
      </dgm:t>
    </dgm:pt>
    <dgm:pt modelId="{74A8FD47-B917-4A2D-8514-CF51C801EEE2}" type="pres">
      <dgm:prSet presAssocID="{67A117B0-0DFA-4BA8-AA46-C6BBB62C02F7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928DA55C-011A-45BF-965D-80F40B03883C}" type="pres">
      <dgm:prSet presAssocID="{A6EAE738-F40E-4FE8-92DF-AC7993ACB5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5DEB12-0544-419B-9E29-6CAFAAECE3E2}" type="pres">
      <dgm:prSet presAssocID="{7DF10075-CA03-4420-9AF0-355A1A86E550}" presName="sibTrans" presStyleLbl="sibTrans2D1" presStyleIdx="1" presStyleCnt="4"/>
      <dgm:spPr/>
      <dgm:t>
        <a:bodyPr/>
        <a:lstStyle/>
        <a:p>
          <a:endParaRPr lang="en-GB"/>
        </a:p>
      </dgm:t>
    </dgm:pt>
    <dgm:pt modelId="{DED9B15C-D073-48F2-8238-23DAC427C509}" type="pres">
      <dgm:prSet presAssocID="{7DF10075-CA03-4420-9AF0-355A1A86E550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5C9DD6DC-FDA9-4024-9C56-72F984ABC94C}" type="pres">
      <dgm:prSet presAssocID="{C1B3CDD4-B0D6-4887-BEF5-CB10CB21E7A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0DE89F-058A-4C97-AC33-9AB7D3A0B0D9}" type="pres">
      <dgm:prSet presAssocID="{0075D2DF-6273-444B-A6B8-80AFF869E459}" presName="sibTrans" presStyleLbl="sibTrans2D1" presStyleIdx="2" presStyleCnt="4" custAng="21141067"/>
      <dgm:spPr/>
      <dgm:t>
        <a:bodyPr/>
        <a:lstStyle/>
        <a:p>
          <a:endParaRPr lang="en-GB"/>
        </a:p>
      </dgm:t>
    </dgm:pt>
    <dgm:pt modelId="{A61B549B-50CE-49E3-82BE-BF5DCEF5E7F2}" type="pres">
      <dgm:prSet presAssocID="{0075D2DF-6273-444B-A6B8-80AFF869E459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033F2586-B95A-48AA-B1A3-A9074EA206EC}" type="pres">
      <dgm:prSet presAssocID="{F4C6F831-75A8-4DCA-97A0-6108B6B98C29}" presName="node" presStyleLbl="node1" presStyleIdx="3" presStyleCnt="5" custScaleX="129223" custLinFactNeighborX="1298" custLinFactNeighborY="-14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4B3451-EEA3-4547-9D2D-7F5AC1B65F6C}" type="pres">
      <dgm:prSet presAssocID="{B5FB3C47-8803-4FD0-A32B-3C10B2484FFA}" presName="sibTrans" presStyleLbl="sibTrans2D1" presStyleIdx="3" presStyleCnt="4"/>
      <dgm:spPr/>
      <dgm:t>
        <a:bodyPr/>
        <a:lstStyle/>
        <a:p>
          <a:endParaRPr lang="en-GB"/>
        </a:p>
      </dgm:t>
    </dgm:pt>
    <dgm:pt modelId="{3F8E26B3-8355-4A26-B5BD-4A7BF1EABB03}" type="pres">
      <dgm:prSet presAssocID="{B5FB3C47-8803-4FD0-A32B-3C10B2484FFA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5B66F914-9216-4448-ABBA-669DE2DA5BF2}" type="pres">
      <dgm:prSet presAssocID="{F20023BB-82BA-4FA2-8AEB-11516EFB0277}" presName="node" presStyleLbl="node1" presStyleIdx="4" presStyleCnt="5" custScaleX="1333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A18CD6-CFC9-4F75-8FEE-3F3016ACA818}" srcId="{790548B6-EFFA-4C4F-9002-7CF3712F3BAF}" destId="{83A2D0E9-012D-49C0-8279-79DEBC5BC4B5}" srcOrd="0" destOrd="0" parTransId="{E7FEB292-A6AE-4467-BA3A-8FB87BD1898D}" sibTransId="{67A117B0-0DFA-4BA8-AA46-C6BBB62C02F7}"/>
    <dgm:cxn modelId="{1AB21B19-C2CF-4D73-B5CE-D89867274855}" type="presOf" srcId="{A6EAE738-F40E-4FE8-92DF-AC7993ACB5EF}" destId="{928DA55C-011A-45BF-965D-80F40B03883C}" srcOrd="0" destOrd="0" presId="urn:microsoft.com/office/officeart/2005/8/layout/process5"/>
    <dgm:cxn modelId="{AC2011FC-9CCF-436F-A314-CDD402EA271D}" type="presOf" srcId="{F20023BB-82BA-4FA2-8AEB-11516EFB0277}" destId="{5B66F914-9216-4448-ABBA-669DE2DA5BF2}" srcOrd="0" destOrd="0" presId="urn:microsoft.com/office/officeart/2005/8/layout/process5"/>
    <dgm:cxn modelId="{33D9DD73-1D74-4057-BA7A-61BE0AABAC60}" srcId="{790548B6-EFFA-4C4F-9002-7CF3712F3BAF}" destId="{F20023BB-82BA-4FA2-8AEB-11516EFB0277}" srcOrd="4" destOrd="0" parTransId="{A0F0FF84-0400-43A8-AEA0-A9CE55B32DF3}" sibTransId="{E264D5C0-2E70-4DFA-AAC9-B32B9DF18AA9}"/>
    <dgm:cxn modelId="{3D2C1ECC-D3D7-407B-A8D0-33F9EE36D7A1}" type="presOf" srcId="{67A117B0-0DFA-4BA8-AA46-C6BBB62C02F7}" destId="{4355BDF6-A0A0-48C3-9CB2-4BCF24C0019B}" srcOrd="0" destOrd="0" presId="urn:microsoft.com/office/officeart/2005/8/layout/process5"/>
    <dgm:cxn modelId="{FC9D22AA-3D9D-470E-84FD-D1954716E452}" srcId="{790548B6-EFFA-4C4F-9002-7CF3712F3BAF}" destId="{A6EAE738-F40E-4FE8-92DF-AC7993ACB5EF}" srcOrd="1" destOrd="0" parTransId="{F810D90A-3697-429E-9409-533240067DC5}" sibTransId="{7DF10075-CA03-4420-9AF0-355A1A86E550}"/>
    <dgm:cxn modelId="{4D2710EF-E6B1-4210-B26F-904EF5480539}" type="presOf" srcId="{0075D2DF-6273-444B-A6B8-80AFF869E459}" destId="{850DE89F-058A-4C97-AC33-9AB7D3A0B0D9}" srcOrd="0" destOrd="0" presId="urn:microsoft.com/office/officeart/2005/8/layout/process5"/>
    <dgm:cxn modelId="{3B7192E7-65A8-4A96-ACB5-4229755191B1}" srcId="{790548B6-EFFA-4C4F-9002-7CF3712F3BAF}" destId="{F4C6F831-75A8-4DCA-97A0-6108B6B98C29}" srcOrd="3" destOrd="0" parTransId="{A9AAB859-C604-469D-AF13-3C483330BD0C}" sibTransId="{B5FB3C47-8803-4FD0-A32B-3C10B2484FFA}"/>
    <dgm:cxn modelId="{6EC6D07B-7085-4554-AF9D-653F2E481382}" type="presOf" srcId="{B5FB3C47-8803-4FD0-A32B-3C10B2484FFA}" destId="{7F4B3451-EEA3-4547-9D2D-7F5AC1B65F6C}" srcOrd="0" destOrd="0" presId="urn:microsoft.com/office/officeart/2005/8/layout/process5"/>
    <dgm:cxn modelId="{A78E9702-6BF4-46FA-8D93-9DE112D0E19D}" type="presOf" srcId="{790548B6-EFFA-4C4F-9002-7CF3712F3BAF}" destId="{4CE11F89-D47D-4B72-BF90-20A11DBC682E}" srcOrd="0" destOrd="0" presId="urn:microsoft.com/office/officeart/2005/8/layout/process5"/>
    <dgm:cxn modelId="{1CD1E13F-D119-4097-AD04-6384DEBF2535}" type="presOf" srcId="{F4C6F831-75A8-4DCA-97A0-6108B6B98C29}" destId="{033F2586-B95A-48AA-B1A3-A9074EA206EC}" srcOrd="0" destOrd="0" presId="urn:microsoft.com/office/officeart/2005/8/layout/process5"/>
    <dgm:cxn modelId="{62EBAF78-6AE8-4B56-991A-7BE9BAC0AE32}" type="presOf" srcId="{7DF10075-CA03-4420-9AF0-355A1A86E550}" destId="{0B5DEB12-0544-419B-9E29-6CAFAAECE3E2}" srcOrd="0" destOrd="0" presId="urn:microsoft.com/office/officeart/2005/8/layout/process5"/>
    <dgm:cxn modelId="{23771CB3-9B16-4AEE-ADA1-B08E14C9EB23}" type="presOf" srcId="{0075D2DF-6273-444B-A6B8-80AFF869E459}" destId="{A61B549B-50CE-49E3-82BE-BF5DCEF5E7F2}" srcOrd="1" destOrd="0" presId="urn:microsoft.com/office/officeart/2005/8/layout/process5"/>
    <dgm:cxn modelId="{B98A922B-777F-4A1E-9AFA-759C96E3BC75}" type="presOf" srcId="{C1B3CDD4-B0D6-4887-BEF5-CB10CB21E7A3}" destId="{5C9DD6DC-FDA9-4024-9C56-72F984ABC94C}" srcOrd="0" destOrd="0" presId="urn:microsoft.com/office/officeart/2005/8/layout/process5"/>
    <dgm:cxn modelId="{3E73F5D5-FFF8-4728-BF5C-D6A483B921DC}" type="presOf" srcId="{67A117B0-0DFA-4BA8-AA46-C6BBB62C02F7}" destId="{74A8FD47-B917-4A2D-8514-CF51C801EEE2}" srcOrd="1" destOrd="0" presId="urn:microsoft.com/office/officeart/2005/8/layout/process5"/>
    <dgm:cxn modelId="{BBFA6F97-8AF4-49FA-9E47-6D154E9A98AB}" srcId="{790548B6-EFFA-4C4F-9002-7CF3712F3BAF}" destId="{C1B3CDD4-B0D6-4887-BEF5-CB10CB21E7A3}" srcOrd="2" destOrd="0" parTransId="{04A96CB5-1252-4E2E-BCB9-35452907527A}" sibTransId="{0075D2DF-6273-444B-A6B8-80AFF869E459}"/>
    <dgm:cxn modelId="{52C66008-1288-4A5E-8EA8-576EF405CE3D}" type="presOf" srcId="{83A2D0E9-012D-49C0-8279-79DEBC5BC4B5}" destId="{3956FED6-8F2C-4FB5-9290-892C27E81576}" srcOrd="0" destOrd="0" presId="urn:microsoft.com/office/officeart/2005/8/layout/process5"/>
    <dgm:cxn modelId="{4A1B5A0F-AE64-4169-900D-A2BCB470F84B}" type="presOf" srcId="{7DF10075-CA03-4420-9AF0-355A1A86E550}" destId="{DED9B15C-D073-48F2-8238-23DAC427C509}" srcOrd="1" destOrd="0" presId="urn:microsoft.com/office/officeart/2005/8/layout/process5"/>
    <dgm:cxn modelId="{EC417407-3515-4315-BCD5-CDC58567F6CF}" type="presOf" srcId="{B5FB3C47-8803-4FD0-A32B-3C10B2484FFA}" destId="{3F8E26B3-8355-4A26-B5BD-4A7BF1EABB03}" srcOrd="1" destOrd="0" presId="urn:microsoft.com/office/officeart/2005/8/layout/process5"/>
    <dgm:cxn modelId="{FE421D98-0246-434D-BC99-6339E895CABA}" type="presParOf" srcId="{4CE11F89-D47D-4B72-BF90-20A11DBC682E}" destId="{3956FED6-8F2C-4FB5-9290-892C27E81576}" srcOrd="0" destOrd="0" presId="urn:microsoft.com/office/officeart/2005/8/layout/process5"/>
    <dgm:cxn modelId="{250A480D-88DC-42CF-B697-1CC89A05BB5D}" type="presParOf" srcId="{4CE11F89-D47D-4B72-BF90-20A11DBC682E}" destId="{4355BDF6-A0A0-48C3-9CB2-4BCF24C0019B}" srcOrd="1" destOrd="0" presId="urn:microsoft.com/office/officeart/2005/8/layout/process5"/>
    <dgm:cxn modelId="{6D2944C4-39F8-4C01-84DD-B762226742AC}" type="presParOf" srcId="{4355BDF6-A0A0-48C3-9CB2-4BCF24C0019B}" destId="{74A8FD47-B917-4A2D-8514-CF51C801EEE2}" srcOrd="0" destOrd="0" presId="urn:microsoft.com/office/officeart/2005/8/layout/process5"/>
    <dgm:cxn modelId="{EEA53B6D-215B-426F-91C2-C533F686E0C3}" type="presParOf" srcId="{4CE11F89-D47D-4B72-BF90-20A11DBC682E}" destId="{928DA55C-011A-45BF-965D-80F40B03883C}" srcOrd="2" destOrd="0" presId="urn:microsoft.com/office/officeart/2005/8/layout/process5"/>
    <dgm:cxn modelId="{EA93D328-9FB8-474A-AE90-A5CBBA5D99A3}" type="presParOf" srcId="{4CE11F89-D47D-4B72-BF90-20A11DBC682E}" destId="{0B5DEB12-0544-419B-9E29-6CAFAAECE3E2}" srcOrd="3" destOrd="0" presId="urn:microsoft.com/office/officeart/2005/8/layout/process5"/>
    <dgm:cxn modelId="{D1F474F4-7762-4DEA-9056-3A3E0132CE12}" type="presParOf" srcId="{0B5DEB12-0544-419B-9E29-6CAFAAECE3E2}" destId="{DED9B15C-D073-48F2-8238-23DAC427C509}" srcOrd="0" destOrd="0" presId="urn:microsoft.com/office/officeart/2005/8/layout/process5"/>
    <dgm:cxn modelId="{40145995-91A1-4F2C-9E5E-1D491BF973B1}" type="presParOf" srcId="{4CE11F89-D47D-4B72-BF90-20A11DBC682E}" destId="{5C9DD6DC-FDA9-4024-9C56-72F984ABC94C}" srcOrd="4" destOrd="0" presId="urn:microsoft.com/office/officeart/2005/8/layout/process5"/>
    <dgm:cxn modelId="{E093ACAD-6847-4340-86F2-1B224825FFC3}" type="presParOf" srcId="{4CE11F89-D47D-4B72-BF90-20A11DBC682E}" destId="{850DE89F-058A-4C97-AC33-9AB7D3A0B0D9}" srcOrd="5" destOrd="0" presId="urn:microsoft.com/office/officeart/2005/8/layout/process5"/>
    <dgm:cxn modelId="{08D79350-78AE-45BE-8A5D-93C91A85F497}" type="presParOf" srcId="{850DE89F-058A-4C97-AC33-9AB7D3A0B0D9}" destId="{A61B549B-50CE-49E3-82BE-BF5DCEF5E7F2}" srcOrd="0" destOrd="0" presId="urn:microsoft.com/office/officeart/2005/8/layout/process5"/>
    <dgm:cxn modelId="{FB805886-5689-46F7-BFA7-0A88C9176FE5}" type="presParOf" srcId="{4CE11F89-D47D-4B72-BF90-20A11DBC682E}" destId="{033F2586-B95A-48AA-B1A3-A9074EA206EC}" srcOrd="6" destOrd="0" presId="urn:microsoft.com/office/officeart/2005/8/layout/process5"/>
    <dgm:cxn modelId="{24C2DA16-C4DD-41E3-9183-8B7989A7EB56}" type="presParOf" srcId="{4CE11F89-D47D-4B72-BF90-20A11DBC682E}" destId="{7F4B3451-EEA3-4547-9D2D-7F5AC1B65F6C}" srcOrd="7" destOrd="0" presId="urn:microsoft.com/office/officeart/2005/8/layout/process5"/>
    <dgm:cxn modelId="{0EF014B2-AD59-4BB0-B5EE-E2DF00B826D3}" type="presParOf" srcId="{7F4B3451-EEA3-4547-9D2D-7F5AC1B65F6C}" destId="{3F8E26B3-8355-4A26-B5BD-4A7BF1EABB03}" srcOrd="0" destOrd="0" presId="urn:microsoft.com/office/officeart/2005/8/layout/process5"/>
    <dgm:cxn modelId="{5886EA83-E72B-4B39-BBD1-11EDF0613378}" type="presParOf" srcId="{4CE11F89-D47D-4B72-BF90-20A11DBC682E}" destId="{5B66F914-9216-4448-ABBA-669DE2DA5BF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3F8078-DEAC-4D37-8A01-45A6F6EC3AB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1B6DC8F-125B-4840-B12B-62600E9ED8A3}">
      <dgm:prSet phldrT="[Text]" custT="1"/>
      <dgm:spPr/>
      <dgm:t>
        <a:bodyPr/>
        <a:lstStyle/>
        <a:p>
          <a:r>
            <a: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FISCAL POLICY RECOMMENDATIONS</a:t>
          </a:r>
          <a:endParaRPr lang="en-GB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E5C4E-6521-4D00-A392-6EA11A9EBFE2}" type="parTrans" cxnId="{FC79F4E5-68CE-4426-999F-B9B89FB5C5CC}">
      <dgm:prSet/>
      <dgm:spPr/>
      <dgm:t>
        <a:bodyPr/>
        <a:lstStyle/>
        <a:p>
          <a:endParaRPr lang="en-GB"/>
        </a:p>
      </dgm:t>
    </dgm:pt>
    <dgm:pt modelId="{6EC0F8D4-6A9A-43D0-9389-747D01FEF9D7}" type="sibTrans" cxnId="{FC79F4E5-68CE-4426-999F-B9B89FB5C5CC}">
      <dgm:prSet/>
      <dgm:spPr/>
      <dgm:t>
        <a:bodyPr/>
        <a:lstStyle/>
        <a:p>
          <a:endParaRPr lang="en-GB"/>
        </a:p>
      </dgm:t>
    </dgm:pt>
    <dgm:pt modelId="{838C51C1-2126-414B-A8CE-70E094268B7C}">
      <dgm:prSet phldrT="[Text]" custT="1"/>
      <dgm:spPr/>
      <dgm:t>
        <a:bodyPr/>
        <a:lstStyle/>
        <a:p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research established that Government Spending influences GDP growth at a higher percentage, hence resources must be increased and directed in productive sectors of the economy to enhance the recovery process.</a:t>
          </a:r>
          <a:r>
            <a: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5383B-41E7-4561-AD82-95D66DC87143}" type="parTrans" cxnId="{BB8CE0AF-C8E1-4D72-B4E1-C29D085AB626}">
      <dgm:prSet/>
      <dgm:spPr/>
      <dgm:t>
        <a:bodyPr/>
        <a:lstStyle/>
        <a:p>
          <a:endParaRPr lang="en-GB"/>
        </a:p>
      </dgm:t>
    </dgm:pt>
    <dgm:pt modelId="{34AC6CA2-18D8-4E95-ABAB-D85AF84104D9}" type="sibTrans" cxnId="{BB8CE0AF-C8E1-4D72-B4E1-C29D085AB626}">
      <dgm:prSet/>
      <dgm:spPr/>
      <dgm:t>
        <a:bodyPr/>
        <a:lstStyle/>
        <a:p>
          <a:endParaRPr lang="en-GB"/>
        </a:p>
      </dgm:t>
    </dgm:pt>
    <dgm:pt modelId="{468E789B-A503-48A0-B90C-AD63D1C1F529}">
      <dgm:prSet phldrT="[Text]" custT="1"/>
      <dgm:spPr/>
      <dgm:t>
        <a:bodyPr/>
        <a:lstStyle/>
        <a:p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result revealed infectious disease has a negative effect on the US economy, Hence the government should invest in vaccine development, vaccination and investing in health care to curtail spread of the virus.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79640-5CC1-48F2-B58F-1CA41E473BD2}" type="parTrans" cxnId="{DA441970-6876-40DA-A366-7FD1CC07E02F}">
      <dgm:prSet/>
      <dgm:spPr/>
      <dgm:t>
        <a:bodyPr/>
        <a:lstStyle/>
        <a:p>
          <a:endParaRPr lang="en-GB"/>
        </a:p>
      </dgm:t>
    </dgm:pt>
    <dgm:pt modelId="{F021E6F8-70B9-47CB-B42A-FDEE2211ABEF}" type="sibTrans" cxnId="{DA441970-6876-40DA-A366-7FD1CC07E02F}">
      <dgm:prSet/>
      <dgm:spPr/>
      <dgm:t>
        <a:bodyPr/>
        <a:lstStyle/>
        <a:p>
          <a:endParaRPr lang="en-GB"/>
        </a:p>
      </dgm:t>
    </dgm:pt>
    <dgm:pt modelId="{8EA34D1F-A113-44C1-A7A6-B3D17DF92B7D}">
      <dgm:prSet phldrT="[Text]" custT="1"/>
      <dgm:spPr/>
      <dgm:t>
        <a:bodyPr/>
        <a:lstStyle/>
        <a:p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Policies aimed at enhancing investment performance and boosting demand should be adopted by the US authorities.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2A1FA-6509-4836-8090-AB1456B56447}" type="parTrans" cxnId="{EE8DDCBC-AE3A-4820-880A-B3C48A61F455}">
      <dgm:prSet/>
      <dgm:spPr/>
      <dgm:t>
        <a:bodyPr/>
        <a:lstStyle/>
        <a:p>
          <a:endParaRPr lang="en-GB"/>
        </a:p>
      </dgm:t>
    </dgm:pt>
    <dgm:pt modelId="{136B5D87-19D7-4933-BB88-5D3BEE800897}" type="sibTrans" cxnId="{EE8DDCBC-AE3A-4820-880A-B3C48A61F455}">
      <dgm:prSet/>
      <dgm:spPr/>
      <dgm:t>
        <a:bodyPr/>
        <a:lstStyle/>
        <a:p>
          <a:endParaRPr lang="en-GB"/>
        </a:p>
      </dgm:t>
    </dgm:pt>
    <dgm:pt modelId="{A8BF4987-77EA-49C3-995A-530843C39B8C}" type="pres">
      <dgm:prSet presAssocID="{753F8078-DEAC-4D37-8A01-45A6F6EC3A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C60F0E-5709-4995-B31C-08CF07C97E6C}" type="pres">
      <dgm:prSet presAssocID="{C1B6DC8F-125B-4840-B12B-62600E9ED8A3}" presName="root1" presStyleCnt="0"/>
      <dgm:spPr/>
    </dgm:pt>
    <dgm:pt modelId="{D9C14AFA-7176-4FDC-AD4F-5273CC50CBF3}" type="pres">
      <dgm:prSet presAssocID="{C1B6DC8F-125B-4840-B12B-62600E9ED8A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C21BF5A-9458-4E34-A538-A83C7D7E6A2A}" type="pres">
      <dgm:prSet presAssocID="{C1B6DC8F-125B-4840-B12B-62600E9ED8A3}" presName="level2hierChild" presStyleCnt="0"/>
      <dgm:spPr/>
    </dgm:pt>
    <dgm:pt modelId="{AC43AB49-F55F-4916-9019-2C42560D1F4F}" type="pres">
      <dgm:prSet presAssocID="{CF95383B-41E7-4561-AD82-95D66DC87143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DA1B7F43-709D-4DF2-8A7A-BC5341B09759}" type="pres">
      <dgm:prSet presAssocID="{CF95383B-41E7-4561-AD82-95D66DC87143}" presName="connTx" presStyleLbl="parChTrans1D2" presStyleIdx="0" presStyleCnt="3"/>
      <dgm:spPr/>
      <dgm:t>
        <a:bodyPr/>
        <a:lstStyle/>
        <a:p>
          <a:endParaRPr lang="en-GB"/>
        </a:p>
      </dgm:t>
    </dgm:pt>
    <dgm:pt modelId="{C4D28A72-F138-45CC-802E-E002F906EB46}" type="pres">
      <dgm:prSet presAssocID="{838C51C1-2126-414B-A8CE-70E094268B7C}" presName="root2" presStyleCnt="0"/>
      <dgm:spPr/>
    </dgm:pt>
    <dgm:pt modelId="{CF6C2706-8E44-48C0-9320-4FCDBA9E5065}" type="pres">
      <dgm:prSet presAssocID="{838C51C1-2126-414B-A8CE-70E094268B7C}" presName="LevelTwoTextNode" presStyleLbl="node2" presStyleIdx="0" presStyleCnt="3" custScaleX="332741" custScaleY="1300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45C748B-ED2D-4F7B-BFE3-84841241C56E}" type="pres">
      <dgm:prSet presAssocID="{838C51C1-2126-414B-A8CE-70E094268B7C}" presName="level3hierChild" presStyleCnt="0"/>
      <dgm:spPr/>
    </dgm:pt>
    <dgm:pt modelId="{E4EB23CF-B4AE-48C6-9A34-F099D939C0E8}" type="pres">
      <dgm:prSet presAssocID="{4BA79640-5CC1-48F2-B58F-1CA41E473BD2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793E3B97-2613-4465-9F30-3D26688D0C32}" type="pres">
      <dgm:prSet presAssocID="{4BA79640-5CC1-48F2-B58F-1CA41E473BD2}" presName="connTx" presStyleLbl="parChTrans1D2" presStyleIdx="1" presStyleCnt="3"/>
      <dgm:spPr/>
      <dgm:t>
        <a:bodyPr/>
        <a:lstStyle/>
        <a:p>
          <a:endParaRPr lang="en-GB"/>
        </a:p>
      </dgm:t>
    </dgm:pt>
    <dgm:pt modelId="{B397519A-5566-40EF-9310-EC65DDE552DA}" type="pres">
      <dgm:prSet presAssocID="{468E789B-A503-48A0-B90C-AD63D1C1F529}" presName="root2" presStyleCnt="0"/>
      <dgm:spPr/>
    </dgm:pt>
    <dgm:pt modelId="{83DD806F-9FF9-4448-8B08-F0FBBC10E295}" type="pres">
      <dgm:prSet presAssocID="{468E789B-A503-48A0-B90C-AD63D1C1F529}" presName="LevelTwoTextNode" presStyleLbl="node2" presStyleIdx="1" presStyleCnt="3" custScaleX="332118" custScaleY="1313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6B70050-89B7-48DD-A0CC-9B0B429C16A9}" type="pres">
      <dgm:prSet presAssocID="{468E789B-A503-48A0-B90C-AD63D1C1F529}" presName="level3hierChild" presStyleCnt="0"/>
      <dgm:spPr/>
    </dgm:pt>
    <dgm:pt modelId="{A8219C80-B9FC-4E87-8069-CDE92C9E6641}" type="pres">
      <dgm:prSet presAssocID="{B9E2A1FA-6509-4836-8090-AB1456B56447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990C3322-31B7-44E4-BE61-76AD2A6330A7}" type="pres">
      <dgm:prSet presAssocID="{B9E2A1FA-6509-4836-8090-AB1456B56447}" presName="connTx" presStyleLbl="parChTrans1D2" presStyleIdx="2" presStyleCnt="3"/>
      <dgm:spPr/>
      <dgm:t>
        <a:bodyPr/>
        <a:lstStyle/>
        <a:p>
          <a:endParaRPr lang="en-GB"/>
        </a:p>
      </dgm:t>
    </dgm:pt>
    <dgm:pt modelId="{73FAED98-C503-40D9-9E3E-7275DFE12B53}" type="pres">
      <dgm:prSet presAssocID="{8EA34D1F-A113-44C1-A7A6-B3D17DF92B7D}" presName="root2" presStyleCnt="0"/>
      <dgm:spPr/>
    </dgm:pt>
    <dgm:pt modelId="{9CA64722-7360-489F-BE46-1312704619D6}" type="pres">
      <dgm:prSet presAssocID="{8EA34D1F-A113-44C1-A7A6-B3D17DF92B7D}" presName="LevelTwoTextNode" presStyleLbl="node2" presStyleIdx="2" presStyleCnt="3" custScaleX="331583" custScaleY="13135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31A9F5D-20BA-4AC3-BBF9-26234A749E86}" type="pres">
      <dgm:prSet presAssocID="{8EA34D1F-A113-44C1-A7A6-B3D17DF92B7D}" presName="level3hierChild" presStyleCnt="0"/>
      <dgm:spPr/>
    </dgm:pt>
  </dgm:ptLst>
  <dgm:cxnLst>
    <dgm:cxn modelId="{70C3B8B7-CB73-4980-A1D4-C38EEE7823D0}" type="presOf" srcId="{CF95383B-41E7-4561-AD82-95D66DC87143}" destId="{DA1B7F43-709D-4DF2-8A7A-BC5341B09759}" srcOrd="1" destOrd="0" presId="urn:microsoft.com/office/officeart/2008/layout/HorizontalMultiLevelHierarchy"/>
    <dgm:cxn modelId="{2ED778B7-9920-43A7-9D82-8FFE829CA31E}" type="presOf" srcId="{CF95383B-41E7-4561-AD82-95D66DC87143}" destId="{AC43AB49-F55F-4916-9019-2C42560D1F4F}" srcOrd="0" destOrd="0" presId="urn:microsoft.com/office/officeart/2008/layout/HorizontalMultiLevelHierarchy"/>
    <dgm:cxn modelId="{962AB920-7680-4708-98A1-9211C6B5D7DA}" type="presOf" srcId="{4BA79640-5CC1-48F2-B58F-1CA41E473BD2}" destId="{E4EB23CF-B4AE-48C6-9A34-F099D939C0E8}" srcOrd="0" destOrd="0" presId="urn:microsoft.com/office/officeart/2008/layout/HorizontalMultiLevelHierarchy"/>
    <dgm:cxn modelId="{71B0ACCF-C0E1-44DA-BF45-9AA526811D8E}" type="presOf" srcId="{4BA79640-5CC1-48F2-B58F-1CA41E473BD2}" destId="{793E3B97-2613-4465-9F30-3D26688D0C32}" srcOrd="1" destOrd="0" presId="urn:microsoft.com/office/officeart/2008/layout/HorizontalMultiLevelHierarchy"/>
    <dgm:cxn modelId="{CB5A1CD3-E0B4-41E8-AB45-E0C302F4E6D4}" type="presOf" srcId="{B9E2A1FA-6509-4836-8090-AB1456B56447}" destId="{A8219C80-B9FC-4E87-8069-CDE92C9E6641}" srcOrd="0" destOrd="0" presId="urn:microsoft.com/office/officeart/2008/layout/HorizontalMultiLevelHierarchy"/>
    <dgm:cxn modelId="{074C110A-D5BE-48BD-8C9D-3675BEA89CD7}" type="presOf" srcId="{B9E2A1FA-6509-4836-8090-AB1456B56447}" destId="{990C3322-31B7-44E4-BE61-76AD2A6330A7}" srcOrd="1" destOrd="0" presId="urn:microsoft.com/office/officeart/2008/layout/HorizontalMultiLevelHierarchy"/>
    <dgm:cxn modelId="{DA441970-6876-40DA-A366-7FD1CC07E02F}" srcId="{C1B6DC8F-125B-4840-B12B-62600E9ED8A3}" destId="{468E789B-A503-48A0-B90C-AD63D1C1F529}" srcOrd="1" destOrd="0" parTransId="{4BA79640-5CC1-48F2-B58F-1CA41E473BD2}" sibTransId="{F021E6F8-70B9-47CB-B42A-FDEE2211ABEF}"/>
    <dgm:cxn modelId="{D68DAD00-7BDC-42DC-9656-6944DE817742}" type="presOf" srcId="{468E789B-A503-48A0-B90C-AD63D1C1F529}" destId="{83DD806F-9FF9-4448-8B08-F0FBBC10E295}" srcOrd="0" destOrd="0" presId="urn:microsoft.com/office/officeart/2008/layout/HorizontalMultiLevelHierarchy"/>
    <dgm:cxn modelId="{62290F67-1617-4355-AC6F-97D45B7682F4}" type="presOf" srcId="{8EA34D1F-A113-44C1-A7A6-B3D17DF92B7D}" destId="{9CA64722-7360-489F-BE46-1312704619D6}" srcOrd="0" destOrd="0" presId="urn:microsoft.com/office/officeart/2008/layout/HorizontalMultiLevelHierarchy"/>
    <dgm:cxn modelId="{FC79F4E5-68CE-4426-999F-B9B89FB5C5CC}" srcId="{753F8078-DEAC-4D37-8A01-45A6F6EC3ABC}" destId="{C1B6DC8F-125B-4840-B12B-62600E9ED8A3}" srcOrd="0" destOrd="0" parTransId="{600E5C4E-6521-4D00-A392-6EA11A9EBFE2}" sibTransId="{6EC0F8D4-6A9A-43D0-9389-747D01FEF9D7}"/>
    <dgm:cxn modelId="{B2356D53-86B0-4E9F-B310-ACEBA50EF2CC}" type="presOf" srcId="{C1B6DC8F-125B-4840-B12B-62600E9ED8A3}" destId="{D9C14AFA-7176-4FDC-AD4F-5273CC50CBF3}" srcOrd="0" destOrd="0" presId="urn:microsoft.com/office/officeart/2008/layout/HorizontalMultiLevelHierarchy"/>
    <dgm:cxn modelId="{C54EB292-D22F-4F2C-B18B-FE31D8EAC30D}" type="presOf" srcId="{838C51C1-2126-414B-A8CE-70E094268B7C}" destId="{CF6C2706-8E44-48C0-9320-4FCDBA9E5065}" srcOrd="0" destOrd="0" presId="urn:microsoft.com/office/officeart/2008/layout/HorizontalMultiLevelHierarchy"/>
    <dgm:cxn modelId="{F4D61A95-A021-4E28-ABB2-21B484FE67FC}" type="presOf" srcId="{753F8078-DEAC-4D37-8A01-45A6F6EC3ABC}" destId="{A8BF4987-77EA-49C3-995A-530843C39B8C}" srcOrd="0" destOrd="0" presId="urn:microsoft.com/office/officeart/2008/layout/HorizontalMultiLevelHierarchy"/>
    <dgm:cxn modelId="{BB8CE0AF-C8E1-4D72-B4E1-C29D085AB626}" srcId="{C1B6DC8F-125B-4840-B12B-62600E9ED8A3}" destId="{838C51C1-2126-414B-A8CE-70E094268B7C}" srcOrd="0" destOrd="0" parTransId="{CF95383B-41E7-4561-AD82-95D66DC87143}" sibTransId="{34AC6CA2-18D8-4E95-ABAB-D85AF84104D9}"/>
    <dgm:cxn modelId="{EE8DDCBC-AE3A-4820-880A-B3C48A61F455}" srcId="{C1B6DC8F-125B-4840-B12B-62600E9ED8A3}" destId="{8EA34D1F-A113-44C1-A7A6-B3D17DF92B7D}" srcOrd="2" destOrd="0" parTransId="{B9E2A1FA-6509-4836-8090-AB1456B56447}" sibTransId="{136B5D87-19D7-4933-BB88-5D3BEE800897}"/>
    <dgm:cxn modelId="{5FCCF228-CB57-4E85-A68A-14C7D9FBB525}" type="presParOf" srcId="{A8BF4987-77EA-49C3-995A-530843C39B8C}" destId="{A7C60F0E-5709-4995-B31C-08CF07C97E6C}" srcOrd="0" destOrd="0" presId="urn:microsoft.com/office/officeart/2008/layout/HorizontalMultiLevelHierarchy"/>
    <dgm:cxn modelId="{2F608538-23C0-47B9-BCD5-E0748EA6E8AE}" type="presParOf" srcId="{A7C60F0E-5709-4995-B31C-08CF07C97E6C}" destId="{D9C14AFA-7176-4FDC-AD4F-5273CC50CBF3}" srcOrd="0" destOrd="0" presId="urn:microsoft.com/office/officeart/2008/layout/HorizontalMultiLevelHierarchy"/>
    <dgm:cxn modelId="{B2D608EA-9A83-4EEB-8CD9-35D67F704BA4}" type="presParOf" srcId="{A7C60F0E-5709-4995-B31C-08CF07C97E6C}" destId="{DC21BF5A-9458-4E34-A538-A83C7D7E6A2A}" srcOrd="1" destOrd="0" presId="urn:microsoft.com/office/officeart/2008/layout/HorizontalMultiLevelHierarchy"/>
    <dgm:cxn modelId="{FCADBA63-E2AA-430C-A92B-A3E9DDEAB331}" type="presParOf" srcId="{DC21BF5A-9458-4E34-A538-A83C7D7E6A2A}" destId="{AC43AB49-F55F-4916-9019-2C42560D1F4F}" srcOrd="0" destOrd="0" presId="urn:microsoft.com/office/officeart/2008/layout/HorizontalMultiLevelHierarchy"/>
    <dgm:cxn modelId="{9FE6CDEC-6961-4708-92C6-48DB4909E54E}" type="presParOf" srcId="{AC43AB49-F55F-4916-9019-2C42560D1F4F}" destId="{DA1B7F43-709D-4DF2-8A7A-BC5341B09759}" srcOrd="0" destOrd="0" presId="urn:microsoft.com/office/officeart/2008/layout/HorizontalMultiLevelHierarchy"/>
    <dgm:cxn modelId="{17654B46-2E7C-4D69-8A7A-6FFBEBFE7069}" type="presParOf" srcId="{DC21BF5A-9458-4E34-A538-A83C7D7E6A2A}" destId="{C4D28A72-F138-45CC-802E-E002F906EB46}" srcOrd="1" destOrd="0" presId="urn:microsoft.com/office/officeart/2008/layout/HorizontalMultiLevelHierarchy"/>
    <dgm:cxn modelId="{1D288848-7CDD-41F5-A15B-FDC50AC684FC}" type="presParOf" srcId="{C4D28A72-F138-45CC-802E-E002F906EB46}" destId="{CF6C2706-8E44-48C0-9320-4FCDBA9E5065}" srcOrd="0" destOrd="0" presId="urn:microsoft.com/office/officeart/2008/layout/HorizontalMultiLevelHierarchy"/>
    <dgm:cxn modelId="{8ABB1391-6371-480A-B824-EC50B2747B75}" type="presParOf" srcId="{C4D28A72-F138-45CC-802E-E002F906EB46}" destId="{C45C748B-ED2D-4F7B-BFE3-84841241C56E}" srcOrd="1" destOrd="0" presId="urn:microsoft.com/office/officeart/2008/layout/HorizontalMultiLevelHierarchy"/>
    <dgm:cxn modelId="{92CB1A6C-1F44-410D-9829-415998C42E64}" type="presParOf" srcId="{DC21BF5A-9458-4E34-A538-A83C7D7E6A2A}" destId="{E4EB23CF-B4AE-48C6-9A34-F099D939C0E8}" srcOrd="2" destOrd="0" presId="urn:microsoft.com/office/officeart/2008/layout/HorizontalMultiLevelHierarchy"/>
    <dgm:cxn modelId="{3057F197-F563-4F05-8880-578EFAB7FA54}" type="presParOf" srcId="{E4EB23CF-B4AE-48C6-9A34-F099D939C0E8}" destId="{793E3B97-2613-4465-9F30-3D26688D0C32}" srcOrd="0" destOrd="0" presId="urn:microsoft.com/office/officeart/2008/layout/HorizontalMultiLevelHierarchy"/>
    <dgm:cxn modelId="{FB44DB54-014B-4B26-98A5-FD88484D6425}" type="presParOf" srcId="{DC21BF5A-9458-4E34-A538-A83C7D7E6A2A}" destId="{B397519A-5566-40EF-9310-EC65DDE552DA}" srcOrd="3" destOrd="0" presId="urn:microsoft.com/office/officeart/2008/layout/HorizontalMultiLevelHierarchy"/>
    <dgm:cxn modelId="{1544E752-200C-495C-8CD4-FCC00000C31D}" type="presParOf" srcId="{B397519A-5566-40EF-9310-EC65DDE552DA}" destId="{83DD806F-9FF9-4448-8B08-F0FBBC10E295}" srcOrd="0" destOrd="0" presId="urn:microsoft.com/office/officeart/2008/layout/HorizontalMultiLevelHierarchy"/>
    <dgm:cxn modelId="{F092E430-2A4C-40C5-8AAD-7B06DD706680}" type="presParOf" srcId="{B397519A-5566-40EF-9310-EC65DDE552DA}" destId="{C6B70050-89B7-48DD-A0CC-9B0B429C16A9}" srcOrd="1" destOrd="0" presId="urn:microsoft.com/office/officeart/2008/layout/HorizontalMultiLevelHierarchy"/>
    <dgm:cxn modelId="{BE95BA0E-E642-4EC0-9427-3BFD4FB8564C}" type="presParOf" srcId="{DC21BF5A-9458-4E34-A538-A83C7D7E6A2A}" destId="{A8219C80-B9FC-4E87-8069-CDE92C9E6641}" srcOrd="4" destOrd="0" presId="urn:microsoft.com/office/officeart/2008/layout/HorizontalMultiLevelHierarchy"/>
    <dgm:cxn modelId="{51F70902-5B48-4BAE-8E3C-89B2A4338E80}" type="presParOf" srcId="{A8219C80-B9FC-4E87-8069-CDE92C9E6641}" destId="{990C3322-31B7-44E4-BE61-76AD2A6330A7}" srcOrd="0" destOrd="0" presId="urn:microsoft.com/office/officeart/2008/layout/HorizontalMultiLevelHierarchy"/>
    <dgm:cxn modelId="{2F2E1C81-AEC5-41F8-AC34-168263EF266D}" type="presParOf" srcId="{DC21BF5A-9458-4E34-A538-A83C7D7E6A2A}" destId="{73FAED98-C503-40D9-9E3E-7275DFE12B53}" srcOrd="5" destOrd="0" presId="urn:microsoft.com/office/officeart/2008/layout/HorizontalMultiLevelHierarchy"/>
    <dgm:cxn modelId="{613686D3-BBDC-4841-B899-8FBD29FEBE6C}" type="presParOf" srcId="{73FAED98-C503-40D9-9E3E-7275DFE12B53}" destId="{9CA64722-7360-489F-BE46-1312704619D6}" srcOrd="0" destOrd="0" presId="urn:microsoft.com/office/officeart/2008/layout/HorizontalMultiLevelHierarchy"/>
    <dgm:cxn modelId="{22CEDCD8-9F36-45CD-AC62-C167CDA9C5BA}" type="presParOf" srcId="{73FAED98-C503-40D9-9E3E-7275DFE12B53}" destId="{031A9F5D-20BA-4AC3-BBF9-26234A749E8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87F9C1-1F41-495E-90A0-83F952294BA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93F2A559-BA2F-4B9C-B2F2-FC770178D243}">
      <dgm:prSet phldrT="[Text]" custT="1"/>
      <dgm:spPr/>
      <dgm:t>
        <a:bodyPr/>
        <a:lstStyle/>
        <a:p>
          <a:r>
            <a: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Monetary Policy Recommendation </a:t>
          </a:r>
          <a:endParaRPr lang="en-GB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B9576-2BF6-4718-9EDF-7E70435D251E}" type="parTrans" cxnId="{65FAFA35-CA25-471C-B735-51A20D343370}">
      <dgm:prSet/>
      <dgm:spPr/>
      <dgm:t>
        <a:bodyPr/>
        <a:lstStyle/>
        <a:p>
          <a:endParaRPr lang="en-GB"/>
        </a:p>
      </dgm:t>
    </dgm:pt>
    <dgm:pt modelId="{AE9117AE-3431-4B1E-829D-3715E49A6077}" type="sibTrans" cxnId="{65FAFA35-CA25-471C-B735-51A20D343370}">
      <dgm:prSet/>
      <dgm:spPr/>
      <dgm:t>
        <a:bodyPr/>
        <a:lstStyle/>
        <a:p>
          <a:endParaRPr lang="en-GB"/>
        </a:p>
      </dgm:t>
    </dgm:pt>
    <dgm:pt modelId="{0A190ED0-6D7A-4100-A0BA-A414F72D0179}">
      <dgm:prSet phldrT="[Text]" custT="1"/>
      <dgm:spPr/>
      <dgm:t>
        <a:bodyPr/>
        <a:lstStyle/>
        <a:p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Until the economy achieves full employment and inflation hits 2%, the Federal Reserve should keep its rates close to zero for at least 4 years. As the results of the dependable variable interest rate showed.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D588EF-B6BD-4849-8BBC-445CBBA9D802}" type="parTrans" cxnId="{5C69D626-1C1A-4951-A219-52AE56BB3C7F}">
      <dgm:prSet/>
      <dgm:spPr/>
      <dgm:t>
        <a:bodyPr/>
        <a:lstStyle/>
        <a:p>
          <a:endParaRPr lang="en-GB"/>
        </a:p>
      </dgm:t>
    </dgm:pt>
    <dgm:pt modelId="{529B1C40-3EA1-450D-B94C-1877D130F9B8}" type="sibTrans" cxnId="{5C69D626-1C1A-4951-A219-52AE56BB3C7F}">
      <dgm:prSet/>
      <dgm:spPr/>
      <dgm:t>
        <a:bodyPr/>
        <a:lstStyle/>
        <a:p>
          <a:endParaRPr lang="en-GB"/>
        </a:p>
      </dgm:t>
    </dgm:pt>
    <dgm:pt modelId="{DF4DBBED-90CB-4007-96ED-B37DCBF6F20F}">
      <dgm:prSet phldrT="[Text]" custT="1"/>
      <dgm:spPr/>
      <dgm:t>
        <a:bodyPr/>
        <a:lstStyle/>
        <a:p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Federal Reserve should moderately expand its balance sheet to ensure sufficient liquidity in the financial market.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A7E3A-F555-4C95-B6DF-CC6BF17D66C7}" type="parTrans" cxnId="{1FEBD75B-952E-460F-A2C7-49627858E5C0}">
      <dgm:prSet/>
      <dgm:spPr/>
      <dgm:t>
        <a:bodyPr/>
        <a:lstStyle/>
        <a:p>
          <a:endParaRPr lang="en-GB"/>
        </a:p>
      </dgm:t>
    </dgm:pt>
    <dgm:pt modelId="{69CD15A8-E0CF-4270-9F4A-D25F202DDE4F}" type="sibTrans" cxnId="{1FEBD75B-952E-460F-A2C7-49627858E5C0}">
      <dgm:prSet/>
      <dgm:spPr/>
      <dgm:t>
        <a:bodyPr/>
        <a:lstStyle/>
        <a:p>
          <a:endParaRPr lang="en-GB"/>
        </a:p>
      </dgm:t>
    </dgm:pt>
    <dgm:pt modelId="{B83D0AD9-227D-4664-836D-1B793B8424A4}">
      <dgm:prSet phldrT="[Text]" custT="1"/>
      <dgm:spPr/>
      <dgm:t>
        <a:bodyPr/>
        <a:lstStyle/>
        <a:p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Government should remain committed to improve economic policies needed to make the road to recovery painless for all Americans.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0020C-0BA1-4667-84B9-E11B46691989}" type="parTrans" cxnId="{84F384CF-0269-49B0-8A89-2230D3BCF8C0}">
      <dgm:prSet/>
      <dgm:spPr/>
      <dgm:t>
        <a:bodyPr/>
        <a:lstStyle/>
        <a:p>
          <a:endParaRPr lang="en-GB"/>
        </a:p>
      </dgm:t>
    </dgm:pt>
    <dgm:pt modelId="{431361F7-6796-493B-874B-E90CBF560D7B}" type="sibTrans" cxnId="{84F384CF-0269-49B0-8A89-2230D3BCF8C0}">
      <dgm:prSet/>
      <dgm:spPr/>
      <dgm:t>
        <a:bodyPr/>
        <a:lstStyle/>
        <a:p>
          <a:endParaRPr lang="en-GB"/>
        </a:p>
      </dgm:t>
    </dgm:pt>
    <dgm:pt modelId="{D02AB31A-B797-46CF-BC91-AFC9392748BB}" type="pres">
      <dgm:prSet presAssocID="{5187F9C1-1F41-495E-90A0-83F952294B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5272BF-9AA4-4765-8615-F01052779420}" type="pres">
      <dgm:prSet presAssocID="{93F2A559-BA2F-4B9C-B2F2-FC770178D243}" presName="root1" presStyleCnt="0"/>
      <dgm:spPr/>
    </dgm:pt>
    <dgm:pt modelId="{A3DC0F6F-82CC-467F-BA21-8AC26915945F}" type="pres">
      <dgm:prSet presAssocID="{93F2A559-BA2F-4B9C-B2F2-FC770178D2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405A6F-D33A-4BDF-8AF1-4654FF1058A7}" type="pres">
      <dgm:prSet presAssocID="{93F2A559-BA2F-4B9C-B2F2-FC770178D243}" presName="level2hierChild" presStyleCnt="0"/>
      <dgm:spPr/>
    </dgm:pt>
    <dgm:pt modelId="{3B5A8A98-1D13-4C99-9D9A-4D8591A50424}" type="pres">
      <dgm:prSet presAssocID="{74D588EF-B6BD-4849-8BBC-445CBBA9D802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9C28007C-F696-459D-BB98-5EACF3BC329E}" type="pres">
      <dgm:prSet presAssocID="{74D588EF-B6BD-4849-8BBC-445CBBA9D802}" presName="connTx" presStyleLbl="parChTrans1D2" presStyleIdx="0" presStyleCnt="3"/>
      <dgm:spPr/>
      <dgm:t>
        <a:bodyPr/>
        <a:lstStyle/>
        <a:p>
          <a:endParaRPr lang="en-GB"/>
        </a:p>
      </dgm:t>
    </dgm:pt>
    <dgm:pt modelId="{0C74E86B-1752-4208-9F38-EAA33FCC246B}" type="pres">
      <dgm:prSet presAssocID="{0A190ED0-6D7A-4100-A0BA-A414F72D0179}" presName="root2" presStyleCnt="0"/>
      <dgm:spPr/>
    </dgm:pt>
    <dgm:pt modelId="{A5C26DC6-F3E1-44A5-955C-F0CA0C31412A}" type="pres">
      <dgm:prSet presAssocID="{0A190ED0-6D7A-4100-A0BA-A414F72D0179}" presName="LevelTwoTextNode" presStyleLbl="node2" presStyleIdx="0" presStyleCnt="3" custScaleX="333812" custScaleY="14845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30577A4-63F6-47EE-BA24-F14A9DDFC042}" type="pres">
      <dgm:prSet presAssocID="{0A190ED0-6D7A-4100-A0BA-A414F72D0179}" presName="level3hierChild" presStyleCnt="0"/>
      <dgm:spPr/>
    </dgm:pt>
    <dgm:pt modelId="{9A8FB8F0-2C90-4CFE-BD25-AC34FEBD79EB}" type="pres">
      <dgm:prSet presAssocID="{67FA7E3A-F555-4C95-B6DF-CC6BF17D66C7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A2D74F31-1846-4028-A9D5-10C5E8FC5965}" type="pres">
      <dgm:prSet presAssocID="{67FA7E3A-F555-4C95-B6DF-CC6BF17D66C7}" presName="connTx" presStyleLbl="parChTrans1D2" presStyleIdx="1" presStyleCnt="3"/>
      <dgm:spPr/>
      <dgm:t>
        <a:bodyPr/>
        <a:lstStyle/>
        <a:p>
          <a:endParaRPr lang="en-GB"/>
        </a:p>
      </dgm:t>
    </dgm:pt>
    <dgm:pt modelId="{D3580868-2C38-4CF2-AA46-49042741FBC0}" type="pres">
      <dgm:prSet presAssocID="{DF4DBBED-90CB-4007-96ED-B37DCBF6F20F}" presName="root2" presStyleCnt="0"/>
      <dgm:spPr/>
    </dgm:pt>
    <dgm:pt modelId="{93410340-6EEF-49B7-B136-52845C18BD93}" type="pres">
      <dgm:prSet presAssocID="{DF4DBBED-90CB-4007-96ED-B37DCBF6F20F}" presName="LevelTwoTextNode" presStyleLbl="node2" presStyleIdx="1" presStyleCnt="3" custScaleX="333190" custScaleY="1301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DCE5CC-B9F4-4477-ADD1-A9A5063C64EE}" type="pres">
      <dgm:prSet presAssocID="{DF4DBBED-90CB-4007-96ED-B37DCBF6F20F}" presName="level3hierChild" presStyleCnt="0"/>
      <dgm:spPr/>
    </dgm:pt>
    <dgm:pt modelId="{E9220BB0-1F3F-4BFB-9DD0-D5D5CCBE5DB9}" type="pres">
      <dgm:prSet presAssocID="{CAC0020C-0BA1-4667-84B9-E11B46691989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54FE66FA-8396-444A-99A9-957E9205BD36}" type="pres">
      <dgm:prSet presAssocID="{CAC0020C-0BA1-4667-84B9-E11B46691989}" presName="connTx" presStyleLbl="parChTrans1D2" presStyleIdx="2" presStyleCnt="3"/>
      <dgm:spPr/>
      <dgm:t>
        <a:bodyPr/>
        <a:lstStyle/>
        <a:p>
          <a:endParaRPr lang="en-GB"/>
        </a:p>
      </dgm:t>
    </dgm:pt>
    <dgm:pt modelId="{49C26E46-7357-45C0-8FCC-7F0E36BC6854}" type="pres">
      <dgm:prSet presAssocID="{B83D0AD9-227D-4664-836D-1B793B8424A4}" presName="root2" presStyleCnt="0"/>
      <dgm:spPr/>
    </dgm:pt>
    <dgm:pt modelId="{6B61D7DD-3CBE-40BF-9621-F5AEB0E9C311}" type="pres">
      <dgm:prSet presAssocID="{B83D0AD9-227D-4664-836D-1B793B8424A4}" presName="LevelTwoTextNode" presStyleLbl="node2" presStyleIdx="2" presStyleCnt="3" custScaleX="331868" custScaleY="12490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F982F65-3E39-4014-8228-29B3E2BC3CFD}" type="pres">
      <dgm:prSet presAssocID="{B83D0AD9-227D-4664-836D-1B793B8424A4}" presName="level3hierChild" presStyleCnt="0"/>
      <dgm:spPr/>
    </dgm:pt>
  </dgm:ptLst>
  <dgm:cxnLst>
    <dgm:cxn modelId="{65FAFA35-CA25-471C-B735-51A20D343370}" srcId="{5187F9C1-1F41-495E-90A0-83F952294BA5}" destId="{93F2A559-BA2F-4B9C-B2F2-FC770178D243}" srcOrd="0" destOrd="0" parTransId="{FC9B9576-2BF6-4718-9EDF-7E70435D251E}" sibTransId="{AE9117AE-3431-4B1E-829D-3715E49A6077}"/>
    <dgm:cxn modelId="{495D9453-FEF9-43E0-AA14-D2B195A38BA6}" type="presOf" srcId="{B83D0AD9-227D-4664-836D-1B793B8424A4}" destId="{6B61D7DD-3CBE-40BF-9621-F5AEB0E9C311}" srcOrd="0" destOrd="0" presId="urn:microsoft.com/office/officeart/2008/layout/HorizontalMultiLevelHierarchy"/>
    <dgm:cxn modelId="{4F663FB7-56A4-422A-8FCF-2D1CBA85A262}" type="presOf" srcId="{67FA7E3A-F555-4C95-B6DF-CC6BF17D66C7}" destId="{9A8FB8F0-2C90-4CFE-BD25-AC34FEBD79EB}" srcOrd="0" destOrd="0" presId="urn:microsoft.com/office/officeart/2008/layout/HorizontalMultiLevelHierarchy"/>
    <dgm:cxn modelId="{1FEBD75B-952E-460F-A2C7-49627858E5C0}" srcId="{93F2A559-BA2F-4B9C-B2F2-FC770178D243}" destId="{DF4DBBED-90CB-4007-96ED-B37DCBF6F20F}" srcOrd="1" destOrd="0" parTransId="{67FA7E3A-F555-4C95-B6DF-CC6BF17D66C7}" sibTransId="{69CD15A8-E0CF-4270-9F4A-D25F202DDE4F}"/>
    <dgm:cxn modelId="{CB147F04-799F-4CB3-BBC7-E2AA56E882F1}" type="presOf" srcId="{74D588EF-B6BD-4849-8BBC-445CBBA9D802}" destId="{9C28007C-F696-459D-BB98-5EACF3BC329E}" srcOrd="1" destOrd="0" presId="urn:microsoft.com/office/officeart/2008/layout/HorizontalMultiLevelHierarchy"/>
    <dgm:cxn modelId="{D01FC6E4-7464-4EE1-A89F-30FC1D5E091B}" type="presOf" srcId="{93F2A559-BA2F-4B9C-B2F2-FC770178D243}" destId="{A3DC0F6F-82CC-467F-BA21-8AC26915945F}" srcOrd="0" destOrd="0" presId="urn:microsoft.com/office/officeart/2008/layout/HorizontalMultiLevelHierarchy"/>
    <dgm:cxn modelId="{289F10D1-28CE-4F13-96FB-B290E28FED02}" type="presOf" srcId="{CAC0020C-0BA1-4667-84B9-E11B46691989}" destId="{E9220BB0-1F3F-4BFB-9DD0-D5D5CCBE5DB9}" srcOrd="0" destOrd="0" presId="urn:microsoft.com/office/officeart/2008/layout/HorizontalMultiLevelHierarchy"/>
    <dgm:cxn modelId="{4125FDAA-F259-4CE0-BA9C-433109638E4C}" type="presOf" srcId="{74D588EF-B6BD-4849-8BBC-445CBBA9D802}" destId="{3B5A8A98-1D13-4C99-9D9A-4D8591A50424}" srcOrd="0" destOrd="0" presId="urn:microsoft.com/office/officeart/2008/layout/HorizontalMultiLevelHierarchy"/>
    <dgm:cxn modelId="{476A728A-43D4-4151-93BA-8AEEE2FDCB10}" type="presOf" srcId="{0A190ED0-6D7A-4100-A0BA-A414F72D0179}" destId="{A5C26DC6-F3E1-44A5-955C-F0CA0C31412A}" srcOrd="0" destOrd="0" presId="urn:microsoft.com/office/officeart/2008/layout/HorizontalMultiLevelHierarchy"/>
    <dgm:cxn modelId="{5C69D626-1C1A-4951-A219-52AE56BB3C7F}" srcId="{93F2A559-BA2F-4B9C-B2F2-FC770178D243}" destId="{0A190ED0-6D7A-4100-A0BA-A414F72D0179}" srcOrd="0" destOrd="0" parTransId="{74D588EF-B6BD-4849-8BBC-445CBBA9D802}" sibTransId="{529B1C40-3EA1-450D-B94C-1877D130F9B8}"/>
    <dgm:cxn modelId="{42293D27-1EED-41C1-8194-BC7CF6375429}" type="presOf" srcId="{DF4DBBED-90CB-4007-96ED-B37DCBF6F20F}" destId="{93410340-6EEF-49B7-B136-52845C18BD93}" srcOrd="0" destOrd="0" presId="urn:microsoft.com/office/officeart/2008/layout/HorizontalMultiLevelHierarchy"/>
    <dgm:cxn modelId="{3518EC63-F660-44A3-ACFD-6C269BB62A2F}" type="presOf" srcId="{CAC0020C-0BA1-4667-84B9-E11B46691989}" destId="{54FE66FA-8396-444A-99A9-957E9205BD36}" srcOrd="1" destOrd="0" presId="urn:microsoft.com/office/officeart/2008/layout/HorizontalMultiLevelHierarchy"/>
    <dgm:cxn modelId="{84F384CF-0269-49B0-8A89-2230D3BCF8C0}" srcId="{93F2A559-BA2F-4B9C-B2F2-FC770178D243}" destId="{B83D0AD9-227D-4664-836D-1B793B8424A4}" srcOrd="2" destOrd="0" parTransId="{CAC0020C-0BA1-4667-84B9-E11B46691989}" sibTransId="{431361F7-6796-493B-874B-E90CBF560D7B}"/>
    <dgm:cxn modelId="{66184851-5205-436C-948C-B953C1AD6433}" type="presOf" srcId="{67FA7E3A-F555-4C95-B6DF-CC6BF17D66C7}" destId="{A2D74F31-1846-4028-A9D5-10C5E8FC5965}" srcOrd="1" destOrd="0" presId="urn:microsoft.com/office/officeart/2008/layout/HorizontalMultiLevelHierarchy"/>
    <dgm:cxn modelId="{9D728750-C342-4D1D-B641-DDAB9E6CF701}" type="presOf" srcId="{5187F9C1-1F41-495E-90A0-83F952294BA5}" destId="{D02AB31A-B797-46CF-BC91-AFC9392748BB}" srcOrd="0" destOrd="0" presId="urn:microsoft.com/office/officeart/2008/layout/HorizontalMultiLevelHierarchy"/>
    <dgm:cxn modelId="{D9E1CA91-24D9-4471-9CAA-F11405C0A2EB}" type="presParOf" srcId="{D02AB31A-B797-46CF-BC91-AFC9392748BB}" destId="{2B5272BF-9AA4-4765-8615-F01052779420}" srcOrd="0" destOrd="0" presId="urn:microsoft.com/office/officeart/2008/layout/HorizontalMultiLevelHierarchy"/>
    <dgm:cxn modelId="{9DAC59C3-168D-49D6-89DB-6CC08B9344CC}" type="presParOf" srcId="{2B5272BF-9AA4-4765-8615-F01052779420}" destId="{A3DC0F6F-82CC-467F-BA21-8AC26915945F}" srcOrd="0" destOrd="0" presId="urn:microsoft.com/office/officeart/2008/layout/HorizontalMultiLevelHierarchy"/>
    <dgm:cxn modelId="{ACF1462F-8E96-4CD6-932D-451174C7A6F7}" type="presParOf" srcId="{2B5272BF-9AA4-4765-8615-F01052779420}" destId="{90405A6F-D33A-4BDF-8AF1-4654FF1058A7}" srcOrd="1" destOrd="0" presId="urn:microsoft.com/office/officeart/2008/layout/HorizontalMultiLevelHierarchy"/>
    <dgm:cxn modelId="{CB90D960-A6EA-4216-8411-446315CE8F38}" type="presParOf" srcId="{90405A6F-D33A-4BDF-8AF1-4654FF1058A7}" destId="{3B5A8A98-1D13-4C99-9D9A-4D8591A50424}" srcOrd="0" destOrd="0" presId="urn:microsoft.com/office/officeart/2008/layout/HorizontalMultiLevelHierarchy"/>
    <dgm:cxn modelId="{0549A0B3-38BA-404D-BDBC-A5D33A5C755B}" type="presParOf" srcId="{3B5A8A98-1D13-4C99-9D9A-4D8591A50424}" destId="{9C28007C-F696-459D-BB98-5EACF3BC329E}" srcOrd="0" destOrd="0" presId="urn:microsoft.com/office/officeart/2008/layout/HorizontalMultiLevelHierarchy"/>
    <dgm:cxn modelId="{CD2A718D-77C7-49FB-9BCF-5DD551361F50}" type="presParOf" srcId="{90405A6F-D33A-4BDF-8AF1-4654FF1058A7}" destId="{0C74E86B-1752-4208-9F38-EAA33FCC246B}" srcOrd="1" destOrd="0" presId="urn:microsoft.com/office/officeart/2008/layout/HorizontalMultiLevelHierarchy"/>
    <dgm:cxn modelId="{BDE81666-0A9E-4C7C-B4F6-E005695514C6}" type="presParOf" srcId="{0C74E86B-1752-4208-9F38-EAA33FCC246B}" destId="{A5C26DC6-F3E1-44A5-955C-F0CA0C31412A}" srcOrd="0" destOrd="0" presId="urn:microsoft.com/office/officeart/2008/layout/HorizontalMultiLevelHierarchy"/>
    <dgm:cxn modelId="{BBAA6558-FC5C-4A55-A282-4DBF632F51D8}" type="presParOf" srcId="{0C74E86B-1752-4208-9F38-EAA33FCC246B}" destId="{A30577A4-63F6-47EE-BA24-F14A9DDFC042}" srcOrd="1" destOrd="0" presId="urn:microsoft.com/office/officeart/2008/layout/HorizontalMultiLevelHierarchy"/>
    <dgm:cxn modelId="{D6EAE8DE-D4DA-4A97-91AF-4360EDAAEE6A}" type="presParOf" srcId="{90405A6F-D33A-4BDF-8AF1-4654FF1058A7}" destId="{9A8FB8F0-2C90-4CFE-BD25-AC34FEBD79EB}" srcOrd="2" destOrd="0" presId="urn:microsoft.com/office/officeart/2008/layout/HorizontalMultiLevelHierarchy"/>
    <dgm:cxn modelId="{7C419990-BF75-487E-A1BB-8680B54CC6BA}" type="presParOf" srcId="{9A8FB8F0-2C90-4CFE-BD25-AC34FEBD79EB}" destId="{A2D74F31-1846-4028-A9D5-10C5E8FC5965}" srcOrd="0" destOrd="0" presId="urn:microsoft.com/office/officeart/2008/layout/HorizontalMultiLevelHierarchy"/>
    <dgm:cxn modelId="{9B00C679-324C-4571-B78B-192B04DB2DBF}" type="presParOf" srcId="{90405A6F-D33A-4BDF-8AF1-4654FF1058A7}" destId="{D3580868-2C38-4CF2-AA46-49042741FBC0}" srcOrd="3" destOrd="0" presId="urn:microsoft.com/office/officeart/2008/layout/HorizontalMultiLevelHierarchy"/>
    <dgm:cxn modelId="{48AC47A2-F447-40DD-AC78-6845C800CFCB}" type="presParOf" srcId="{D3580868-2C38-4CF2-AA46-49042741FBC0}" destId="{93410340-6EEF-49B7-B136-52845C18BD93}" srcOrd="0" destOrd="0" presId="urn:microsoft.com/office/officeart/2008/layout/HorizontalMultiLevelHierarchy"/>
    <dgm:cxn modelId="{B1AACADE-E09E-4C7C-A5DF-DCC855846276}" type="presParOf" srcId="{D3580868-2C38-4CF2-AA46-49042741FBC0}" destId="{7CDCE5CC-B9F4-4477-ADD1-A9A5063C64EE}" srcOrd="1" destOrd="0" presId="urn:microsoft.com/office/officeart/2008/layout/HorizontalMultiLevelHierarchy"/>
    <dgm:cxn modelId="{65C79B3F-85F8-43DC-94B4-4B594EDF830A}" type="presParOf" srcId="{90405A6F-D33A-4BDF-8AF1-4654FF1058A7}" destId="{E9220BB0-1F3F-4BFB-9DD0-D5D5CCBE5DB9}" srcOrd="4" destOrd="0" presId="urn:microsoft.com/office/officeart/2008/layout/HorizontalMultiLevelHierarchy"/>
    <dgm:cxn modelId="{8D316017-335E-45D2-A2B6-A932943C9050}" type="presParOf" srcId="{E9220BB0-1F3F-4BFB-9DD0-D5D5CCBE5DB9}" destId="{54FE66FA-8396-444A-99A9-957E9205BD36}" srcOrd="0" destOrd="0" presId="urn:microsoft.com/office/officeart/2008/layout/HorizontalMultiLevelHierarchy"/>
    <dgm:cxn modelId="{792FF17F-7C79-4B74-9221-6FE3A6A718C8}" type="presParOf" srcId="{90405A6F-D33A-4BDF-8AF1-4654FF1058A7}" destId="{49C26E46-7357-45C0-8FCC-7F0E36BC6854}" srcOrd="5" destOrd="0" presId="urn:microsoft.com/office/officeart/2008/layout/HorizontalMultiLevelHierarchy"/>
    <dgm:cxn modelId="{FB53278F-6F9B-49B4-AB09-C4BD77B36E68}" type="presParOf" srcId="{49C26E46-7357-45C0-8FCC-7F0E36BC6854}" destId="{6B61D7DD-3CBE-40BF-9621-F5AEB0E9C311}" srcOrd="0" destOrd="0" presId="urn:microsoft.com/office/officeart/2008/layout/HorizontalMultiLevelHierarchy"/>
    <dgm:cxn modelId="{32901F1C-959E-47E4-8C08-0BA7AF148651}" type="presParOf" srcId="{49C26E46-7357-45C0-8FCC-7F0E36BC6854}" destId="{6F982F65-3E39-4014-8228-29B3E2BC3C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7D4FF-7451-4109-BF12-86F6624FB36F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27F05EE-FE3E-46F4-A8C6-DBD76B7907DA}">
      <dgm:prSet phldrT="[Text]" custT="1"/>
      <dgm:spPr/>
      <dgm:t>
        <a:bodyPr/>
        <a:lstStyle/>
        <a:p>
          <a:r>
            <a:rPr lang="en-GB" sz="1400" dirty="0" smtClean="0">
              <a:latin typeface="Aharoni" panose="02010803020104030203" pitchFamily="2" charset="-79"/>
              <a:cs typeface="Aharoni" panose="02010803020104030203" pitchFamily="2" charset="-79"/>
            </a:rPr>
            <a:t>TUITION</a:t>
          </a:r>
          <a:endParaRPr lang="en-GB" sz="1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55F16CC-2D56-40AC-9B06-B6FBC34702ED}" type="parTrans" cxnId="{8540A9D8-F2DE-42F6-997C-F917034C3D90}">
      <dgm:prSet/>
      <dgm:spPr/>
      <dgm:t>
        <a:bodyPr/>
        <a:lstStyle/>
        <a:p>
          <a:endParaRPr lang="en-GB"/>
        </a:p>
      </dgm:t>
    </dgm:pt>
    <dgm:pt modelId="{27F6B954-D4DB-4406-9BF0-8B7BA94B54D6}" type="sibTrans" cxnId="{8540A9D8-F2DE-42F6-997C-F917034C3D90}">
      <dgm:prSet/>
      <dgm:spPr/>
      <dgm:t>
        <a:bodyPr/>
        <a:lstStyle/>
        <a:p>
          <a:endParaRPr lang="en-GB"/>
        </a:p>
      </dgm:t>
    </dgm:pt>
    <dgm:pt modelId="{7B228AD4-8ECA-4771-BFC8-72979F0E3342}">
      <dgm:prSet phldrT="[Text]" custT="1"/>
      <dgm:spPr/>
      <dgm:t>
        <a:bodyPr/>
        <a:lstStyle/>
        <a:p>
          <a:r>
            <a:rPr lang="en-GB" sz="1400" dirty="0" smtClean="0">
              <a:latin typeface="Aharoni" panose="02010803020104030203" pitchFamily="2" charset="-79"/>
              <a:cs typeface="Aharoni" panose="02010803020104030203" pitchFamily="2" charset="-79"/>
            </a:rPr>
            <a:t>ACCOMODATION</a:t>
          </a:r>
          <a:endParaRPr lang="en-GB" sz="1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D30C030-73A9-4BDE-8B62-76D941175078}" type="parTrans" cxnId="{20B87BF5-0A1A-45A4-BECE-26FD088AE810}">
      <dgm:prSet/>
      <dgm:spPr/>
      <dgm:t>
        <a:bodyPr/>
        <a:lstStyle/>
        <a:p>
          <a:endParaRPr lang="en-GB"/>
        </a:p>
      </dgm:t>
    </dgm:pt>
    <dgm:pt modelId="{2E5B0C89-AA75-424F-866E-77611390DB2A}" type="sibTrans" cxnId="{20B87BF5-0A1A-45A4-BECE-26FD088AE810}">
      <dgm:prSet/>
      <dgm:spPr/>
      <dgm:t>
        <a:bodyPr/>
        <a:lstStyle/>
        <a:p>
          <a:endParaRPr lang="en-GB"/>
        </a:p>
      </dgm:t>
    </dgm:pt>
    <dgm:pt modelId="{22D92D50-9C2F-4643-9905-52CDCE2A2BE9}">
      <dgm:prSet phldrT="[Text]" custT="1"/>
      <dgm:spPr/>
      <dgm:t>
        <a:bodyPr/>
        <a:lstStyle/>
        <a:p>
          <a:r>
            <a:rPr lang="en-GB" sz="1400" dirty="0" smtClean="0">
              <a:latin typeface="Aharoni" panose="02010803020104030203" pitchFamily="2" charset="-79"/>
              <a:cs typeface="Aharoni" panose="02010803020104030203" pitchFamily="2" charset="-79"/>
            </a:rPr>
            <a:t>LIVING ALLOWANCE</a:t>
          </a:r>
          <a:endParaRPr lang="en-GB" sz="1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DA1B233-4991-4D1D-A29B-72DC7433C368}" type="parTrans" cxnId="{95FC7D23-8740-4E2F-B678-F5D8F00FD698}">
      <dgm:prSet/>
      <dgm:spPr/>
      <dgm:t>
        <a:bodyPr/>
        <a:lstStyle/>
        <a:p>
          <a:endParaRPr lang="en-GB"/>
        </a:p>
      </dgm:t>
    </dgm:pt>
    <dgm:pt modelId="{12AC6AE1-E49C-48AC-9CB6-4F436586F7DC}" type="sibTrans" cxnId="{95FC7D23-8740-4E2F-B678-F5D8F00FD698}">
      <dgm:prSet/>
      <dgm:spPr/>
      <dgm:t>
        <a:bodyPr/>
        <a:lstStyle/>
        <a:p>
          <a:endParaRPr lang="en-GB"/>
        </a:p>
      </dgm:t>
    </dgm:pt>
    <dgm:pt modelId="{36BB4DA2-2276-438F-991B-06F72A486BCC}">
      <dgm:prSet phldrT="[Text]" custT="1"/>
      <dgm:spPr/>
      <dgm:t>
        <a:bodyPr/>
        <a:lstStyle/>
        <a:p>
          <a:r>
            <a:rPr lang="en-GB" sz="1400" dirty="0" smtClean="0">
              <a:latin typeface="Aharoni" panose="02010803020104030203" pitchFamily="2" charset="-79"/>
              <a:cs typeface="Aharoni" panose="02010803020104030203" pitchFamily="2" charset="-79"/>
            </a:rPr>
            <a:t>MEDICAL INSURANCE</a:t>
          </a:r>
          <a:endParaRPr lang="en-GB" sz="1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8F84EAC-24A6-4557-AFCF-5EC6F395D8DF}" type="parTrans" cxnId="{BFA71D69-00E5-430A-9034-241FC6A2CE0A}">
      <dgm:prSet/>
      <dgm:spPr/>
      <dgm:t>
        <a:bodyPr/>
        <a:lstStyle/>
        <a:p>
          <a:endParaRPr lang="en-GB"/>
        </a:p>
      </dgm:t>
    </dgm:pt>
    <dgm:pt modelId="{1BAB93E1-A6B1-405F-9EEE-8A21BF35157E}" type="sibTrans" cxnId="{BFA71D69-00E5-430A-9034-241FC6A2CE0A}">
      <dgm:prSet/>
      <dgm:spPr/>
      <dgm:t>
        <a:bodyPr/>
        <a:lstStyle/>
        <a:p>
          <a:endParaRPr lang="en-GB"/>
        </a:p>
      </dgm:t>
    </dgm:pt>
    <dgm:pt modelId="{452D339E-7AAC-4E1C-8638-D526EADDD46C}">
      <dgm:prSet phldrT="[Text]" custT="1"/>
      <dgm:spPr/>
      <dgm:t>
        <a:bodyPr/>
        <a:lstStyle/>
        <a:p>
          <a:r>
            <a:rPr lang="en-GB" sz="1400" dirty="0" smtClean="0">
              <a:latin typeface="Aharoni" panose="02010803020104030203" pitchFamily="2" charset="-79"/>
              <a:cs typeface="Aharoni" panose="02010803020104030203" pitchFamily="2" charset="-79"/>
            </a:rPr>
            <a:t>AIR TICKET</a:t>
          </a:r>
          <a:endParaRPr lang="en-GB" sz="1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7827E11-FCAC-4D85-AB55-94355843FAD2}" type="parTrans" cxnId="{2BD3B8DF-5F50-4EC9-B8E8-8CCD4DB29FD5}">
      <dgm:prSet/>
      <dgm:spPr/>
      <dgm:t>
        <a:bodyPr/>
        <a:lstStyle/>
        <a:p>
          <a:endParaRPr lang="en-GB"/>
        </a:p>
      </dgm:t>
    </dgm:pt>
    <dgm:pt modelId="{49A62287-893E-403C-A7AD-72340F2503C7}" type="sibTrans" cxnId="{2BD3B8DF-5F50-4EC9-B8E8-8CCD4DB29FD5}">
      <dgm:prSet/>
      <dgm:spPr/>
      <dgm:t>
        <a:bodyPr/>
        <a:lstStyle/>
        <a:p>
          <a:endParaRPr lang="en-GB"/>
        </a:p>
      </dgm:t>
    </dgm:pt>
    <dgm:pt modelId="{6E926762-D9DA-475D-BAD2-CA1DE44C4406}" type="pres">
      <dgm:prSet presAssocID="{8287D4FF-7451-4109-BF12-86F6624FB3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B6B612-7679-49B3-9182-11CD4AC7F863}" type="pres">
      <dgm:prSet presAssocID="{927F05EE-FE3E-46F4-A8C6-DBD76B7907DA}" presName="node" presStyleLbl="node1" presStyleIdx="0" presStyleCnt="5" custScaleX="114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A4F291-9A28-4CA8-B2DB-B787136C7B3F}" type="pres">
      <dgm:prSet presAssocID="{27F6B954-D4DB-4406-9BF0-8B7BA94B54D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8565E8C3-D341-4B01-911B-B4DA823C8DBE}" type="pres">
      <dgm:prSet presAssocID="{27F6B954-D4DB-4406-9BF0-8B7BA94B54D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C9D8781A-3531-4667-9D8A-BE63DF103531}" type="pres">
      <dgm:prSet presAssocID="{7B228AD4-8ECA-4771-BFC8-72979F0E3342}" presName="node" presStyleLbl="node1" presStyleIdx="1" presStyleCnt="5" custScaleX="1791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18EB7-0E3A-490C-8D4F-7899E58D5FA9}" type="pres">
      <dgm:prSet presAssocID="{2E5B0C89-AA75-424F-866E-77611390DB2A}" presName="sibTrans" presStyleLbl="sibTrans2D1" presStyleIdx="1" presStyleCnt="5"/>
      <dgm:spPr/>
      <dgm:t>
        <a:bodyPr/>
        <a:lstStyle/>
        <a:p>
          <a:endParaRPr lang="en-GB"/>
        </a:p>
      </dgm:t>
    </dgm:pt>
    <dgm:pt modelId="{30F2389E-D2C4-45F7-8F51-9E8F791ECD7E}" type="pres">
      <dgm:prSet presAssocID="{2E5B0C89-AA75-424F-866E-77611390DB2A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1E41AA67-5DBA-4CE2-A9A1-7B66FCB8C1E4}" type="pres">
      <dgm:prSet presAssocID="{22D92D50-9C2F-4643-9905-52CDCE2A2BE9}" presName="node" presStyleLbl="node1" presStyleIdx="2" presStyleCnt="5" custScaleX="178830" custRadScaleRad="106284" custRadScaleInc="-7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478B2-DF66-4297-9D75-B3ACE4595701}" type="pres">
      <dgm:prSet presAssocID="{12AC6AE1-E49C-48AC-9CB6-4F436586F7DC}" presName="sibTrans" presStyleLbl="sibTrans2D1" presStyleIdx="2" presStyleCnt="5"/>
      <dgm:spPr/>
      <dgm:t>
        <a:bodyPr/>
        <a:lstStyle/>
        <a:p>
          <a:endParaRPr lang="en-GB"/>
        </a:p>
      </dgm:t>
    </dgm:pt>
    <dgm:pt modelId="{D1DB46B1-CF79-4A6B-BF8C-DF931E4D89E5}" type="pres">
      <dgm:prSet presAssocID="{12AC6AE1-E49C-48AC-9CB6-4F436586F7DC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D926F90D-88C4-4510-86C6-AD13C3B88C80}" type="pres">
      <dgm:prSet presAssocID="{36BB4DA2-2276-438F-991B-06F72A486BCC}" presName="node" presStyleLbl="node1" presStyleIdx="3" presStyleCnt="5" custScaleX="159949" custRadScaleRad="109213" custRadScaleInc="123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B32B3-254C-4386-9B28-C8180D95DFF4}" type="pres">
      <dgm:prSet presAssocID="{1BAB93E1-A6B1-405F-9EEE-8A21BF35157E}" presName="sibTrans" presStyleLbl="sibTrans2D1" presStyleIdx="3" presStyleCnt="5"/>
      <dgm:spPr/>
      <dgm:t>
        <a:bodyPr/>
        <a:lstStyle/>
        <a:p>
          <a:endParaRPr lang="en-GB"/>
        </a:p>
      </dgm:t>
    </dgm:pt>
    <dgm:pt modelId="{A9CEBB7E-30FD-402A-9B66-23B6B92CBD68}" type="pres">
      <dgm:prSet presAssocID="{1BAB93E1-A6B1-405F-9EEE-8A21BF35157E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618B7110-ECB2-43AC-A9AB-A44D89900C74}" type="pres">
      <dgm:prSet presAssocID="{452D339E-7AAC-4E1C-8638-D526EADDD46C}" presName="node" presStyleLbl="node1" presStyleIdx="4" presStyleCnt="5" custScaleX="1693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091704-C1E2-4483-A3A5-74F13A3C2548}" type="pres">
      <dgm:prSet presAssocID="{49A62287-893E-403C-A7AD-72340F2503C7}" presName="sibTrans" presStyleLbl="sibTrans2D1" presStyleIdx="4" presStyleCnt="5"/>
      <dgm:spPr/>
      <dgm:t>
        <a:bodyPr/>
        <a:lstStyle/>
        <a:p>
          <a:endParaRPr lang="en-GB"/>
        </a:p>
      </dgm:t>
    </dgm:pt>
    <dgm:pt modelId="{94EB15B4-1A21-4607-9F3E-99EEBD0C3899}" type="pres">
      <dgm:prSet presAssocID="{49A62287-893E-403C-A7AD-72340F2503C7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5486BA7B-FD4C-4BB0-A913-1EDE3E111DDC}" type="presOf" srcId="{12AC6AE1-E49C-48AC-9CB6-4F436586F7DC}" destId="{D1DB46B1-CF79-4A6B-BF8C-DF931E4D89E5}" srcOrd="1" destOrd="0" presId="urn:microsoft.com/office/officeart/2005/8/layout/cycle2"/>
    <dgm:cxn modelId="{BFA71D69-00E5-430A-9034-241FC6A2CE0A}" srcId="{8287D4FF-7451-4109-BF12-86F6624FB36F}" destId="{36BB4DA2-2276-438F-991B-06F72A486BCC}" srcOrd="3" destOrd="0" parTransId="{D8F84EAC-24A6-4557-AFCF-5EC6F395D8DF}" sibTransId="{1BAB93E1-A6B1-405F-9EEE-8A21BF35157E}"/>
    <dgm:cxn modelId="{EC12DD1B-0318-4430-B5B1-D531D378325A}" type="presOf" srcId="{2E5B0C89-AA75-424F-866E-77611390DB2A}" destId="{30F2389E-D2C4-45F7-8F51-9E8F791ECD7E}" srcOrd="1" destOrd="0" presId="urn:microsoft.com/office/officeart/2005/8/layout/cycle2"/>
    <dgm:cxn modelId="{20B87BF5-0A1A-45A4-BECE-26FD088AE810}" srcId="{8287D4FF-7451-4109-BF12-86F6624FB36F}" destId="{7B228AD4-8ECA-4771-BFC8-72979F0E3342}" srcOrd="1" destOrd="0" parTransId="{0D30C030-73A9-4BDE-8B62-76D941175078}" sibTransId="{2E5B0C89-AA75-424F-866E-77611390DB2A}"/>
    <dgm:cxn modelId="{A3C4A806-9466-4722-BE3A-6AA6934B8D2B}" type="presOf" srcId="{12AC6AE1-E49C-48AC-9CB6-4F436586F7DC}" destId="{D83478B2-DF66-4297-9D75-B3ACE4595701}" srcOrd="0" destOrd="0" presId="urn:microsoft.com/office/officeart/2005/8/layout/cycle2"/>
    <dgm:cxn modelId="{2BD3B8DF-5F50-4EC9-B8E8-8CCD4DB29FD5}" srcId="{8287D4FF-7451-4109-BF12-86F6624FB36F}" destId="{452D339E-7AAC-4E1C-8638-D526EADDD46C}" srcOrd="4" destOrd="0" parTransId="{17827E11-FCAC-4D85-AB55-94355843FAD2}" sibTransId="{49A62287-893E-403C-A7AD-72340F2503C7}"/>
    <dgm:cxn modelId="{D1E2E67B-E9C7-4310-A450-8B1103973A4F}" type="presOf" srcId="{36BB4DA2-2276-438F-991B-06F72A486BCC}" destId="{D926F90D-88C4-4510-86C6-AD13C3B88C80}" srcOrd="0" destOrd="0" presId="urn:microsoft.com/office/officeart/2005/8/layout/cycle2"/>
    <dgm:cxn modelId="{6B86857E-0451-464A-8C17-2625BEEB4579}" type="presOf" srcId="{27F6B954-D4DB-4406-9BF0-8B7BA94B54D6}" destId="{8565E8C3-D341-4B01-911B-B4DA823C8DBE}" srcOrd="1" destOrd="0" presId="urn:microsoft.com/office/officeart/2005/8/layout/cycle2"/>
    <dgm:cxn modelId="{955EEB09-B585-441D-8F16-1D135650B105}" type="presOf" srcId="{2E5B0C89-AA75-424F-866E-77611390DB2A}" destId="{42618EB7-0E3A-490C-8D4F-7899E58D5FA9}" srcOrd="0" destOrd="0" presId="urn:microsoft.com/office/officeart/2005/8/layout/cycle2"/>
    <dgm:cxn modelId="{8540A9D8-F2DE-42F6-997C-F917034C3D90}" srcId="{8287D4FF-7451-4109-BF12-86F6624FB36F}" destId="{927F05EE-FE3E-46F4-A8C6-DBD76B7907DA}" srcOrd="0" destOrd="0" parTransId="{B55F16CC-2D56-40AC-9B06-B6FBC34702ED}" sibTransId="{27F6B954-D4DB-4406-9BF0-8B7BA94B54D6}"/>
    <dgm:cxn modelId="{3919E28B-4714-4BF6-84AE-A75FECA09572}" type="presOf" srcId="{1BAB93E1-A6B1-405F-9EEE-8A21BF35157E}" destId="{D85B32B3-254C-4386-9B28-C8180D95DFF4}" srcOrd="0" destOrd="0" presId="urn:microsoft.com/office/officeart/2005/8/layout/cycle2"/>
    <dgm:cxn modelId="{78EE844C-077C-45A4-BC3C-2E721CA27CDC}" type="presOf" srcId="{927F05EE-FE3E-46F4-A8C6-DBD76B7907DA}" destId="{9BB6B612-7679-49B3-9182-11CD4AC7F863}" srcOrd="0" destOrd="0" presId="urn:microsoft.com/office/officeart/2005/8/layout/cycle2"/>
    <dgm:cxn modelId="{59E42166-D6D0-4C66-A124-8639EF57126B}" type="presOf" srcId="{27F6B954-D4DB-4406-9BF0-8B7BA94B54D6}" destId="{2CA4F291-9A28-4CA8-B2DB-B787136C7B3F}" srcOrd="0" destOrd="0" presId="urn:microsoft.com/office/officeart/2005/8/layout/cycle2"/>
    <dgm:cxn modelId="{1AFC9273-15EF-4511-85EE-BD98AF6AFB05}" type="presOf" srcId="{8287D4FF-7451-4109-BF12-86F6624FB36F}" destId="{6E926762-D9DA-475D-BAD2-CA1DE44C4406}" srcOrd="0" destOrd="0" presId="urn:microsoft.com/office/officeart/2005/8/layout/cycle2"/>
    <dgm:cxn modelId="{CBE9047B-41C5-4A89-85E0-848A782F7E86}" type="presOf" srcId="{49A62287-893E-403C-A7AD-72340F2503C7}" destId="{B6091704-C1E2-4483-A3A5-74F13A3C2548}" srcOrd="0" destOrd="0" presId="urn:microsoft.com/office/officeart/2005/8/layout/cycle2"/>
    <dgm:cxn modelId="{16614F64-10D8-4958-9DAF-138B00578848}" type="presOf" srcId="{7B228AD4-8ECA-4771-BFC8-72979F0E3342}" destId="{C9D8781A-3531-4667-9D8A-BE63DF103531}" srcOrd="0" destOrd="0" presId="urn:microsoft.com/office/officeart/2005/8/layout/cycle2"/>
    <dgm:cxn modelId="{1EAAB5A3-12CF-45C6-A095-E85F89ACFC84}" type="presOf" srcId="{22D92D50-9C2F-4643-9905-52CDCE2A2BE9}" destId="{1E41AA67-5DBA-4CE2-A9A1-7B66FCB8C1E4}" srcOrd="0" destOrd="0" presId="urn:microsoft.com/office/officeart/2005/8/layout/cycle2"/>
    <dgm:cxn modelId="{E178958F-BA6F-48E5-AFC9-0BBB73BC5A39}" type="presOf" srcId="{49A62287-893E-403C-A7AD-72340F2503C7}" destId="{94EB15B4-1A21-4607-9F3E-99EEBD0C3899}" srcOrd="1" destOrd="0" presId="urn:microsoft.com/office/officeart/2005/8/layout/cycle2"/>
    <dgm:cxn modelId="{95FC7D23-8740-4E2F-B678-F5D8F00FD698}" srcId="{8287D4FF-7451-4109-BF12-86F6624FB36F}" destId="{22D92D50-9C2F-4643-9905-52CDCE2A2BE9}" srcOrd="2" destOrd="0" parTransId="{1DA1B233-4991-4D1D-A29B-72DC7433C368}" sibTransId="{12AC6AE1-E49C-48AC-9CB6-4F436586F7DC}"/>
    <dgm:cxn modelId="{D46F0B6D-6E7E-4C91-B022-589037F4B0F1}" type="presOf" srcId="{1BAB93E1-A6B1-405F-9EEE-8A21BF35157E}" destId="{A9CEBB7E-30FD-402A-9B66-23B6B92CBD68}" srcOrd="1" destOrd="0" presId="urn:microsoft.com/office/officeart/2005/8/layout/cycle2"/>
    <dgm:cxn modelId="{A0CA8BE8-5CEF-4CE3-829A-1EF4DF8EA255}" type="presOf" srcId="{452D339E-7AAC-4E1C-8638-D526EADDD46C}" destId="{618B7110-ECB2-43AC-A9AB-A44D89900C74}" srcOrd="0" destOrd="0" presId="urn:microsoft.com/office/officeart/2005/8/layout/cycle2"/>
    <dgm:cxn modelId="{179DC337-B450-4E3C-9DC5-62145A0AF4C3}" type="presParOf" srcId="{6E926762-D9DA-475D-BAD2-CA1DE44C4406}" destId="{9BB6B612-7679-49B3-9182-11CD4AC7F863}" srcOrd="0" destOrd="0" presId="urn:microsoft.com/office/officeart/2005/8/layout/cycle2"/>
    <dgm:cxn modelId="{E5AB9A9B-FE41-4E19-839B-D0C7DA328C10}" type="presParOf" srcId="{6E926762-D9DA-475D-BAD2-CA1DE44C4406}" destId="{2CA4F291-9A28-4CA8-B2DB-B787136C7B3F}" srcOrd="1" destOrd="0" presId="urn:microsoft.com/office/officeart/2005/8/layout/cycle2"/>
    <dgm:cxn modelId="{FC012BA5-14EA-442C-B5AD-7786DB74A6C4}" type="presParOf" srcId="{2CA4F291-9A28-4CA8-B2DB-B787136C7B3F}" destId="{8565E8C3-D341-4B01-911B-B4DA823C8DBE}" srcOrd="0" destOrd="0" presId="urn:microsoft.com/office/officeart/2005/8/layout/cycle2"/>
    <dgm:cxn modelId="{9B4D5D4E-F58B-4587-B864-4B5A87F6DA5E}" type="presParOf" srcId="{6E926762-D9DA-475D-BAD2-CA1DE44C4406}" destId="{C9D8781A-3531-4667-9D8A-BE63DF103531}" srcOrd="2" destOrd="0" presId="urn:microsoft.com/office/officeart/2005/8/layout/cycle2"/>
    <dgm:cxn modelId="{3741F08B-2C6D-4148-B606-E5AF604847DF}" type="presParOf" srcId="{6E926762-D9DA-475D-BAD2-CA1DE44C4406}" destId="{42618EB7-0E3A-490C-8D4F-7899E58D5FA9}" srcOrd="3" destOrd="0" presId="urn:microsoft.com/office/officeart/2005/8/layout/cycle2"/>
    <dgm:cxn modelId="{2F3BCF89-B6FE-4E83-AB2B-17786595BA47}" type="presParOf" srcId="{42618EB7-0E3A-490C-8D4F-7899E58D5FA9}" destId="{30F2389E-D2C4-45F7-8F51-9E8F791ECD7E}" srcOrd="0" destOrd="0" presId="urn:microsoft.com/office/officeart/2005/8/layout/cycle2"/>
    <dgm:cxn modelId="{159066E4-E1B9-48D3-969C-2ABB4FA7BBAA}" type="presParOf" srcId="{6E926762-D9DA-475D-BAD2-CA1DE44C4406}" destId="{1E41AA67-5DBA-4CE2-A9A1-7B66FCB8C1E4}" srcOrd="4" destOrd="0" presId="urn:microsoft.com/office/officeart/2005/8/layout/cycle2"/>
    <dgm:cxn modelId="{BA51FAB3-CFB6-4F0A-AE05-2D47E6636096}" type="presParOf" srcId="{6E926762-D9DA-475D-BAD2-CA1DE44C4406}" destId="{D83478B2-DF66-4297-9D75-B3ACE4595701}" srcOrd="5" destOrd="0" presId="urn:microsoft.com/office/officeart/2005/8/layout/cycle2"/>
    <dgm:cxn modelId="{E8C59E8A-74C8-41F9-8543-B3672E95A3DD}" type="presParOf" srcId="{D83478B2-DF66-4297-9D75-B3ACE4595701}" destId="{D1DB46B1-CF79-4A6B-BF8C-DF931E4D89E5}" srcOrd="0" destOrd="0" presId="urn:microsoft.com/office/officeart/2005/8/layout/cycle2"/>
    <dgm:cxn modelId="{1BD8004B-A842-499E-B870-898FAD6C32DF}" type="presParOf" srcId="{6E926762-D9DA-475D-BAD2-CA1DE44C4406}" destId="{D926F90D-88C4-4510-86C6-AD13C3B88C80}" srcOrd="6" destOrd="0" presId="urn:microsoft.com/office/officeart/2005/8/layout/cycle2"/>
    <dgm:cxn modelId="{586EBB6B-5D5D-49D3-A0D3-CDE76EEDB671}" type="presParOf" srcId="{6E926762-D9DA-475D-BAD2-CA1DE44C4406}" destId="{D85B32B3-254C-4386-9B28-C8180D95DFF4}" srcOrd="7" destOrd="0" presId="urn:microsoft.com/office/officeart/2005/8/layout/cycle2"/>
    <dgm:cxn modelId="{72F9F49F-3239-4AA4-8AF8-C62E570E941E}" type="presParOf" srcId="{D85B32B3-254C-4386-9B28-C8180D95DFF4}" destId="{A9CEBB7E-30FD-402A-9B66-23B6B92CBD68}" srcOrd="0" destOrd="0" presId="urn:microsoft.com/office/officeart/2005/8/layout/cycle2"/>
    <dgm:cxn modelId="{C4A671D7-18B2-4067-AF45-8462D79CD91D}" type="presParOf" srcId="{6E926762-D9DA-475D-BAD2-CA1DE44C4406}" destId="{618B7110-ECB2-43AC-A9AB-A44D89900C74}" srcOrd="8" destOrd="0" presId="urn:microsoft.com/office/officeart/2005/8/layout/cycle2"/>
    <dgm:cxn modelId="{33B67E95-34DD-48C6-A211-FE72DF96DB73}" type="presParOf" srcId="{6E926762-D9DA-475D-BAD2-CA1DE44C4406}" destId="{B6091704-C1E2-4483-A3A5-74F13A3C2548}" srcOrd="9" destOrd="0" presId="urn:microsoft.com/office/officeart/2005/8/layout/cycle2"/>
    <dgm:cxn modelId="{F8B65FFC-A761-464C-8248-0437CC0BF277}" type="presParOf" srcId="{B6091704-C1E2-4483-A3A5-74F13A3C2548}" destId="{94EB15B4-1A21-4607-9F3E-99EEBD0C389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45341-B9FE-4D87-B187-39B498113CA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FC2DBA-FC49-4496-9E2E-246F446A0414}">
      <dgm:prSet phldrT="[Text]"/>
      <dgm:spPr/>
      <dgm:t>
        <a:bodyPr/>
        <a:lstStyle/>
        <a:p>
          <a:r>
            <a:rPr lang="en-GB" dirty="0" smtClean="0"/>
            <a:t>UIBE</a:t>
          </a:r>
          <a:endParaRPr lang="en-GB" dirty="0"/>
        </a:p>
      </dgm:t>
    </dgm:pt>
    <dgm:pt modelId="{490BC749-4212-419F-9704-F738B0B0D54B}" type="parTrans" cxnId="{88690B98-EAD2-4704-99E7-C1C138BFBB05}">
      <dgm:prSet/>
      <dgm:spPr/>
      <dgm:t>
        <a:bodyPr/>
        <a:lstStyle/>
        <a:p>
          <a:endParaRPr lang="en-GB"/>
        </a:p>
      </dgm:t>
    </dgm:pt>
    <dgm:pt modelId="{D0D9B5BC-FFC4-480D-AE93-CD60B840556F}" type="sibTrans" cxnId="{88690B98-EAD2-4704-99E7-C1C138BFBB05}">
      <dgm:prSet/>
      <dgm:spPr/>
      <dgm:t>
        <a:bodyPr/>
        <a:lstStyle/>
        <a:p>
          <a:endParaRPr lang="en-GB"/>
        </a:p>
      </dgm:t>
    </dgm:pt>
    <dgm:pt modelId="{3781903E-D058-451F-91AF-DAAF7D0D844D}">
      <dgm:prSet phldrT="[Text]" custT="1"/>
      <dgm:spPr/>
      <dgm:t>
        <a:bodyPr/>
        <a:lstStyle/>
        <a:p>
          <a:r>
            <a:rPr lang="en-GB" sz="2400" i="1" dirty="0" smtClean="0">
              <a:latin typeface="Arial Rounded MT Bold" panose="020F0704030504030204" pitchFamily="34" charset="0"/>
            </a:rPr>
            <a:t>ECONOMICS</a:t>
          </a:r>
          <a:endParaRPr lang="en-GB" sz="2400" i="1" dirty="0">
            <a:latin typeface="Arial Rounded MT Bold" panose="020F0704030504030204" pitchFamily="34" charset="0"/>
          </a:endParaRPr>
        </a:p>
      </dgm:t>
    </dgm:pt>
    <dgm:pt modelId="{4FEB5F95-005B-4F0D-93ED-2DD432CD77E1}" type="parTrans" cxnId="{89E77169-1FBE-458B-9B05-A6FD5B5C9323}">
      <dgm:prSet/>
      <dgm:spPr/>
      <dgm:t>
        <a:bodyPr/>
        <a:lstStyle/>
        <a:p>
          <a:endParaRPr lang="en-GB"/>
        </a:p>
      </dgm:t>
    </dgm:pt>
    <dgm:pt modelId="{0801CADC-64D4-4F1D-8404-92A11646E314}" type="sibTrans" cxnId="{89E77169-1FBE-458B-9B05-A6FD5B5C9323}">
      <dgm:prSet/>
      <dgm:spPr/>
      <dgm:t>
        <a:bodyPr/>
        <a:lstStyle/>
        <a:p>
          <a:endParaRPr lang="en-GB"/>
        </a:p>
      </dgm:t>
    </dgm:pt>
    <dgm:pt modelId="{982029D5-1AFB-436B-BD11-2FDC84A90DC1}">
      <dgm:prSet phldrT="[Text]" custT="1"/>
      <dgm:spPr/>
      <dgm:t>
        <a:bodyPr/>
        <a:lstStyle/>
        <a:p>
          <a:r>
            <a:rPr lang="en-GB" sz="2800" b="1" i="1" dirty="0" smtClean="0"/>
            <a:t>FINANCE</a:t>
          </a:r>
          <a:endParaRPr lang="en-GB" sz="2800" b="1" i="1" dirty="0"/>
        </a:p>
      </dgm:t>
    </dgm:pt>
    <dgm:pt modelId="{3727D620-C57D-4C06-BDD1-31717D857ECA}" type="parTrans" cxnId="{008CD359-5003-4E26-8A80-6399A7021F8B}">
      <dgm:prSet/>
      <dgm:spPr/>
      <dgm:t>
        <a:bodyPr/>
        <a:lstStyle/>
        <a:p>
          <a:endParaRPr lang="en-GB"/>
        </a:p>
      </dgm:t>
    </dgm:pt>
    <dgm:pt modelId="{C7ABE23A-B161-46D6-B98F-7B76AA61346D}" type="sibTrans" cxnId="{008CD359-5003-4E26-8A80-6399A7021F8B}">
      <dgm:prSet/>
      <dgm:spPr/>
      <dgm:t>
        <a:bodyPr/>
        <a:lstStyle/>
        <a:p>
          <a:endParaRPr lang="en-GB"/>
        </a:p>
      </dgm:t>
    </dgm:pt>
    <dgm:pt modelId="{9693C4C1-58A3-41CD-B444-630A565DE7D9}">
      <dgm:prSet phldrT="[Text]" custT="1"/>
      <dgm:spPr/>
      <dgm:t>
        <a:bodyPr/>
        <a:lstStyle/>
        <a:p>
          <a:r>
            <a:rPr lang="en-GB" sz="2400" b="1" i="1" dirty="0" smtClean="0"/>
            <a:t>INTERNATIONAL TRADE</a:t>
          </a:r>
          <a:endParaRPr lang="en-GB" sz="2400" b="1" i="1" dirty="0"/>
        </a:p>
      </dgm:t>
    </dgm:pt>
    <dgm:pt modelId="{6BF17F4C-3B75-43BD-B705-B7311762237F}" type="parTrans" cxnId="{ECF9C5CC-9B42-488B-95E5-01EA266D8606}">
      <dgm:prSet/>
      <dgm:spPr/>
      <dgm:t>
        <a:bodyPr/>
        <a:lstStyle/>
        <a:p>
          <a:endParaRPr lang="en-GB"/>
        </a:p>
      </dgm:t>
    </dgm:pt>
    <dgm:pt modelId="{024D921B-E257-4C0D-AFBE-6FAA16DCA224}" type="sibTrans" cxnId="{ECF9C5CC-9B42-488B-95E5-01EA266D8606}">
      <dgm:prSet/>
      <dgm:spPr/>
      <dgm:t>
        <a:bodyPr/>
        <a:lstStyle/>
        <a:p>
          <a:endParaRPr lang="en-GB"/>
        </a:p>
      </dgm:t>
    </dgm:pt>
    <dgm:pt modelId="{FFB104BB-F249-4CB7-9612-278C60FFB3CA}" type="pres">
      <dgm:prSet presAssocID="{43845341-B9FE-4D87-B187-39B498113C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F1711B-A71D-4E48-B750-11330B2D2750}" type="pres">
      <dgm:prSet presAssocID="{37FC2DBA-FC49-4496-9E2E-246F446A0414}" presName="centerShape" presStyleLbl="node0" presStyleIdx="0" presStyleCnt="1"/>
      <dgm:spPr/>
      <dgm:t>
        <a:bodyPr/>
        <a:lstStyle/>
        <a:p>
          <a:endParaRPr lang="en-GB"/>
        </a:p>
      </dgm:t>
    </dgm:pt>
    <dgm:pt modelId="{0E3FEEF5-A3F5-4AE2-A7D0-A43AD534CD0C}" type="pres">
      <dgm:prSet presAssocID="{4FEB5F95-005B-4F0D-93ED-2DD432CD77E1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B64C1890-5885-4C43-8380-74BA17E51717}" type="pres">
      <dgm:prSet presAssocID="{3781903E-D058-451F-91AF-DAAF7D0D844D}" presName="node" presStyleLbl="node1" presStyleIdx="0" presStyleCnt="3" custScaleX="1300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05EA96-925B-44A7-A46C-916F6C0454D2}" type="pres">
      <dgm:prSet presAssocID="{3727D620-C57D-4C06-BDD1-31717D857ECA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B30B0A6E-4DDA-4A87-8DBD-B13B7E879D7B}" type="pres">
      <dgm:prSet presAssocID="{982029D5-1AFB-436B-BD11-2FDC84A90D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E189F8-38D5-4620-B160-EDDF425BD184}" type="pres">
      <dgm:prSet presAssocID="{6BF17F4C-3B75-43BD-B705-B7311762237F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AED7E8EA-B543-4E13-9660-C747B4D688FB}" type="pres">
      <dgm:prSet presAssocID="{9693C4C1-58A3-41CD-B444-630A565DE7D9}" presName="node" presStyleLbl="node1" presStyleIdx="2" presStyleCnt="3" custScaleX="1330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5EBC4F-95C8-40CA-A783-F237FF143075}" type="presOf" srcId="{3727D620-C57D-4C06-BDD1-31717D857ECA}" destId="{5A05EA96-925B-44A7-A46C-916F6C0454D2}" srcOrd="0" destOrd="0" presId="urn:microsoft.com/office/officeart/2005/8/layout/radial4"/>
    <dgm:cxn modelId="{26D6F8CC-1A1B-43E5-9E2B-873A38335D40}" type="presOf" srcId="{3781903E-D058-451F-91AF-DAAF7D0D844D}" destId="{B64C1890-5885-4C43-8380-74BA17E51717}" srcOrd="0" destOrd="0" presId="urn:microsoft.com/office/officeart/2005/8/layout/radial4"/>
    <dgm:cxn modelId="{63BCF43A-B76E-4C1C-98E3-3E205DEE42A8}" type="presOf" srcId="{43845341-B9FE-4D87-B187-39B498113CAA}" destId="{FFB104BB-F249-4CB7-9612-278C60FFB3CA}" srcOrd="0" destOrd="0" presId="urn:microsoft.com/office/officeart/2005/8/layout/radial4"/>
    <dgm:cxn modelId="{89E77169-1FBE-458B-9B05-A6FD5B5C9323}" srcId="{37FC2DBA-FC49-4496-9E2E-246F446A0414}" destId="{3781903E-D058-451F-91AF-DAAF7D0D844D}" srcOrd="0" destOrd="0" parTransId="{4FEB5F95-005B-4F0D-93ED-2DD432CD77E1}" sibTransId="{0801CADC-64D4-4F1D-8404-92A11646E314}"/>
    <dgm:cxn modelId="{008CD359-5003-4E26-8A80-6399A7021F8B}" srcId="{37FC2DBA-FC49-4496-9E2E-246F446A0414}" destId="{982029D5-1AFB-436B-BD11-2FDC84A90DC1}" srcOrd="1" destOrd="0" parTransId="{3727D620-C57D-4C06-BDD1-31717D857ECA}" sibTransId="{C7ABE23A-B161-46D6-B98F-7B76AA61346D}"/>
    <dgm:cxn modelId="{5D9264A6-F825-43B2-8A54-764F26C98955}" type="presOf" srcId="{37FC2DBA-FC49-4496-9E2E-246F446A0414}" destId="{86F1711B-A71D-4E48-B750-11330B2D2750}" srcOrd="0" destOrd="0" presId="urn:microsoft.com/office/officeart/2005/8/layout/radial4"/>
    <dgm:cxn modelId="{88690B98-EAD2-4704-99E7-C1C138BFBB05}" srcId="{43845341-B9FE-4D87-B187-39B498113CAA}" destId="{37FC2DBA-FC49-4496-9E2E-246F446A0414}" srcOrd="0" destOrd="0" parTransId="{490BC749-4212-419F-9704-F738B0B0D54B}" sibTransId="{D0D9B5BC-FFC4-480D-AE93-CD60B840556F}"/>
    <dgm:cxn modelId="{BC9D8504-A577-4DFA-AA63-8D3F9249A6A1}" type="presOf" srcId="{982029D5-1AFB-436B-BD11-2FDC84A90DC1}" destId="{B30B0A6E-4DDA-4A87-8DBD-B13B7E879D7B}" srcOrd="0" destOrd="0" presId="urn:microsoft.com/office/officeart/2005/8/layout/radial4"/>
    <dgm:cxn modelId="{596668EE-A8F1-4027-8D1C-0CAF5B9DE217}" type="presOf" srcId="{6BF17F4C-3B75-43BD-B705-B7311762237F}" destId="{E0E189F8-38D5-4620-B160-EDDF425BD184}" srcOrd="0" destOrd="0" presId="urn:microsoft.com/office/officeart/2005/8/layout/radial4"/>
    <dgm:cxn modelId="{453B514C-1203-4DAD-BF64-C50794533C81}" type="presOf" srcId="{9693C4C1-58A3-41CD-B444-630A565DE7D9}" destId="{AED7E8EA-B543-4E13-9660-C747B4D688FB}" srcOrd="0" destOrd="0" presId="urn:microsoft.com/office/officeart/2005/8/layout/radial4"/>
    <dgm:cxn modelId="{ECF9C5CC-9B42-488B-95E5-01EA266D8606}" srcId="{37FC2DBA-FC49-4496-9E2E-246F446A0414}" destId="{9693C4C1-58A3-41CD-B444-630A565DE7D9}" srcOrd="2" destOrd="0" parTransId="{6BF17F4C-3B75-43BD-B705-B7311762237F}" sibTransId="{024D921B-E257-4C0D-AFBE-6FAA16DCA224}"/>
    <dgm:cxn modelId="{06301ACF-97C6-47FB-BBFA-1DD56789FB24}" type="presOf" srcId="{4FEB5F95-005B-4F0D-93ED-2DD432CD77E1}" destId="{0E3FEEF5-A3F5-4AE2-A7D0-A43AD534CD0C}" srcOrd="0" destOrd="0" presId="urn:microsoft.com/office/officeart/2005/8/layout/radial4"/>
    <dgm:cxn modelId="{EB4037AB-5056-417E-81D2-041ABB694274}" type="presParOf" srcId="{FFB104BB-F249-4CB7-9612-278C60FFB3CA}" destId="{86F1711B-A71D-4E48-B750-11330B2D2750}" srcOrd="0" destOrd="0" presId="urn:microsoft.com/office/officeart/2005/8/layout/radial4"/>
    <dgm:cxn modelId="{DDA8EB87-AFB5-480B-8431-94D9FCA6F29B}" type="presParOf" srcId="{FFB104BB-F249-4CB7-9612-278C60FFB3CA}" destId="{0E3FEEF5-A3F5-4AE2-A7D0-A43AD534CD0C}" srcOrd="1" destOrd="0" presId="urn:microsoft.com/office/officeart/2005/8/layout/radial4"/>
    <dgm:cxn modelId="{1DDC6783-AA7C-4AD1-B570-9946A897B595}" type="presParOf" srcId="{FFB104BB-F249-4CB7-9612-278C60FFB3CA}" destId="{B64C1890-5885-4C43-8380-74BA17E51717}" srcOrd="2" destOrd="0" presId="urn:microsoft.com/office/officeart/2005/8/layout/radial4"/>
    <dgm:cxn modelId="{13D69DF8-C036-474D-9597-47A534DCE69C}" type="presParOf" srcId="{FFB104BB-F249-4CB7-9612-278C60FFB3CA}" destId="{5A05EA96-925B-44A7-A46C-916F6C0454D2}" srcOrd="3" destOrd="0" presId="urn:microsoft.com/office/officeart/2005/8/layout/radial4"/>
    <dgm:cxn modelId="{C56BC905-6771-47EE-A5A0-6AEE0CD1E65E}" type="presParOf" srcId="{FFB104BB-F249-4CB7-9612-278C60FFB3CA}" destId="{B30B0A6E-4DDA-4A87-8DBD-B13B7E879D7B}" srcOrd="4" destOrd="0" presId="urn:microsoft.com/office/officeart/2005/8/layout/radial4"/>
    <dgm:cxn modelId="{AE2A00FB-549D-4667-8349-BE97F32D5B87}" type="presParOf" srcId="{FFB104BB-F249-4CB7-9612-278C60FFB3CA}" destId="{E0E189F8-38D5-4620-B160-EDDF425BD184}" srcOrd="5" destOrd="0" presId="urn:microsoft.com/office/officeart/2005/8/layout/radial4"/>
    <dgm:cxn modelId="{F57B6E1F-840C-4E55-A270-2105B79E3E29}" type="presParOf" srcId="{FFB104BB-F249-4CB7-9612-278C60FFB3CA}" destId="{AED7E8EA-B543-4E13-9660-C747B4D688F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F88A1D-77F2-4992-8E8A-76F90874A587}" type="doc">
      <dgm:prSet loTypeId="urn:microsoft.com/office/officeart/2011/layout/ThemePictureAccen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218921-C327-4621-8D6F-765ABB4BDD32}">
      <dgm:prSet phldrT="[Text]" phldr="1"/>
      <dgm:spPr/>
      <dgm:t>
        <a:bodyPr/>
        <a:lstStyle/>
        <a:p>
          <a:endParaRPr lang="en-GB"/>
        </a:p>
      </dgm:t>
    </dgm:pt>
    <dgm:pt modelId="{B60962D6-BC1C-47D3-AD36-DB853C29339A}" type="parTrans" cxnId="{453F5BAB-DB47-4053-9ED4-B73765F6AC2E}">
      <dgm:prSet/>
      <dgm:spPr/>
      <dgm:t>
        <a:bodyPr/>
        <a:lstStyle/>
        <a:p>
          <a:endParaRPr lang="en-GB"/>
        </a:p>
      </dgm:t>
    </dgm:pt>
    <dgm:pt modelId="{CAC602CF-0CC6-44DE-8DEA-C868454308A6}" type="sibTrans" cxnId="{453F5BAB-DB47-4053-9ED4-B73765F6AC2E}">
      <dgm:prSet/>
      <dgm:spPr/>
      <dgm:t>
        <a:bodyPr/>
        <a:lstStyle/>
        <a:p>
          <a:endParaRPr lang="en-GB"/>
        </a:p>
      </dgm:t>
    </dgm:pt>
    <dgm:pt modelId="{8B32B76D-C9EA-4EFB-B15D-4E58EBCDD38C}">
      <dgm:prSet phldrT="[Text]" phldr="1"/>
      <dgm:spPr/>
      <dgm:t>
        <a:bodyPr/>
        <a:lstStyle/>
        <a:p>
          <a:endParaRPr lang="en-GB"/>
        </a:p>
      </dgm:t>
    </dgm:pt>
    <dgm:pt modelId="{B17B2DA3-F3FD-4B6C-8322-CA687CE993BA}" type="parTrans" cxnId="{BC870897-A3A2-4C5D-A291-21EC61166814}">
      <dgm:prSet/>
      <dgm:spPr/>
      <dgm:t>
        <a:bodyPr/>
        <a:lstStyle/>
        <a:p>
          <a:endParaRPr lang="en-GB"/>
        </a:p>
      </dgm:t>
    </dgm:pt>
    <dgm:pt modelId="{1E661ABF-F60C-49AD-86A8-0D869FEF9934}" type="sibTrans" cxnId="{BC870897-A3A2-4C5D-A291-21EC61166814}">
      <dgm:prSet/>
      <dgm:spPr/>
      <dgm:t>
        <a:bodyPr/>
        <a:lstStyle/>
        <a:p>
          <a:endParaRPr lang="en-GB"/>
        </a:p>
      </dgm:t>
    </dgm:pt>
    <dgm:pt modelId="{ADEAB7F5-CA80-4312-8634-7F9380D9DB82}">
      <dgm:prSet phldrT="[Text]" phldr="1"/>
      <dgm:spPr/>
      <dgm:t>
        <a:bodyPr/>
        <a:lstStyle/>
        <a:p>
          <a:endParaRPr lang="en-GB"/>
        </a:p>
      </dgm:t>
    </dgm:pt>
    <dgm:pt modelId="{1BCDE70D-AD2E-4BC4-B655-D2437163EECB}" type="parTrans" cxnId="{F4BFCB15-2225-403D-9C05-E887C290F988}">
      <dgm:prSet/>
      <dgm:spPr/>
      <dgm:t>
        <a:bodyPr/>
        <a:lstStyle/>
        <a:p>
          <a:endParaRPr lang="en-GB"/>
        </a:p>
      </dgm:t>
    </dgm:pt>
    <dgm:pt modelId="{1D4876C2-A5F2-4A00-806E-78CE69EA5BEB}" type="sibTrans" cxnId="{F4BFCB15-2225-403D-9C05-E887C290F988}">
      <dgm:prSet/>
      <dgm:spPr/>
      <dgm:t>
        <a:bodyPr/>
        <a:lstStyle/>
        <a:p>
          <a:endParaRPr lang="en-GB"/>
        </a:p>
      </dgm:t>
    </dgm:pt>
    <dgm:pt modelId="{6F036BFE-EAFC-4A85-8E8C-FC81A8D5C042}">
      <dgm:prSet phldrT="[Text]" phldr="1"/>
      <dgm:spPr/>
      <dgm:t>
        <a:bodyPr/>
        <a:lstStyle/>
        <a:p>
          <a:endParaRPr lang="en-GB" dirty="0"/>
        </a:p>
      </dgm:t>
    </dgm:pt>
    <dgm:pt modelId="{1D14899D-55D5-4B12-AAB0-6D1B79E0A957}" type="parTrans" cxnId="{DCD0501A-47F9-4BAE-8D3B-5E62AFE0B865}">
      <dgm:prSet/>
      <dgm:spPr/>
      <dgm:t>
        <a:bodyPr/>
        <a:lstStyle/>
        <a:p>
          <a:endParaRPr lang="en-GB"/>
        </a:p>
      </dgm:t>
    </dgm:pt>
    <dgm:pt modelId="{18A4BAA2-9CE7-499B-AC4D-CA350BB622A3}" type="sibTrans" cxnId="{DCD0501A-47F9-4BAE-8D3B-5E62AFE0B865}">
      <dgm:prSet/>
      <dgm:spPr/>
      <dgm:t>
        <a:bodyPr/>
        <a:lstStyle/>
        <a:p>
          <a:endParaRPr lang="en-GB"/>
        </a:p>
      </dgm:t>
    </dgm:pt>
    <dgm:pt modelId="{4434167C-1316-4115-96D7-53F47CF624D4}">
      <dgm:prSet phldrT="[Text]" phldr="1"/>
      <dgm:spPr/>
      <dgm:t>
        <a:bodyPr/>
        <a:lstStyle/>
        <a:p>
          <a:endParaRPr lang="en-GB" dirty="0"/>
        </a:p>
      </dgm:t>
    </dgm:pt>
    <dgm:pt modelId="{4ECC18E4-939C-417F-BBF9-3A81DF0B98C7}" type="sibTrans" cxnId="{EFAC1DBB-3A43-4824-B102-1E0701092C8C}">
      <dgm:prSet/>
      <dgm:spPr/>
      <dgm:t>
        <a:bodyPr/>
        <a:lstStyle/>
        <a:p>
          <a:endParaRPr lang="en-GB"/>
        </a:p>
      </dgm:t>
    </dgm:pt>
    <dgm:pt modelId="{9072616B-1200-4584-B8EA-421CEA535F63}" type="parTrans" cxnId="{EFAC1DBB-3A43-4824-B102-1E0701092C8C}">
      <dgm:prSet/>
      <dgm:spPr/>
      <dgm:t>
        <a:bodyPr/>
        <a:lstStyle/>
        <a:p>
          <a:endParaRPr lang="en-GB"/>
        </a:p>
      </dgm:t>
    </dgm:pt>
    <dgm:pt modelId="{A1B4562F-9DD1-41D3-9E25-FDCE8595995A}">
      <dgm:prSet phldrT="[Text]" phldr="1"/>
      <dgm:spPr/>
      <dgm:t>
        <a:bodyPr/>
        <a:lstStyle/>
        <a:p>
          <a:endParaRPr lang="en-GB" dirty="0"/>
        </a:p>
      </dgm:t>
    </dgm:pt>
    <dgm:pt modelId="{87C83CD3-656B-482A-AB2B-4141BC21EF20}" type="sibTrans" cxnId="{F9EF19F6-EDCB-4AB4-AFC1-45B867C5D122}">
      <dgm:prSet/>
      <dgm:spPr/>
      <dgm:t>
        <a:bodyPr/>
        <a:lstStyle/>
        <a:p>
          <a:endParaRPr lang="en-GB"/>
        </a:p>
      </dgm:t>
    </dgm:pt>
    <dgm:pt modelId="{226B1821-4146-448A-ABCD-D7B7B2D7C235}" type="parTrans" cxnId="{F9EF19F6-EDCB-4AB4-AFC1-45B867C5D122}">
      <dgm:prSet/>
      <dgm:spPr/>
      <dgm:t>
        <a:bodyPr/>
        <a:lstStyle/>
        <a:p>
          <a:endParaRPr lang="en-GB"/>
        </a:p>
      </dgm:t>
    </dgm:pt>
    <dgm:pt modelId="{205E7128-7C27-4880-9ECA-F78D76B4F48A}" type="pres">
      <dgm:prSet presAssocID="{EAF88A1D-77F2-4992-8E8A-76F90874A587}" presName="Name0" presStyleCnt="0">
        <dgm:presLayoutVars>
          <dgm:chMax val="6"/>
          <dgm:chPref val="6"/>
          <dgm:dir/>
        </dgm:presLayoutVars>
      </dgm:prSet>
      <dgm:spPr/>
      <dgm:t>
        <a:bodyPr/>
        <a:lstStyle/>
        <a:p>
          <a:endParaRPr lang="en-GB"/>
        </a:p>
      </dgm:t>
    </dgm:pt>
    <dgm:pt modelId="{36E2FC75-04D0-4787-BC09-E25BBE516EFA}" type="pres">
      <dgm:prSet presAssocID="{A1B4562F-9DD1-41D3-9E25-FDCE8595995A}" presName="Image1" presStyleCnt="0"/>
      <dgm:spPr/>
    </dgm:pt>
    <dgm:pt modelId="{242A824D-BF4F-4E7F-A550-2C72F8A93225}" type="pres">
      <dgm:prSet presAssocID="{A1B4562F-9DD1-41D3-9E25-FDCE8595995A}" presName="Image" presStyleLbl="align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3BE90F-C988-4986-89C9-AB5C676932A2}" type="pres">
      <dgm:prSet presAssocID="{A1B4562F-9DD1-41D3-9E25-FDCE8595995A}" presName="Accent1" presStyleCnt="0"/>
      <dgm:spPr/>
    </dgm:pt>
    <dgm:pt modelId="{A82B864C-A25B-4868-B59D-855D57AF408B}" type="pres">
      <dgm:prSet presAssocID="{A1B4562F-9DD1-41D3-9E25-FDCE8595995A}" presName="Accent" presStyleLbl="parChTrans1D1" presStyleIdx="0" presStyleCnt="6" custScaleX="106763" custScaleY="112674"/>
      <dgm:spPr/>
    </dgm:pt>
    <dgm:pt modelId="{937DC6F1-FDD5-4BDC-A879-139083D75EA6}" type="pres">
      <dgm:prSet presAssocID="{A1B4562F-9DD1-41D3-9E25-FDCE8595995A}" presName="Text1" presStyleLbl="alignImgPlace1" presStyleIdx="0" presStyleCnt="6" custFlipHor="1" custScaleX="1381" custScaleY="7937" custLinFactY="-100000" custLinFactNeighborX="85203" custLinFactNeighborY="-137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8E63A2-A668-40FA-A650-F4F9561E1D50}" type="pres">
      <dgm:prSet presAssocID="{4434167C-1316-4115-96D7-53F47CF624D4}" presName="Image2" presStyleCnt="0"/>
      <dgm:spPr/>
    </dgm:pt>
    <dgm:pt modelId="{CA6FB67A-0E3A-4CD5-9921-1E6322351443}" type="pres">
      <dgm:prSet presAssocID="{4434167C-1316-4115-96D7-53F47CF624D4}" presName="Image" presStyleLbl="alignImgPlace1" presStyleIdx="1" presStyleCnt="6" custScaleX="1723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872B046-00EE-45DC-9060-82E9F7C400C8}" type="pres">
      <dgm:prSet presAssocID="{4434167C-1316-4115-96D7-53F47CF624D4}" presName="Accent2" presStyleCnt="0"/>
      <dgm:spPr/>
    </dgm:pt>
    <dgm:pt modelId="{4BE241BD-EF1C-450C-A3D5-769F7541FEAE}" type="pres">
      <dgm:prSet presAssocID="{4434167C-1316-4115-96D7-53F47CF624D4}" presName="Accent" presStyleLbl="parChTrans1D1" presStyleIdx="1" presStyleCnt="6" custScaleX="190006" custScaleY="109182"/>
      <dgm:spPr/>
    </dgm:pt>
    <dgm:pt modelId="{86276546-3377-47D1-9D3C-99C66C783F91}" type="pres">
      <dgm:prSet presAssocID="{4434167C-1316-4115-96D7-53F47CF624D4}" presName="Text2" presStyleLbl="alignImgPlace1" presStyleIdx="1" presStyleCnt="6" custFlipHor="0" custScaleX="23551" custScaleY="46508" custLinFactX="100000" custLinFactNeighborX="148354" custLinFactNeighborY="-14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0673DD-167C-4657-9806-29935DF6731E}" type="pres">
      <dgm:prSet presAssocID="{45218921-C327-4621-8D6F-765ABB4BDD32}" presName="Image3" presStyleCnt="0"/>
      <dgm:spPr/>
    </dgm:pt>
    <dgm:pt modelId="{67F6FBED-CEBF-441F-9F70-1F3218F2B0BF}" type="pres">
      <dgm:prSet presAssocID="{45218921-C327-4621-8D6F-765ABB4BDD32}" presName="Image" presStyleLbl="align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2893EB5-02BE-411C-A4D6-6FA848859A37}" type="pres">
      <dgm:prSet presAssocID="{45218921-C327-4621-8D6F-765ABB4BDD32}" presName="Accent3" presStyleCnt="0"/>
      <dgm:spPr/>
    </dgm:pt>
    <dgm:pt modelId="{CB1C85E9-D154-43B5-B3AF-796FC0D5FBF0}" type="pres">
      <dgm:prSet presAssocID="{45218921-C327-4621-8D6F-765ABB4BDD32}" presName="Accent" presStyleLbl="parChTrans1D1" presStyleIdx="2" presStyleCnt="6"/>
      <dgm:spPr/>
    </dgm:pt>
    <dgm:pt modelId="{A8008D73-5561-4087-BDC6-5B4BE1484EE0}" type="pres">
      <dgm:prSet presAssocID="{45218921-C327-4621-8D6F-765ABB4BDD32}" presName="Text3" presStyleLbl="alignImgPlac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99C82A-4EE8-4F14-B8E7-137A412E1062}" type="pres">
      <dgm:prSet presAssocID="{8B32B76D-C9EA-4EFB-B15D-4E58EBCDD38C}" presName="Image4" presStyleCnt="0"/>
      <dgm:spPr/>
    </dgm:pt>
    <dgm:pt modelId="{EADC09E6-4F00-4E8E-B43D-4A08125F9A6B}" type="pres">
      <dgm:prSet presAssocID="{8B32B76D-C9EA-4EFB-B15D-4E58EBCDD38C}" presName="Image" presStyleLbl="alignImgPlace1" presStyleIdx="3" presStyleCnt="6" custScaleX="152826" custLinFactNeighborX="-52245" custLinFactNeighborY="-1182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5CFB247-7EDC-4C09-A845-D12DC101B145}" type="pres">
      <dgm:prSet presAssocID="{8B32B76D-C9EA-4EFB-B15D-4E58EBCDD38C}" presName="Accent4" presStyleCnt="0"/>
      <dgm:spPr/>
    </dgm:pt>
    <dgm:pt modelId="{C5C4A436-583E-4832-9337-9EF4969DA2DC}" type="pres">
      <dgm:prSet presAssocID="{8B32B76D-C9EA-4EFB-B15D-4E58EBCDD38C}" presName="Accent" presStyleLbl="parChTrans1D1" presStyleIdx="3" presStyleCnt="6" custScaleX="184133" custScaleY="97923" custLinFactNeighborX="-6904" custLinFactNeighborY="-19320"/>
      <dgm:spPr/>
    </dgm:pt>
    <dgm:pt modelId="{8D9BCB51-3F89-4374-98E1-967C0D4CA480}" type="pres">
      <dgm:prSet presAssocID="{8B32B76D-C9EA-4EFB-B15D-4E58EBCDD38C}" presName="Text4" presStyleLbl="alignImgPlac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42E8B3-92A8-408F-B370-95AAACEFF3E8}" type="pres">
      <dgm:prSet presAssocID="{ADEAB7F5-CA80-4312-8634-7F9380D9DB82}" presName="Image5" presStyleCnt="0"/>
      <dgm:spPr/>
    </dgm:pt>
    <dgm:pt modelId="{100BFDC5-DA4D-46EC-9C6B-381B76E0DC1E}" type="pres">
      <dgm:prSet presAssocID="{ADEAB7F5-CA80-4312-8634-7F9380D9DB82}" presName="Image" presStyleLbl="alignImgPlace1" presStyleIdx="4" presStyleCnt="6" custScaleX="14650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79F256E-11CF-4749-A16F-69C66E3B72FF}" type="pres">
      <dgm:prSet presAssocID="{ADEAB7F5-CA80-4312-8634-7F9380D9DB82}" presName="Accent5" presStyleCnt="0"/>
      <dgm:spPr/>
    </dgm:pt>
    <dgm:pt modelId="{C08A1F06-300A-41DB-8B5C-2E80FF9F8A70}" type="pres">
      <dgm:prSet presAssocID="{ADEAB7F5-CA80-4312-8634-7F9380D9DB82}" presName="Accent" presStyleLbl="parChTrans1D1" presStyleIdx="4" presStyleCnt="6" custScaleX="158904"/>
      <dgm:spPr/>
    </dgm:pt>
    <dgm:pt modelId="{689AD0E7-8B5B-41D8-9C73-8BE48F5F854F}" type="pres">
      <dgm:prSet presAssocID="{ADEAB7F5-CA80-4312-8634-7F9380D9DB82}" presName="Text5" presStyleLbl="alignImgPlac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E314A7-3F14-46E9-9A31-A2BE8392360D}" type="pres">
      <dgm:prSet presAssocID="{6F036BFE-EAFC-4A85-8E8C-FC81A8D5C042}" presName="Image6" presStyleCnt="0"/>
      <dgm:spPr/>
    </dgm:pt>
    <dgm:pt modelId="{6794C4B0-5F46-4C3B-833F-38167F69B8ED}" type="pres">
      <dgm:prSet presAssocID="{6F036BFE-EAFC-4A85-8E8C-FC81A8D5C042}" presName="Image" presStyleLbl="alignImgPlace1" presStyleIdx="5" presStyleCnt="6" custScaleX="141810" custScaleY="169703" custLinFactNeighborX="-928" custLinFactNeighborY="3722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C04BD53-2FF0-4749-B015-5FC101A36724}" type="pres">
      <dgm:prSet presAssocID="{6F036BFE-EAFC-4A85-8E8C-FC81A8D5C042}" presName="Accent6" presStyleCnt="0"/>
      <dgm:spPr/>
    </dgm:pt>
    <dgm:pt modelId="{41BDCC1D-5C46-4FB2-AAC8-8F62B3959C32}" type="pres">
      <dgm:prSet presAssocID="{6F036BFE-EAFC-4A85-8E8C-FC81A8D5C042}" presName="Accent" presStyleLbl="parChTrans1D1" presStyleIdx="5" presStyleCnt="6" custScaleX="162504" custScaleY="229444" custLinFactNeighborX="0" custLinFactNeighborY="27513"/>
      <dgm:spPr/>
    </dgm:pt>
    <dgm:pt modelId="{C87F60E9-571B-4B58-94C5-9F6839543B03}" type="pres">
      <dgm:prSet presAssocID="{6F036BFE-EAFC-4A85-8E8C-FC81A8D5C042}" presName="Text6" presStyleLbl="alignImgPlac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E1AB19-E675-4474-B165-3ACA37C9294D}" type="presOf" srcId="{A1B4562F-9DD1-41D3-9E25-FDCE8595995A}" destId="{937DC6F1-FDD5-4BDC-A879-139083D75EA6}" srcOrd="0" destOrd="0" presId="urn:microsoft.com/office/officeart/2011/layout/ThemePictureAccent"/>
    <dgm:cxn modelId="{F2C443DB-0EB6-45D2-91FF-5BE8A9BB226B}" type="presOf" srcId="{EAF88A1D-77F2-4992-8E8A-76F90874A587}" destId="{205E7128-7C27-4880-9ECA-F78D76B4F48A}" srcOrd="0" destOrd="0" presId="urn:microsoft.com/office/officeart/2011/layout/ThemePictureAccent"/>
    <dgm:cxn modelId="{66C224F9-5E8E-468A-883E-8C43B30E304C}" type="presOf" srcId="{ADEAB7F5-CA80-4312-8634-7F9380D9DB82}" destId="{689AD0E7-8B5B-41D8-9C73-8BE48F5F854F}" srcOrd="0" destOrd="0" presId="urn:microsoft.com/office/officeart/2011/layout/ThemePictureAccent"/>
    <dgm:cxn modelId="{DCD0501A-47F9-4BAE-8D3B-5E62AFE0B865}" srcId="{EAF88A1D-77F2-4992-8E8A-76F90874A587}" destId="{6F036BFE-EAFC-4A85-8E8C-FC81A8D5C042}" srcOrd="5" destOrd="0" parTransId="{1D14899D-55D5-4B12-AAB0-6D1B79E0A957}" sibTransId="{18A4BAA2-9CE7-499B-AC4D-CA350BB622A3}"/>
    <dgm:cxn modelId="{96C747D8-75B9-492E-AD33-F1A2001E2BCD}" type="presOf" srcId="{8B32B76D-C9EA-4EFB-B15D-4E58EBCDD38C}" destId="{8D9BCB51-3F89-4374-98E1-967C0D4CA480}" srcOrd="0" destOrd="0" presId="urn:microsoft.com/office/officeart/2011/layout/ThemePictureAccent"/>
    <dgm:cxn modelId="{F4BFCB15-2225-403D-9C05-E887C290F988}" srcId="{EAF88A1D-77F2-4992-8E8A-76F90874A587}" destId="{ADEAB7F5-CA80-4312-8634-7F9380D9DB82}" srcOrd="4" destOrd="0" parTransId="{1BCDE70D-AD2E-4BC4-B655-D2437163EECB}" sibTransId="{1D4876C2-A5F2-4A00-806E-78CE69EA5BEB}"/>
    <dgm:cxn modelId="{F9EF19F6-EDCB-4AB4-AFC1-45B867C5D122}" srcId="{EAF88A1D-77F2-4992-8E8A-76F90874A587}" destId="{A1B4562F-9DD1-41D3-9E25-FDCE8595995A}" srcOrd="0" destOrd="0" parTransId="{226B1821-4146-448A-ABCD-D7B7B2D7C235}" sibTransId="{87C83CD3-656B-482A-AB2B-4141BC21EF20}"/>
    <dgm:cxn modelId="{09C6E740-7AFF-448F-81C5-C071CAA9FBFF}" type="presOf" srcId="{45218921-C327-4621-8D6F-765ABB4BDD32}" destId="{A8008D73-5561-4087-BDC6-5B4BE1484EE0}" srcOrd="0" destOrd="0" presId="urn:microsoft.com/office/officeart/2011/layout/ThemePictureAccent"/>
    <dgm:cxn modelId="{EFAC1DBB-3A43-4824-B102-1E0701092C8C}" srcId="{EAF88A1D-77F2-4992-8E8A-76F90874A587}" destId="{4434167C-1316-4115-96D7-53F47CF624D4}" srcOrd="1" destOrd="0" parTransId="{9072616B-1200-4584-B8EA-421CEA535F63}" sibTransId="{4ECC18E4-939C-417F-BBF9-3A81DF0B98C7}"/>
    <dgm:cxn modelId="{81C86F5F-58C5-49BA-8D29-E757266F1D1C}" type="presOf" srcId="{6F036BFE-EAFC-4A85-8E8C-FC81A8D5C042}" destId="{C87F60E9-571B-4B58-94C5-9F6839543B03}" srcOrd="0" destOrd="0" presId="urn:microsoft.com/office/officeart/2011/layout/ThemePictureAccent"/>
    <dgm:cxn modelId="{59E455D7-E4D6-4634-B2F0-1911C633CF47}" type="presOf" srcId="{4434167C-1316-4115-96D7-53F47CF624D4}" destId="{86276546-3377-47D1-9D3C-99C66C783F91}" srcOrd="0" destOrd="0" presId="urn:microsoft.com/office/officeart/2011/layout/ThemePictureAccent"/>
    <dgm:cxn modelId="{BC870897-A3A2-4C5D-A291-21EC61166814}" srcId="{EAF88A1D-77F2-4992-8E8A-76F90874A587}" destId="{8B32B76D-C9EA-4EFB-B15D-4E58EBCDD38C}" srcOrd="3" destOrd="0" parTransId="{B17B2DA3-F3FD-4B6C-8322-CA687CE993BA}" sibTransId="{1E661ABF-F60C-49AD-86A8-0D869FEF9934}"/>
    <dgm:cxn modelId="{453F5BAB-DB47-4053-9ED4-B73765F6AC2E}" srcId="{EAF88A1D-77F2-4992-8E8A-76F90874A587}" destId="{45218921-C327-4621-8D6F-765ABB4BDD32}" srcOrd="2" destOrd="0" parTransId="{B60962D6-BC1C-47D3-AD36-DB853C29339A}" sibTransId="{CAC602CF-0CC6-44DE-8DEA-C868454308A6}"/>
    <dgm:cxn modelId="{9CBB3A77-6742-433E-9954-E75CFB48A1F4}" type="presParOf" srcId="{205E7128-7C27-4880-9ECA-F78D76B4F48A}" destId="{36E2FC75-04D0-4787-BC09-E25BBE516EFA}" srcOrd="0" destOrd="0" presId="urn:microsoft.com/office/officeart/2011/layout/ThemePictureAccent"/>
    <dgm:cxn modelId="{46945F9A-FAFC-4B97-84B7-1F84B5B0B848}" type="presParOf" srcId="{36E2FC75-04D0-4787-BC09-E25BBE516EFA}" destId="{242A824D-BF4F-4E7F-A550-2C72F8A93225}" srcOrd="0" destOrd="0" presId="urn:microsoft.com/office/officeart/2011/layout/ThemePictureAccent"/>
    <dgm:cxn modelId="{F8F433AB-DB31-4794-BD02-68E4F013B830}" type="presParOf" srcId="{205E7128-7C27-4880-9ECA-F78D76B4F48A}" destId="{273BE90F-C988-4986-89C9-AB5C676932A2}" srcOrd="1" destOrd="0" presId="urn:microsoft.com/office/officeart/2011/layout/ThemePictureAccent"/>
    <dgm:cxn modelId="{3334DC13-555F-43CA-82F4-231167CBB75B}" type="presParOf" srcId="{273BE90F-C988-4986-89C9-AB5C676932A2}" destId="{A82B864C-A25B-4868-B59D-855D57AF408B}" srcOrd="0" destOrd="0" presId="urn:microsoft.com/office/officeart/2011/layout/ThemePictureAccent"/>
    <dgm:cxn modelId="{B7CBFF77-4C20-4334-B8B1-BF55D62EA024}" type="presParOf" srcId="{205E7128-7C27-4880-9ECA-F78D76B4F48A}" destId="{937DC6F1-FDD5-4BDC-A879-139083D75EA6}" srcOrd="2" destOrd="0" presId="urn:microsoft.com/office/officeart/2011/layout/ThemePictureAccent"/>
    <dgm:cxn modelId="{A3B5857E-9C79-4DA0-984B-96C5ABEEAF08}" type="presParOf" srcId="{205E7128-7C27-4880-9ECA-F78D76B4F48A}" destId="{548E63A2-A668-40FA-A650-F4F9561E1D50}" srcOrd="3" destOrd="0" presId="urn:microsoft.com/office/officeart/2011/layout/ThemePictureAccent"/>
    <dgm:cxn modelId="{53E17EC7-AFBE-44C1-9722-BC6BDAB5D949}" type="presParOf" srcId="{548E63A2-A668-40FA-A650-F4F9561E1D50}" destId="{CA6FB67A-0E3A-4CD5-9921-1E6322351443}" srcOrd="0" destOrd="0" presId="urn:microsoft.com/office/officeart/2011/layout/ThemePictureAccent"/>
    <dgm:cxn modelId="{166F4BB2-B749-4973-9AB5-AC50A5AAD19C}" type="presParOf" srcId="{205E7128-7C27-4880-9ECA-F78D76B4F48A}" destId="{2872B046-00EE-45DC-9060-82E9F7C400C8}" srcOrd="4" destOrd="0" presId="urn:microsoft.com/office/officeart/2011/layout/ThemePictureAccent"/>
    <dgm:cxn modelId="{513FBCB5-716A-4E2E-93B0-28CD601E243D}" type="presParOf" srcId="{2872B046-00EE-45DC-9060-82E9F7C400C8}" destId="{4BE241BD-EF1C-450C-A3D5-769F7541FEAE}" srcOrd="0" destOrd="0" presId="urn:microsoft.com/office/officeart/2011/layout/ThemePictureAccent"/>
    <dgm:cxn modelId="{7FB4164C-2F69-48B1-A29A-A863D0FFBF09}" type="presParOf" srcId="{205E7128-7C27-4880-9ECA-F78D76B4F48A}" destId="{86276546-3377-47D1-9D3C-99C66C783F91}" srcOrd="5" destOrd="0" presId="urn:microsoft.com/office/officeart/2011/layout/ThemePictureAccent"/>
    <dgm:cxn modelId="{E6368F5E-4821-4D0D-885C-32DEF51788C0}" type="presParOf" srcId="{205E7128-7C27-4880-9ECA-F78D76B4F48A}" destId="{520673DD-167C-4657-9806-29935DF6731E}" srcOrd="6" destOrd="0" presId="urn:microsoft.com/office/officeart/2011/layout/ThemePictureAccent"/>
    <dgm:cxn modelId="{B7751BB5-DB09-4B22-8248-0F551FB13420}" type="presParOf" srcId="{520673DD-167C-4657-9806-29935DF6731E}" destId="{67F6FBED-CEBF-441F-9F70-1F3218F2B0BF}" srcOrd="0" destOrd="0" presId="urn:microsoft.com/office/officeart/2011/layout/ThemePictureAccent"/>
    <dgm:cxn modelId="{7FFACBF0-6FDC-40D4-94CE-D5452DFCFCC5}" type="presParOf" srcId="{205E7128-7C27-4880-9ECA-F78D76B4F48A}" destId="{32893EB5-02BE-411C-A4D6-6FA848859A37}" srcOrd="7" destOrd="0" presId="urn:microsoft.com/office/officeart/2011/layout/ThemePictureAccent"/>
    <dgm:cxn modelId="{79E51934-ECA5-4E26-A2F7-D3A96C7898C4}" type="presParOf" srcId="{32893EB5-02BE-411C-A4D6-6FA848859A37}" destId="{CB1C85E9-D154-43B5-B3AF-796FC0D5FBF0}" srcOrd="0" destOrd="0" presId="urn:microsoft.com/office/officeart/2011/layout/ThemePictureAccent"/>
    <dgm:cxn modelId="{1EEEC1CD-448C-4E09-9C0E-8344285BBC34}" type="presParOf" srcId="{205E7128-7C27-4880-9ECA-F78D76B4F48A}" destId="{A8008D73-5561-4087-BDC6-5B4BE1484EE0}" srcOrd="8" destOrd="0" presId="urn:microsoft.com/office/officeart/2011/layout/ThemePictureAccent"/>
    <dgm:cxn modelId="{A73A8C1F-1F97-4371-8CBE-68A9298CDB49}" type="presParOf" srcId="{205E7128-7C27-4880-9ECA-F78D76B4F48A}" destId="{D999C82A-4EE8-4F14-B8E7-137A412E1062}" srcOrd="9" destOrd="0" presId="urn:microsoft.com/office/officeart/2011/layout/ThemePictureAccent"/>
    <dgm:cxn modelId="{9A60086A-9465-4446-8530-CEB3C8294EAB}" type="presParOf" srcId="{D999C82A-4EE8-4F14-B8E7-137A412E1062}" destId="{EADC09E6-4F00-4E8E-B43D-4A08125F9A6B}" srcOrd="0" destOrd="0" presId="urn:microsoft.com/office/officeart/2011/layout/ThemePictureAccent"/>
    <dgm:cxn modelId="{F2EFB2A5-1592-4967-9349-545E8D14347E}" type="presParOf" srcId="{205E7128-7C27-4880-9ECA-F78D76B4F48A}" destId="{75CFB247-7EDC-4C09-A845-D12DC101B145}" srcOrd="10" destOrd="0" presId="urn:microsoft.com/office/officeart/2011/layout/ThemePictureAccent"/>
    <dgm:cxn modelId="{895169F8-1433-4809-B3C8-A3E2E1EAED36}" type="presParOf" srcId="{75CFB247-7EDC-4C09-A845-D12DC101B145}" destId="{C5C4A436-583E-4832-9337-9EF4969DA2DC}" srcOrd="0" destOrd="0" presId="urn:microsoft.com/office/officeart/2011/layout/ThemePictureAccent"/>
    <dgm:cxn modelId="{1E1DCF92-C77B-447A-83BD-214EC0AEB9FB}" type="presParOf" srcId="{205E7128-7C27-4880-9ECA-F78D76B4F48A}" destId="{8D9BCB51-3F89-4374-98E1-967C0D4CA480}" srcOrd="11" destOrd="0" presId="urn:microsoft.com/office/officeart/2011/layout/ThemePictureAccent"/>
    <dgm:cxn modelId="{2298632C-B2C2-49F1-89CB-D75C072BDB54}" type="presParOf" srcId="{205E7128-7C27-4880-9ECA-F78D76B4F48A}" destId="{3042E8B3-92A8-408F-B370-95AAACEFF3E8}" srcOrd="12" destOrd="0" presId="urn:microsoft.com/office/officeart/2011/layout/ThemePictureAccent"/>
    <dgm:cxn modelId="{C370BAC0-7D3E-45DF-BA7C-DF6ABEBF9905}" type="presParOf" srcId="{3042E8B3-92A8-408F-B370-95AAACEFF3E8}" destId="{100BFDC5-DA4D-46EC-9C6B-381B76E0DC1E}" srcOrd="0" destOrd="0" presId="urn:microsoft.com/office/officeart/2011/layout/ThemePictureAccent"/>
    <dgm:cxn modelId="{FCF8EDAA-41E3-4A0F-B7F7-646CD5FC1049}" type="presParOf" srcId="{205E7128-7C27-4880-9ECA-F78D76B4F48A}" destId="{279F256E-11CF-4749-A16F-69C66E3B72FF}" srcOrd="13" destOrd="0" presId="urn:microsoft.com/office/officeart/2011/layout/ThemePictureAccent"/>
    <dgm:cxn modelId="{DB6607A2-8D54-48C7-A2D6-5B8510CABD4D}" type="presParOf" srcId="{279F256E-11CF-4749-A16F-69C66E3B72FF}" destId="{C08A1F06-300A-41DB-8B5C-2E80FF9F8A70}" srcOrd="0" destOrd="0" presId="urn:microsoft.com/office/officeart/2011/layout/ThemePictureAccent"/>
    <dgm:cxn modelId="{7BB63CD8-2F56-4E88-A464-BAB677E338CE}" type="presParOf" srcId="{205E7128-7C27-4880-9ECA-F78D76B4F48A}" destId="{689AD0E7-8B5B-41D8-9C73-8BE48F5F854F}" srcOrd="14" destOrd="0" presId="urn:microsoft.com/office/officeart/2011/layout/ThemePictureAccent"/>
    <dgm:cxn modelId="{A703EAFD-7D1C-469D-B662-0FD6B8F75CC6}" type="presParOf" srcId="{205E7128-7C27-4880-9ECA-F78D76B4F48A}" destId="{75E314A7-3F14-46E9-9A31-A2BE8392360D}" srcOrd="15" destOrd="0" presId="urn:microsoft.com/office/officeart/2011/layout/ThemePictureAccent"/>
    <dgm:cxn modelId="{5A31E20A-29E4-4136-9925-F0CD1F86CBB4}" type="presParOf" srcId="{75E314A7-3F14-46E9-9A31-A2BE8392360D}" destId="{6794C4B0-5F46-4C3B-833F-38167F69B8ED}" srcOrd="0" destOrd="0" presId="urn:microsoft.com/office/officeart/2011/layout/ThemePictureAccent"/>
    <dgm:cxn modelId="{7A1E7326-BC34-41DD-9505-D4D23BCD1469}" type="presParOf" srcId="{205E7128-7C27-4880-9ECA-F78D76B4F48A}" destId="{1C04BD53-2FF0-4749-B015-5FC101A36724}" srcOrd="16" destOrd="0" presId="urn:microsoft.com/office/officeart/2011/layout/ThemePictureAccent"/>
    <dgm:cxn modelId="{B05290CC-A574-4C75-AD34-24E8B602F2D9}" type="presParOf" srcId="{1C04BD53-2FF0-4749-B015-5FC101A36724}" destId="{41BDCC1D-5C46-4FB2-AAC8-8F62B3959C32}" srcOrd="0" destOrd="0" presId="urn:microsoft.com/office/officeart/2011/layout/ThemePictureAccent"/>
    <dgm:cxn modelId="{6232B20D-E9BD-41C9-A628-BC3DA22FE5E8}" type="presParOf" srcId="{205E7128-7C27-4880-9ECA-F78D76B4F48A}" destId="{C87F60E9-571B-4B58-94C5-9F6839543B03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72D98D-3B31-4B9C-B0A7-D580867AA91F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B4C6B60-D004-47FF-957C-0A246904280C}">
      <dgm:prSet phldrT="[Text]"/>
      <dgm:spPr/>
      <dgm:t>
        <a:bodyPr/>
        <a:lstStyle/>
        <a:p>
          <a:r>
            <a:rPr lang="en-GB" dirty="0" smtClean="0">
              <a:latin typeface="Aharoni" panose="02010803020104030203" pitchFamily="2" charset="-79"/>
              <a:cs typeface="Aharoni" panose="02010803020104030203" pitchFamily="2" charset="-79"/>
            </a:rPr>
            <a:t>MIFI</a:t>
          </a:r>
          <a:endParaRPr lang="en-GB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CD6D78A-200A-4FCC-A158-DA28E01A3EA9}" type="parTrans" cxnId="{6A35FBDB-81B0-4758-B925-4E8CE5F6310C}">
      <dgm:prSet/>
      <dgm:spPr/>
      <dgm:t>
        <a:bodyPr/>
        <a:lstStyle/>
        <a:p>
          <a:endParaRPr lang="en-GB"/>
        </a:p>
      </dgm:t>
    </dgm:pt>
    <dgm:pt modelId="{38D707D5-386D-435B-9B5B-07AB0CB6613B}" type="sibTrans" cxnId="{6A35FBDB-81B0-4758-B925-4E8CE5F6310C}">
      <dgm:prSet/>
      <dgm:spPr/>
      <dgm:t>
        <a:bodyPr/>
        <a:lstStyle/>
        <a:p>
          <a:endParaRPr lang="en-GB"/>
        </a:p>
      </dgm:t>
    </dgm:pt>
    <dgm:pt modelId="{A30DC940-1852-41B9-902C-AAED4BCF8076}">
      <dgm:prSet phldrT="[Text]" custT="1"/>
      <dgm:spPr/>
      <dgm:t>
        <a:bodyPr/>
        <a:lstStyle/>
        <a:p>
          <a:r>
            <a:rPr lang="en-GB" sz="2000" b="1" dirty="0" smtClean="0">
              <a:latin typeface="Aharoni" panose="02010803020104030203" pitchFamily="2" charset="-79"/>
              <a:cs typeface="Aharoni" panose="02010803020104030203" pitchFamily="2" charset="-79"/>
            </a:rPr>
            <a:t>YOUTH OF EXCELLENCE SCHEME</a:t>
          </a:r>
        </a:p>
        <a:p>
          <a:r>
            <a:rPr lang="en-GB" sz="2000" b="1" dirty="0" smtClean="0">
              <a:latin typeface="Aharoni" panose="02010803020104030203" pitchFamily="2" charset="-79"/>
              <a:cs typeface="Aharoni" panose="02010803020104030203" pitchFamily="2" charset="-79"/>
            </a:rPr>
            <a:t> (YES CHINA)</a:t>
          </a:r>
          <a:endParaRPr lang="en-GB" sz="20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3173A3C-2276-4AB6-A399-453246D20670}" type="parTrans" cxnId="{D1DC8A43-B2DE-4C34-9951-BCD9E939E1CE}">
      <dgm:prSet/>
      <dgm:spPr/>
      <dgm:t>
        <a:bodyPr/>
        <a:lstStyle/>
        <a:p>
          <a:endParaRPr lang="en-GB"/>
        </a:p>
      </dgm:t>
    </dgm:pt>
    <dgm:pt modelId="{04C47D3E-9B0B-4AE4-BC92-CA72092A96B7}" type="sibTrans" cxnId="{D1DC8A43-B2DE-4C34-9951-BCD9E939E1CE}">
      <dgm:prSet/>
      <dgm:spPr/>
      <dgm:t>
        <a:bodyPr/>
        <a:lstStyle/>
        <a:p>
          <a:endParaRPr lang="en-GB"/>
        </a:p>
      </dgm:t>
    </dgm:pt>
    <dgm:pt modelId="{3896F0F6-5421-4CA3-B7D3-D4EB0FF503BE}">
      <dgm:prSet phldrT="[Text]" custT="1"/>
      <dgm:spPr/>
      <dgm:t>
        <a:bodyPr/>
        <a:lstStyle/>
        <a:p>
          <a:r>
            <a:rPr lang="en-GB" sz="2000" b="1" dirty="0" smtClean="0">
              <a:latin typeface="Aharoni" panose="02010803020104030203" pitchFamily="2" charset="-79"/>
              <a:cs typeface="Aharoni" panose="02010803020104030203" pitchFamily="2" charset="-79"/>
            </a:rPr>
            <a:t>ONE BELT ONE ROAD PROJECT</a:t>
          </a:r>
          <a:endParaRPr lang="en-GB" sz="20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6E4A396-BD24-4830-BE77-F50AD721EB80}" type="parTrans" cxnId="{365511D0-727B-4298-B47B-C41B980425E9}">
      <dgm:prSet/>
      <dgm:spPr/>
      <dgm:t>
        <a:bodyPr/>
        <a:lstStyle/>
        <a:p>
          <a:endParaRPr lang="en-GB"/>
        </a:p>
      </dgm:t>
    </dgm:pt>
    <dgm:pt modelId="{EBD763D2-D1D2-4E79-920D-57FA493EF65F}" type="sibTrans" cxnId="{365511D0-727B-4298-B47B-C41B980425E9}">
      <dgm:prSet/>
      <dgm:spPr/>
      <dgm:t>
        <a:bodyPr/>
        <a:lstStyle/>
        <a:p>
          <a:endParaRPr lang="en-GB"/>
        </a:p>
      </dgm:t>
    </dgm:pt>
    <dgm:pt modelId="{EC3078D8-0931-4E56-8AAF-C0727A6204B0}">
      <dgm:prSet phldrT="[Text]" custT="1"/>
      <dgm:spPr/>
      <dgm:t>
        <a:bodyPr/>
        <a:lstStyle/>
        <a:p>
          <a:r>
            <a:rPr lang="en-GB" sz="2000" b="1" dirty="0" smtClean="0">
              <a:latin typeface="Aharoni" panose="02010803020104030203" pitchFamily="2" charset="-79"/>
              <a:cs typeface="Aharoni" panose="02010803020104030203" pitchFamily="2" charset="-79"/>
            </a:rPr>
            <a:t>PROMOTE REGIONAL ECONOMIC INTEGRATION</a:t>
          </a:r>
          <a:endParaRPr lang="en-GB" sz="20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68756E3-F71E-4A62-9404-2D52049F074C}" type="parTrans" cxnId="{CFADBDE5-1BBE-499C-985E-B84942B51DA4}">
      <dgm:prSet/>
      <dgm:spPr/>
      <dgm:t>
        <a:bodyPr/>
        <a:lstStyle/>
        <a:p>
          <a:endParaRPr lang="en-GB"/>
        </a:p>
      </dgm:t>
    </dgm:pt>
    <dgm:pt modelId="{DCCC4803-85D8-4721-B8F9-9B79D2E10E5A}" type="sibTrans" cxnId="{CFADBDE5-1BBE-499C-985E-B84942B51DA4}">
      <dgm:prSet/>
      <dgm:spPr/>
      <dgm:t>
        <a:bodyPr/>
        <a:lstStyle/>
        <a:p>
          <a:endParaRPr lang="en-GB"/>
        </a:p>
      </dgm:t>
    </dgm:pt>
    <dgm:pt modelId="{9A37FBFA-696A-478A-868D-6331018CCC02}">
      <dgm:prSet phldrT="[Text]" custT="1"/>
      <dgm:spPr/>
      <dgm:t>
        <a:bodyPr/>
        <a:lstStyle/>
        <a:p>
          <a:r>
            <a:rPr lang="en-GB" sz="2000" b="1" dirty="0" smtClean="0">
              <a:latin typeface="Aharoni" panose="02010803020104030203" pitchFamily="2" charset="-79"/>
              <a:cs typeface="Aharoni" panose="02010803020104030203" pitchFamily="2" charset="-79"/>
            </a:rPr>
            <a:t>DEVELOP GLOBAL FINANCIAL TALENT</a:t>
          </a:r>
          <a:endParaRPr lang="en-GB" sz="20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1B235C7-75BB-41D5-805E-F2FB20F8CD31}" type="parTrans" cxnId="{A26C9209-81A5-4684-8F33-7CEF941BEC65}">
      <dgm:prSet/>
      <dgm:spPr/>
      <dgm:t>
        <a:bodyPr/>
        <a:lstStyle/>
        <a:p>
          <a:endParaRPr lang="en-GB"/>
        </a:p>
      </dgm:t>
    </dgm:pt>
    <dgm:pt modelId="{92BC9749-8F9A-4FCD-A1A7-03821740EA07}" type="sibTrans" cxnId="{A26C9209-81A5-4684-8F33-7CEF941BEC65}">
      <dgm:prSet/>
      <dgm:spPr/>
      <dgm:t>
        <a:bodyPr/>
        <a:lstStyle/>
        <a:p>
          <a:endParaRPr lang="en-GB"/>
        </a:p>
      </dgm:t>
    </dgm:pt>
    <dgm:pt modelId="{0D6AB6A5-3994-4935-9E27-849FAF9C2D0D}">
      <dgm:prSet phldrT="[Text]" custT="1"/>
      <dgm:spPr/>
      <dgm:t>
        <a:bodyPr/>
        <a:lstStyle/>
        <a:p>
          <a:r>
            <a:rPr lang="en-GB" sz="2000" b="1" dirty="0" smtClean="0">
              <a:latin typeface="Aharoni" panose="02010803020104030203" pitchFamily="2" charset="-79"/>
              <a:cs typeface="Aharoni" panose="02010803020104030203" pitchFamily="2" charset="-79"/>
            </a:rPr>
            <a:t>TWO(2) YEARS RESEARCH BASED PROGRAM</a:t>
          </a:r>
        </a:p>
      </dgm:t>
    </dgm:pt>
    <dgm:pt modelId="{F44A7A25-E115-4EFC-9CF1-312234DB6292}" type="parTrans" cxnId="{978B3942-C991-4D4F-A00F-D9A4BA1E9824}">
      <dgm:prSet/>
      <dgm:spPr/>
      <dgm:t>
        <a:bodyPr/>
        <a:lstStyle/>
        <a:p>
          <a:endParaRPr lang="en-GB"/>
        </a:p>
      </dgm:t>
    </dgm:pt>
    <dgm:pt modelId="{0C151F6A-9872-4DDC-95EC-C9F3B6323050}" type="sibTrans" cxnId="{978B3942-C991-4D4F-A00F-D9A4BA1E9824}">
      <dgm:prSet/>
      <dgm:spPr/>
      <dgm:t>
        <a:bodyPr/>
        <a:lstStyle/>
        <a:p>
          <a:endParaRPr lang="en-GB"/>
        </a:p>
      </dgm:t>
    </dgm:pt>
    <dgm:pt modelId="{BBC769F1-B000-4261-9147-D38B1D079838}">
      <dgm:prSet phldrT="[Text]" custT="1"/>
      <dgm:spPr/>
      <dgm:t>
        <a:bodyPr/>
        <a:lstStyle/>
        <a:p>
          <a:r>
            <a:rPr lang="en-GB" sz="2000" b="1" dirty="0" smtClean="0">
              <a:latin typeface="Aharoni" panose="02010803020104030203" pitchFamily="2" charset="-79"/>
              <a:cs typeface="Aharoni" panose="02010803020104030203" pitchFamily="2" charset="-79"/>
            </a:rPr>
            <a:t>SENIOR GOVERNMENT OFFICIAL</a:t>
          </a:r>
          <a:endParaRPr lang="en-GB" sz="20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A969495-A036-44B5-B95A-0A20A2087CDB}" type="parTrans" cxnId="{40BB2A35-B1A8-41E2-9FBD-FB5DFE6E57C5}">
      <dgm:prSet/>
      <dgm:spPr/>
      <dgm:t>
        <a:bodyPr/>
        <a:lstStyle/>
        <a:p>
          <a:endParaRPr lang="en-GB"/>
        </a:p>
      </dgm:t>
    </dgm:pt>
    <dgm:pt modelId="{91DAEF65-7CC3-4B4A-B16A-25914BF103E1}" type="sibTrans" cxnId="{40BB2A35-B1A8-41E2-9FBD-FB5DFE6E57C5}">
      <dgm:prSet/>
      <dgm:spPr/>
      <dgm:t>
        <a:bodyPr/>
        <a:lstStyle/>
        <a:p>
          <a:endParaRPr lang="en-GB"/>
        </a:p>
      </dgm:t>
    </dgm:pt>
    <dgm:pt modelId="{AD9F5F40-70B1-45AF-B159-F7AD3E39DCFD}" type="pres">
      <dgm:prSet presAssocID="{9272D98D-3B31-4B9C-B0A7-D580867AA91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EB5E13D-8ECA-4B39-BE7B-B2BA970E9A2E}" type="pres">
      <dgm:prSet presAssocID="{3B4C6B60-D004-47FF-957C-0A246904280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BE2BB89F-0572-4CCB-A5BB-B6FF7D934F13}" type="pres">
      <dgm:prSet presAssocID="{A30DC940-1852-41B9-902C-AAED4BCF8076}" presName="Accent1" presStyleCnt="0"/>
      <dgm:spPr/>
    </dgm:pt>
    <dgm:pt modelId="{3F5EB6AA-FE2E-4181-9206-CBDD97400742}" type="pres">
      <dgm:prSet presAssocID="{A30DC940-1852-41B9-902C-AAED4BCF8076}" presName="Accent" presStyleLbl="bgShp" presStyleIdx="0" presStyleCnt="6"/>
      <dgm:spPr/>
    </dgm:pt>
    <dgm:pt modelId="{557EF280-377D-4508-9A9E-A3E8315BE341}" type="pres">
      <dgm:prSet presAssocID="{A30DC940-1852-41B9-902C-AAED4BCF8076}" presName="Child1" presStyleLbl="node1" presStyleIdx="0" presStyleCnt="6" custScaleX="109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EE926A-CA73-42E4-979F-5D7437D3B24C}" type="pres">
      <dgm:prSet presAssocID="{3896F0F6-5421-4CA3-B7D3-D4EB0FF503BE}" presName="Accent2" presStyleCnt="0"/>
      <dgm:spPr/>
    </dgm:pt>
    <dgm:pt modelId="{66E15289-1046-4444-8B52-44342D258A46}" type="pres">
      <dgm:prSet presAssocID="{3896F0F6-5421-4CA3-B7D3-D4EB0FF503BE}" presName="Accent" presStyleLbl="bgShp" presStyleIdx="1" presStyleCnt="6"/>
      <dgm:spPr/>
    </dgm:pt>
    <dgm:pt modelId="{B5A12454-7E6D-42C9-9BA7-A3D8AAA49701}" type="pres">
      <dgm:prSet presAssocID="{3896F0F6-5421-4CA3-B7D3-D4EB0FF503B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2E78D2-3FDF-401F-A879-0FB144B60D00}" type="pres">
      <dgm:prSet presAssocID="{EC3078D8-0931-4E56-8AAF-C0727A6204B0}" presName="Accent3" presStyleCnt="0"/>
      <dgm:spPr/>
    </dgm:pt>
    <dgm:pt modelId="{8EDECAA0-784F-4E72-A546-D8FE9E96AAE5}" type="pres">
      <dgm:prSet presAssocID="{EC3078D8-0931-4E56-8AAF-C0727A6204B0}" presName="Accent" presStyleLbl="bgShp" presStyleIdx="2" presStyleCnt="6"/>
      <dgm:spPr/>
    </dgm:pt>
    <dgm:pt modelId="{8755CADC-03F3-44B7-B9FE-3F2FE7236B9B}" type="pres">
      <dgm:prSet presAssocID="{EC3078D8-0931-4E56-8AAF-C0727A6204B0}" presName="Child3" presStyleLbl="node1" presStyleIdx="2" presStyleCnt="6" custScaleX="111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E1C7C8-18A6-4632-8B24-31F3148DA15F}" type="pres">
      <dgm:prSet presAssocID="{9A37FBFA-696A-478A-868D-6331018CCC02}" presName="Accent4" presStyleCnt="0"/>
      <dgm:spPr/>
    </dgm:pt>
    <dgm:pt modelId="{11E790B5-115E-486B-986D-944230977DCC}" type="pres">
      <dgm:prSet presAssocID="{9A37FBFA-696A-478A-868D-6331018CCC02}" presName="Accent" presStyleLbl="bgShp" presStyleIdx="3" presStyleCnt="6"/>
      <dgm:spPr/>
    </dgm:pt>
    <dgm:pt modelId="{104ABAB6-EA9E-48EC-98BD-40E383A8C9F4}" type="pres">
      <dgm:prSet presAssocID="{9A37FBFA-696A-478A-868D-6331018CCC02}" presName="Child4" presStyleLbl="node1" presStyleIdx="3" presStyleCnt="6" custScaleX="107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B333B9-24A9-471D-BBA2-2358BEE4D0DD}" type="pres">
      <dgm:prSet presAssocID="{0D6AB6A5-3994-4935-9E27-849FAF9C2D0D}" presName="Accent5" presStyleCnt="0"/>
      <dgm:spPr/>
    </dgm:pt>
    <dgm:pt modelId="{1EBAF879-E307-46E6-A144-074FBD15F474}" type="pres">
      <dgm:prSet presAssocID="{0D6AB6A5-3994-4935-9E27-849FAF9C2D0D}" presName="Accent" presStyleLbl="bgShp" presStyleIdx="4" presStyleCnt="6"/>
      <dgm:spPr/>
    </dgm:pt>
    <dgm:pt modelId="{370514FC-66B4-4080-B3FD-173EE16413F4}" type="pres">
      <dgm:prSet presAssocID="{0D6AB6A5-3994-4935-9E27-849FAF9C2D0D}" presName="Child5" presStyleLbl="node1" presStyleIdx="4" presStyleCnt="6" custScaleX="107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4E61D8-230D-457C-8D10-AB5CB79E2E91}" type="pres">
      <dgm:prSet presAssocID="{BBC769F1-B000-4261-9147-D38B1D079838}" presName="Accent6" presStyleCnt="0"/>
      <dgm:spPr/>
    </dgm:pt>
    <dgm:pt modelId="{4ADB9B46-0EF8-4165-B5F6-D2B338790F5E}" type="pres">
      <dgm:prSet presAssocID="{BBC769F1-B000-4261-9147-D38B1D079838}" presName="Accent" presStyleLbl="bgShp" presStyleIdx="5" presStyleCnt="6"/>
      <dgm:spPr/>
    </dgm:pt>
    <dgm:pt modelId="{1C91D996-99D4-49DB-BE29-95B10591D1D5}" type="pres">
      <dgm:prSet presAssocID="{BBC769F1-B000-4261-9147-D38B1D079838}" presName="Child6" presStyleLbl="node1" presStyleIdx="5" presStyleCnt="6" custScaleX="116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C1B7C6-6BC6-4DF2-924A-3D2E97A83C83}" type="presOf" srcId="{BBC769F1-B000-4261-9147-D38B1D079838}" destId="{1C91D996-99D4-49DB-BE29-95B10591D1D5}" srcOrd="0" destOrd="0" presId="urn:microsoft.com/office/officeart/2011/layout/HexagonRadial"/>
    <dgm:cxn modelId="{54DBC696-0282-4D26-8841-A4A7465354CF}" type="presOf" srcId="{9A37FBFA-696A-478A-868D-6331018CCC02}" destId="{104ABAB6-EA9E-48EC-98BD-40E383A8C9F4}" srcOrd="0" destOrd="0" presId="urn:microsoft.com/office/officeart/2011/layout/HexagonRadial"/>
    <dgm:cxn modelId="{CFADBDE5-1BBE-499C-985E-B84942B51DA4}" srcId="{3B4C6B60-D004-47FF-957C-0A246904280C}" destId="{EC3078D8-0931-4E56-8AAF-C0727A6204B0}" srcOrd="2" destOrd="0" parTransId="{E68756E3-F71E-4A62-9404-2D52049F074C}" sibTransId="{DCCC4803-85D8-4721-B8F9-9B79D2E10E5A}"/>
    <dgm:cxn modelId="{A60297D2-E7F6-4DCF-A8B4-DEAE92AE23E7}" type="presOf" srcId="{9272D98D-3B31-4B9C-B0A7-D580867AA91F}" destId="{AD9F5F40-70B1-45AF-B159-F7AD3E39DCFD}" srcOrd="0" destOrd="0" presId="urn:microsoft.com/office/officeart/2011/layout/HexagonRadial"/>
    <dgm:cxn modelId="{01D21323-0D6F-4084-8E51-B60BDBEDC1B9}" type="presOf" srcId="{3B4C6B60-D004-47FF-957C-0A246904280C}" destId="{DEB5E13D-8ECA-4B39-BE7B-B2BA970E9A2E}" srcOrd="0" destOrd="0" presId="urn:microsoft.com/office/officeart/2011/layout/HexagonRadial"/>
    <dgm:cxn modelId="{A26C9209-81A5-4684-8F33-7CEF941BEC65}" srcId="{3B4C6B60-D004-47FF-957C-0A246904280C}" destId="{9A37FBFA-696A-478A-868D-6331018CCC02}" srcOrd="3" destOrd="0" parTransId="{11B235C7-75BB-41D5-805E-F2FB20F8CD31}" sibTransId="{92BC9749-8F9A-4FCD-A1A7-03821740EA07}"/>
    <dgm:cxn modelId="{55C7DCD4-F548-400B-A04C-D9141F20984F}" type="presOf" srcId="{0D6AB6A5-3994-4935-9E27-849FAF9C2D0D}" destId="{370514FC-66B4-4080-B3FD-173EE16413F4}" srcOrd="0" destOrd="0" presId="urn:microsoft.com/office/officeart/2011/layout/HexagonRadial"/>
    <dgm:cxn modelId="{5928D68E-4AB7-49E1-9E44-9ADE24FD91E5}" type="presOf" srcId="{A30DC940-1852-41B9-902C-AAED4BCF8076}" destId="{557EF280-377D-4508-9A9E-A3E8315BE341}" srcOrd="0" destOrd="0" presId="urn:microsoft.com/office/officeart/2011/layout/HexagonRadial"/>
    <dgm:cxn modelId="{6A35FBDB-81B0-4758-B925-4E8CE5F6310C}" srcId="{9272D98D-3B31-4B9C-B0A7-D580867AA91F}" destId="{3B4C6B60-D004-47FF-957C-0A246904280C}" srcOrd="0" destOrd="0" parTransId="{2CD6D78A-200A-4FCC-A158-DA28E01A3EA9}" sibTransId="{38D707D5-386D-435B-9B5B-07AB0CB6613B}"/>
    <dgm:cxn modelId="{AFBDD0E5-17E0-4D8F-AF9C-50B72BEEDEB0}" type="presOf" srcId="{3896F0F6-5421-4CA3-B7D3-D4EB0FF503BE}" destId="{B5A12454-7E6D-42C9-9BA7-A3D8AAA49701}" srcOrd="0" destOrd="0" presId="urn:microsoft.com/office/officeart/2011/layout/HexagonRadial"/>
    <dgm:cxn modelId="{D1DC8A43-B2DE-4C34-9951-BCD9E939E1CE}" srcId="{3B4C6B60-D004-47FF-957C-0A246904280C}" destId="{A30DC940-1852-41B9-902C-AAED4BCF8076}" srcOrd="0" destOrd="0" parTransId="{83173A3C-2276-4AB6-A399-453246D20670}" sibTransId="{04C47D3E-9B0B-4AE4-BC92-CA72092A96B7}"/>
    <dgm:cxn modelId="{978B3942-C991-4D4F-A00F-D9A4BA1E9824}" srcId="{3B4C6B60-D004-47FF-957C-0A246904280C}" destId="{0D6AB6A5-3994-4935-9E27-849FAF9C2D0D}" srcOrd="4" destOrd="0" parTransId="{F44A7A25-E115-4EFC-9CF1-312234DB6292}" sibTransId="{0C151F6A-9872-4DDC-95EC-C9F3B6323050}"/>
    <dgm:cxn modelId="{40BB2A35-B1A8-41E2-9FBD-FB5DFE6E57C5}" srcId="{3B4C6B60-D004-47FF-957C-0A246904280C}" destId="{BBC769F1-B000-4261-9147-D38B1D079838}" srcOrd="5" destOrd="0" parTransId="{6A969495-A036-44B5-B95A-0A20A2087CDB}" sibTransId="{91DAEF65-7CC3-4B4A-B16A-25914BF103E1}"/>
    <dgm:cxn modelId="{BA78ED0C-F4D5-464F-9A4D-AB6181334DEC}" type="presOf" srcId="{EC3078D8-0931-4E56-8AAF-C0727A6204B0}" destId="{8755CADC-03F3-44B7-B9FE-3F2FE7236B9B}" srcOrd="0" destOrd="0" presId="urn:microsoft.com/office/officeart/2011/layout/HexagonRadial"/>
    <dgm:cxn modelId="{365511D0-727B-4298-B47B-C41B980425E9}" srcId="{3B4C6B60-D004-47FF-957C-0A246904280C}" destId="{3896F0F6-5421-4CA3-B7D3-D4EB0FF503BE}" srcOrd="1" destOrd="0" parTransId="{46E4A396-BD24-4830-BE77-F50AD721EB80}" sibTransId="{EBD763D2-D1D2-4E79-920D-57FA493EF65F}"/>
    <dgm:cxn modelId="{B83BD0B8-49A9-4F22-8DB1-5FA23DAA6A2C}" type="presParOf" srcId="{AD9F5F40-70B1-45AF-B159-F7AD3E39DCFD}" destId="{DEB5E13D-8ECA-4B39-BE7B-B2BA970E9A2E}" srcOrd="0" destOrd="0" presId="urn:microsoft.com/office/officeart/2011/layout/HexagonRadial"/>
    <dgm:cxn modelId="{AEFBCAE0-C1C9-49C6-80E7-7E7B2B33B0E0}" type="presParOf" srcId="{AD9F5F40-70B1-45AF-B159-F7AD3E39DCFD}" destId="{BE2BB89F-0572-4CCB-A5BB-B6FF7D934F13}" srcOrd="1" destOrd="0" presId="urn:microsoft.com/office/officeart/2011/layout/HexagonRadial"/>
    <dgm:cxn modelId="{B444F30F-85E2-48C6-8083-20F7082DAFFB}" type="presParOf" srcId="{BE2BB89F-0572-4CCB-A5BB-B6FF7D934F13}" destId="{3F5EB6AA-FE2E-4181-9206-CBDD97400742}" srcOrd="0" destOrd="0" presId="urn:microsoft.com/office/officeart/2011/layout/HexagonRadial"/>
    <dgm:cxn modelId="{991CF03B-1302-4D6C-AB35-383BCB21D854}" type="presParOf" srcId="{AD9F5F40-70B1-45AF-B159-F7AD3E39DCFD}" destId="{557EF280-377D-4508-9A9E-A3E8315BE341}" srcOrd="2" destOrd="0" presId="urn:microsoft.com/office/officeart/2011/layout/HexagonRadial"/>
    <dgm:cxn modelId="{FFABB739-DD33-4322-B15F-DC4F963F1C18}" type="presParOf" srcId="{AD9F5F40-70B1-45AF-B159-F7AD3E39DCFD}" destId="{54EE926A-CA73-42E4-979F-5D7437D3B24C}" srcOrd="3" destOrd="0" presId="urn:microsoft.com/office/officeart/2011/layout/HexagonRadial"/>
    <dgm:cxn modelId="{F13F287C-2EF0-4692-8512-8C061653E7B4}" type="presParOf" srcId="{54EE926A-CA73-42E4-979F-5D7437D3B24C}" destId="{66E15289-1046-4444-8B52-44342D258A46}" srcOrd="0" destOrd="0" presId="urn:microsoft.com/office/officeart/2011/layout/HexagonRadial"/>
    <dgm:cxn modelId="{1D401507-20F8-4FE8-A5C9-3FF8699A0D09}" type="presParOf" srcId="{AD9F5F40-70B1-45AF-B159-F7AD3E39DCFD}" destId="{B5A12454-7E6D-42C9-9BA7-A3D8AAA49701}" srcOrd="4" destOrd="0" presId="urn:microsoft.com/office/officeart/2011/layout/HexagonRadial"/>
    <dgm:cxn modelId="{6D833F44-0107-4973-96A9-8E8A77E3D036}" type="presParOf" srcId="{AD9F5F40-70B1-45AF-B159-F7AD3E39DCFD}" destId="{6D2E78D2-3FDF-401F-A879-0FB144B60D00}" srcOrd="5" destOrd="0" presId="urn:microsoft.com/office/officeart/2011/layout/HexagonRadial"/>
    <dgm:cxn modelId="{8B5C0765-3BE5-4988-9521-F7ABDDF92B6F}" type="presParOf" srcId="{6D2E78D2-3FDF-401F-A879-0FB144B60D00}" destId="{8EDECAA0-784F-4E72-A546-D8FE9E96AAE5}" srcOrd="0" destOrd="0" presId="urn:microsoft.com/office/officeart/2011/layout/HexagonRadial"/>
    <dgm:cxn modelId="{51FA15FF-B582-40BE-932C-7186A2FE4FEB}" type="presParOf" srcId="{AD9F5F40-70B1-45AF-B159-F7AD3E39DCFD}" destId="{8755CADC-03F3-44B7-B9FE-3F2FE7236B9B}" srcOrd="6" destOrd="0" presId="urn:microsoft.com/office/officeart/2011/layout/HexagonRadial"/>
    <dgm:cxn modelId="{16060893-F86F-420A-8478-B5EE649A6833}" type="presParOf" srcId="{AD9F5F40-70B1-45AF-B159-F7AD3E39DCFD}" destId="{74E1C7C8-18A6-4632-8B24-31F3148DA15F}" srcOrd="7" destOrd="0" presId="urn:microsoft.com/office/officeart/2011/layout/HexagonRadial"/>
    <dgm:cxn modelId="{EB149378-E9F5-4229-8069-0A3DF725D61E}" type="presParOf" srcId="{74E1C7C8-18A6-4632-8B24-31F3148DA15F}" destId="{11E790B5-115E-486B-986D-944230977DCC}" srcOrd="0" destOrd="0" presId="urn:microsoft.com/office/officeart/2011/layout/HexagonRadial"/>
    <dgm:cxn modelId="{99E62930-E999-4AF9-BEAB-3F570773FDCE}" type="presParOf" srcId="{AD9F5F40-70B1-45AF-B159-F7AD3E39DCFD}" destId="{104ABAB6-EA9E-48EC-98BD-40E383A8C9F4}" srcOrd="8" destOrd="0" presId="urn:microsoft.com/office/officeart/2011/layout/HexagonRadial"/>
    <dgm:cxn modelId="{84F7DD6E-8254-443C-9139-7485964B56D7}" type="presParOf" srcId="{AD9F5F40-70B1-45AF-B159-F7AD3E39DCFD}" destId="{14B333B9-24A9-471D-BBA2-2358BEE4D0DD}" srcOrd="9" destOrd="0" presId="urn:microsoft.com/office/officeart/2011/layout/HexagonRadial"/>
    <dgm:cxn modelId="{68CD8470-CB19-4443-96E3-938459515428}" type="presParOf" srcId="{14B333B9-24A9-471D-BBA2-2358BEE4D0DD}" destId="{1EBAF879-E307-46E6-A144-074FBD15F474}" srcOrd="0" destOrd="0" presId="urn:microsoft.com/office/officeart/2011/layout/HexagonRadial"/>
    <dgm:cxn modelId="{3578F870-A37D-45AE-A5BF-017548069A77}" type="presParOf" srcId="{AD9F5F40-70B1-45AF-B159-F7AD3E39DCFD}" destId="{370514FC-66B4-4080-B3FD-173EE16413F4}" srcOrd="10" destOrd="0" presId="urn:microsoft.com/office/officeart/2011/layout/HexagonRadial"/>
    <dgm:cxn modelId="{28251497-643B-495F-AEA5-F073662FE398}" type="presParOf" srcId="{AD9F5F40-70B1-45AF-B159-F7AD3E39DCFD}" destId="{464E61D8-230D-457C-8D10-AB5CB79E2E91}" srcOrd="11" destOrd="0" presId="urn:microsoft.com/office/officeart/2011/layout/HexagonRadial"/>
    <dgm:cxn modelId="{913CDB00-3DFE-4CEE-A1BA-71EE348A42F1}" type="presParOf" srcId="{464E61D8-230D-457C-8D10-AB5CB79E2E91}" destId="{4ADB9B46-0EF8-4165-B5F6-D2B338790F5E}" srcOrd="0" destOrd="0" presId="urn:microsoft.com/office/officeart/2011/layout/HexagonRadial"/>
    <dgm:cxn modelId="{2DE153EF-EED5-456F-886F-AE4BE670F3B1}" type="presParOf" srcId="{AD9F5F40-70B1-45AF-B159-F7AD3E39DCFD}" destId="{1C91D996-99D4-49DB-BE29-95B10591D1D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E4156-F003-4A54-BF5D-158B3D7487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77DA238-D896-445F-919F-E5AB1D0097DA}">
      <dgm:prSet phldrT="[Text]" custT="1"/>
      <dgm:spPr/>
      <dgm:t>
        <a:bodyPr/>
        <a:lstStyle/>
        <a:p>
          <a:r>
            <a:rPr lang="en-GB" sz="2000" b="1" dirty="0" smtClean="0"/>
            <a:t>INTERNATIONAL FINANCE</a:t>
          </a:r>
          <a:endParaRPr lang="en-GB" sz="2000" b="1" dirty="0"/>
        </a:p>
      </dgm:t>
    </dgm:pt>
    <dgm:pt modelId="{9CEF699E-73E8-44FB-A76E-1FC9E8E2B1BD}" type="parTrans" cxnId="{7579E02D-7E7A-4913-A66E-CE5A4649BC82}">
      <dgm:prSet/>
      <dgm:spPr/>
      <dgm:t>
        <a:bodyPr/>
        <a:lstStyle/>
        <a:p>
          <a:endParaRPr lang="en-GB"/>
        </a:p>
      </dgm:t>
    </dgm:pt>
    <dgm:pt modelId="{331DE386-1B9B-467E-B0A6-CEC67145D12D}" type="sibTrans" cxnId="{7579E02D-7E7A-4913-A66E-CE5A4649BC82}">
      <dgm:prSet/>
      <dgm:spPr/>
      <dgm:t>
        <a:bodyPr/>
        <a:lstStyle/>
        <a:p>
          <a:endParaRPr lang="en-GB"/>
        </a:p>
      </dgm:t>
    </dgm:pt>
    <dgm:pt modelId="{027AB28A-96C2-4619-9833-4DCE0A21E44E}">
      <dgm:prSet phldrT="[Text]" custT="1"/>
      <dgm:spPr/>
      <dgm:t>
        <a:bodyPr/>
        <a:lstStyle/>
        <a:p>
          <a:r>
            <a:rPr lang="en-GB" sz="2000" b="1" dirty="0" smtClean="0"/>
            <a:t>INTERNATIONAL ECONOMIC COOPERATION</a:t>
          </a:r>
          <a:endParaRPr lang="en-GB" sz="2000" b="1" dirty="0"/>
        </a:p>
      </dgm:t>
    </dgm:pt>
    <dgm:pt modelId="{808473E8-0CFA-4584-8C69-04241A39200F}" type="parTrans" cxnId="{7F45FCDC-F672-4885-B84B-F95B1C513F26}">
      <dgm:prSet/>
      <dgm:spPr/>
      <dgm:t>
        <a:bodyPr/>
        <a:lstStyle/>
        <a:p>
          <a:endParaRPr lang="en-GB"/>
        </a:p>
      </dgm:t>
    </dgm:pt>
    <dgm:pt modelId="{63A1E46C-3A70-4D1B-8259-D68EE664F0D5}" type="sibTrans" cxnId="{7F45FCDC-F672-4885-B84B-F95B1C513F26}">
      <dgm:prSet/>
      <dgm:spPr/>
      <dgm:t>
        <a:bodyPr/>
        <a:lstStyle/>
        <a:p>
          <a:endParaRPr lang="en-GB"/>
        </a:p>
      </dgm:t>
    </dgm:pt>
    <dgm:pt modelId="{91FDAFD8-33CB-40B4-A696-76FE6919C6C6}">
      <dgm:prSet phldrT="[Text]" custT="1"/>
      <dgm:spPr/>
      <dgm:t>
        <a:bodyPr/>
        <a:lstStyle/>
        <a:p>
          <a:r>
            <a:rPr lang="en-GB" sz="2000" b="1" dirty="0" smtClean="0"/>
            <a:t>INTERNATIONAL TRADE</a:t>
          </a:r>
          <a:endParaRPr lang="en-GB" sz="2000" b="1" dirty="0"/>
        </a:p>
      </dgm:t>
    </dgm:pt>
    <dgm:pt modelId="{5E39AC69-C0E2-4CDA-BFE1-DEF69F60C7B4}" type="parTrans" cxnId="{FB52EE14-A8CF-4EAF-BFC2-3EE67708B702}">
      <dgm:prSet/>
      <dgm:spPr/>
      <dgm:t>
        <a:bodyPr/>
        <a:lstStyle/>
        <a:p>
          <a:endParaRPr lang="en-GB"/>
        </a:p>
      </dgm:t>
    </dgm:pt>
    <dgm:pt modelId="{CDAB862C-6D78-4C7B-9987-D61C267A74FC}" type="sibTrans" cxnId="{FB52EE14-A8CF-4EAF-BFC2-3EE67708B702}">
      <dgm:prSet/>
      <dgm:spPr/>
      <dgm:t>
        <a:bodyPr/>
        <a:lstStyle/>
        <a:p>
          <a:endParaRPr lang="en-GB"/>
        </a:p>
      </dgm:t>
    </dgm:pt>
    <dgm:pt modelId="{3F0A475F-FBBA-4D07-864A-E13C0A93E482}">
      <dgm:prSet phldrT="[Text]" custT="1"/>
      <dgm:spPr/>
      <dgm:t>
        <a:bodyPr/>
        <a:lstStyle/>
        <a:p>
          <a:r>
            <a:rPr lang="en-GB" sz="2000" b="1" dirty="0" smtClean="0"/>
            <a:t>ECONOMETRICS</a:t>
          </a:r>
          <a:endParaRPr lang="en-GB" sz="2000" b="1" dirty="0"/>
        </a:p>
      </dgm:t>
    </dgm:pt>
    <dgm:pt modelId="{66A81D68-B56E-4FA8-A540-1008BF31AEAA}" type="parTrans" cxnId="{C6DEC970-029B-4CB0-8BA0-14D200B35F0B}">
      <dgm:prSet/>
      <dgm:spPr/>
      <dgm:t>
        <a:bodyPr/>
        <a:lstStyle/>
        <a:p>
          <a:endParaRPr lang="en-GB"/>
        </a:p>
      </dgm:t>
    </dgm:pt>
    <dgm:pt modelId="{7E1D4349-4376-43BE-B285-A6D4C7A83A9E}" type="sibTrans" cxnId="{C6DEC970-029B-4CB0-8BA0-14D200B35F0B}">
      <dgm:prSet/>
      <dgm:spPr/>
      <dgm:t>
        <a:bodyPr/>
        <a:lstStyle/>
        <a:p>
          <a:endParaRPr lang="en-GB"/>
        </a:p>
      </dgm:t>
    </dgm:pt>
    <dgm:pt modelId="{4896DEA4-546B-4FD3-B84B-6EF0C892F73E}">
      <dgm:prSet phldrT="[Text]" custT="1"/>
      <dgm:spPr/>
      <dgm:t>
        <a:bodyPr/>
        <a:lstStyle/>
        <a:p>
          <a:r>
            <a:rPr lang="en-GB" sz="2000" b="1" dirty="0" smtClean="0"/>
            <a:t>INVESTMENT</a:t>
          </a:r>
          <a:endParaRPr lang="en-GB" sz="2000" b="1" dirty="0"/>
        </a:p>
      </dgm:t>
    </dgm:pt>
    <dgm:pt modelId="{F831D8B1-9E4B-48BB-9696-EA15C917A79A}" type="parTrans" cxnId="{ABB476D9-5865-413F-96D8-4C4EC5A296A8}">
      <dgm:prSet/>
      <dgm:spPr/>
      <dgm:t>
        <a:bodyPr/>
        <a:lstStyle/>
        <a:p>
          <a:endParaRPr lang="en-GB"/>
        </a:p>
      </dgm:t>
    </dgm:pt>
    <dgm:pt modelId="{E47F8EE4-DDC4-40CD-B84C-4CD4EAADD067}" type="sibTrans" cxnId="{ABB476D9-5865-413F-96D8-4C4EC5A296A8}">
      <dgm:prSet/>
      <dgm:spPr/>
      <dgm:t>
        <a:bodyPr/>
        <a:lstStyle/>
        <a:p>
          <a:endParaRPr lang="en-GB"/>
        </a:p>
      </dgm:t>
    </dgm:pt>
    <dgm:pt modelId="{DA4A97C9-6C0C-422F-A064-B9ECD93D68D6}" type="pres">
      <dgm:prSet presAssocID="{B78E4156-F003-4A54-BF5D-158B3D748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B0156F-EE2E-4A37-9B1E-B3C900B057FF}" type="pres">
      <dgm:prSet presAssocID="{877DA238-D896-445F-919F-E5AB1D0097DA}" presName="node" presStyleLbl="node1" presStyleIdx="0" presStyleCnt="5" custScaleX="1310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383A89-A089-4C3D-B6AF-65FADD553DA1}" type="pres">
      <dgm:prSet presAssocID="{331DE386-1B9B-467E-B0A6-CEC67145D12D}" presName="sibTrans" presStyleCnt="0"/>
      <dgm:spPr/>
    </dgm:pt>
    <dgm:pt modelId="{4D419DC0-3FD1-4DDD-94F6-FD659F2B9BFD}" type="pres">
      <dgm:prSet presAssocID="{027AB28A-96C2-4619-9833-4DCE0A21E44E}" presName="node" presStyleLbl="node1" presStyleIdx="1" presStyleCnt="5" custScaleX="122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AC9386-A5AD-44AA-A240-A5E32DAC007D}" type="pres">
      <dgm:prSet presAssocID="{63A1E46C-3A70-4D1B-8259-D68EE664F0D5}" presName="sibTrans" presStyleCnt="0"/>
      <dgm:spPr/>
    </dgm:pt>
    <dgm:pt modelId="{BC2D1A86-53FB-4123-B273-6EAF914A943F}" type="pres">
      <dgm:prSet presAssocID="{91FDAFD8-33CB-40B4-A696-76FE6919C6C6}" presName="node" presStyleLbl="node1" presStyleIdx="2" presStyleCnt="5" custScaleX="1386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99E558-DA85-460F-9CF0-75C14D74D4FC}" type="pres">
      <dgm:prSet presAssocID="{CDAB862C-6D78-4C7B-9987-D61C267A74FC}" presName="sibTrans" presStyleCnt="0"/>
      <dgm:spPr/>
    </dgm:pt>
    <dgm:pt modelId="{172381AE-8A7A-4A3B-8DD3-CCCF8CD50C0F}" type="pres">
      <dgm:prSet presAssocID="{3F0A475F-FBBA-4D07-864A-E13C0A93E482}" presName="node" presStyleLbl="node1" presStyleIdx="3" presStyleCnt="5" custScaleX="1235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F6371-F67C-4366-A094-E96040153DAF}" type="pres">
      <dgm:prSet presAssocID="{7E1D4349-4376-43BE-B285-A6D4C7A83A9E}" presName="sibTrans" presStyleCnt="0"/>
      <dgm:spPr/>
    </dgm:pt>
    <dgm:pt modelId="{2F865EBB-9780-4EAB-BCA6-B710BFED8F01}" type="pres">
      <dgm:prSet presAssocID="{4896DEA4-546B-4FD3-B84B-6EF0C892F7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874317-5AB2-40BB-B4D0-CF3BC7DDF327}" type="presOf" srcId="{4896DEA4-546B-4FD3-B84B-6EF0C892F73E}" destId="{2F865EBB-9780-4EAB-BCA6-B710BFED8F01}" srcOrd="0" destOrd="0" presId="urn:microsoft.com/office/officeart/2005/8/layout/default"/>
    <dgm:cxn modelId="{264D9D68-5FAA-4BE1-87D7-041223C0519D}" type="presOf" srcId="{3F0A475F-FBBA-4D07-864A-E13C0A93E482}" destId="{172381AE-8A7A-4A3B-8DD3-CCCF8CD50C0F}" srcOrd="0" destOrd="0" presId="urn:microsoft.com/office/officeart/2005/8/layout/default"/>
    <dgm:cxn modelId="{C6DEC970-029B-4CB0-8BA0-14D200B35F0B}" srcId="{B78E4156-F003-4A54-BF5D-158B3D7487B1}" destId="{3F0A475F-FBBA-4D07-864A-E13C0A93E482}" srcOrd="3" destOrd="0" parTransId="{66A81D68-B56E-4FA8-A540-1008BF31AEAA}" sibTransId="{7E1D4349-4376-43BE-B285-A6D4C7A83A9E}"/>
    <dgm:cxn modelId="{1B09A6B9-2EED-4E8E-9517-C5C6F160B86E}" type="presOf" srcId="{91FDAFD8-33CB-40B4-A696-76FE6919C6C6}" destId="{BC2D1A86-53FB-4123-B273-6EAF914A943F}" srcOrd="0" destOrd="0" presId="urn:microsoft.com/office/officeart/2005/8/layout/default"/>
    <dgm:cxn modelId="{7F45FCDC-F672-4885-B84B-F95B1C513F26}" srcId="{B78E4156-F003-4A54-BF5D-158B3D7487B1}" destId="{027AB28A-96C2-4619-9833-4DCE0A21E44E}" srcOrd="1" destOrd="0" parTransId="{808473E8-0CFA-4584-8C69-04241A39200F}" sibTransId="{63A1E46C-3A70-4D1B-8259-D68EE664F0D5}"/>
    <dgm:cxn modelId="{ABB476D9-5865-413F-96D8-4C4EC5A296A8}" srcId="{B78E4156-F003-4A54-BF5D-158B3D7487B1}" destId="{4896DEA4-546B-4FD3-B84B-6EF0C892F73E}" srcOrd="4" destOrd="0" parTransId="{F831D8B1-9E4B-48BB-9696-EA15C917A79A}" sibTransId="{E47F8EE4-DDC4-40CD-B84C-4CD4EAADD067}"/>
    <dgm:cxn modelId="{1DCF6C49-F94E-47AD-B1A4-E3467CDCEBD4}" type="presOf" srcId="{027AB28A-96C2-4619-9833-4DCE0A21E44E}" destId="{4D419DC0-3FD1-4DDD-94F6-FD659F2B9BFD}" srcOrd="0" destOrd="0" presId="urn:microsoft.com/office/officeart/2005/8/layout/default"/>
    <dgm:cxn modelId="{FB52EE14-A8CF-4EAF-BFC2-3EE67708B702}" srcId="{B78E4156-F003-4A54-BF5D-158B3D7487B1}" destId="{91FDAFD8-33CB-40B4-A696-76FE6919C6C6}" srcOrd="2" destOrd="0" parTransId="{5E39AC69-C0E2-4CDA-BFE1-DEF69F60C7B4}" sibTransId="{CDAB862C-6D78-4C7B-9987-D61C267A74FC}"/>
    <dgm:cxn modelId="{A0F47628-7DD8-4B50-BD91-02CE397766DC}" type="presOf" srcId="{B78E4156-F003-4A54-BF5D-158B3D7487B1}" destId="{DA4A97C9-6C0C-422F-A064-B9ECD93D68D6}" srcOrd="0" destOrd="0" presId="urn:microsoft.com/office/officeart/2005/8/layout/default"/>
    <dgm:cxn modelId="{D2015F11-CC2B-4D01-B0E5-FA65A8BBD02C}" type="presOf" srcId="{877DA238-D896-445F-919F-E5AB1D0097DA}" destId="{15B0156F-EE2E-4A37-9B1E-B3C900B057FF}" srcOrd="0" destOrd="0" presId="urn:microsoft.com/office/officeart/2005/8/layout/default"/>
    <dgm:cxn modelId="{7579E02D-7E7A-4913-A66E-CE5A4649BC82}" srcId="{B78E4156-F003-4A54-BF5D-158B3D7487B1}" destId="{877DA238-D896-445F-919F-E5AB1D0097DA}" srcOrd="0" destOrd="0" parTransId="{9CEF699E-73E8-44FB-A76E-1FC9E8E2B1BD}" sibTransId="{331DE386-1B9B-467E-B0A6-CEC67145D12D}"/>
    <dgm:cxn modelId="{0CD3B91F-576A-40A4-A54E-91FDD0D90517}" type="presParOf" srcId="{DA4A97C9-6C0C-422F-A064-B9ECD93D68D6}" destId="{15B0156F-EE2E-4A37-9B1E-B3C900B057FF}" srcOrd="0" destOrd="0" presId="urn:microsoft.com/office/officeart/2005/8/layout/default"/>
    <dgm:cxn modelId="{E9AC8C24-A112-4BEC-9492-3DD9F10E2761}" type="presParOf" srcId="{DA4A97C9-6C0C-422F-A064-B9ECD93D68D6}" destId="{2C383A89-A089-4C3D-B6AF-65FADD553DA1}" srcOrd="1" destOrd="0" presId="urn:microsoft.com/office/officeart/2005/8/layout/default"/>
    <dgm:cxn modelId="{032F6E3E-720A-40F4-BA5B-92A6698464D8}" type="presParOf" srcId="{DA4A97C9-6C0C-422F-A064-B9ECD93D68D6}" destId="{4D419DC0-3FD1-4DDD-94F6-FD659F2B9BFD}" srcOrd="2" destOrd="0" presId="urn:microsoft.com/office/officeart/2005/8/layout/default"/>
    <dgm:cxn modelId="{1B4DFE17-0229-43AE-A924-9557967085D2}" type="presParOf" srcId="{DA4A97C9-6C0C-422F-A064-B9ECD93D68D6}" destId="{74AC9386-A5AD-44AA-A240-A5E32DAC007D}" srcOrd="3" destOrd="0" presId="urn:microsoft.com/office/officeart/2005/8/layout/default"/>
    <dgm:cxn modelId="{8450F68E-2311-4880-9573-5698E4563282}" type="presParOf" srcId="{DA4A97C9-6C0C-422F-A064-B9ECD93D68D6}" destId="{BC2D1A86-53FB-4123-B273-6EAF914A943F}" srcOrd="4" destOrd="0" presId="urn:microsoft.com/office/officeart/2005/8/layout/default"/>
    <dgm:cxn modelId="{91D9C34F-CA66-4794-8FAD-E47E81EA3C86}" type="presParOf" srcId="{DA4A97C9-6C0C-422F-A064-B9ECD93D68D6}" destId="{3A99E558-DA85-460F-9CF0-75C14D74D4FC}" srcOrd="5" destOrd="0" presId="urn:microsoft.com/office/officeart/2005/8/layout/default"/>
    <dgm:cxn modelId="{D8F4A3FB-2536-4B50-82E1-037BB4096E97}" type="presParOf" srcId="{DA4A97C9-6C0C-422F-A064-B9ECD93D68D6}" destId="{172381AE-8A7A-4A3B-8DD3-CCCF8CD50C0F}" srcOrd="6" destOrd="0" presId="urn:microsoft.com/office/officeart/2005/8/layout/default"/>
    <dgm:cxn modelId="{871FA5D2-D74A-4C33-B054-CA7D7C5275E2}" type="presParOf" srcId="{DA4A97C9-6C0C-422F-A064-B9ECD93D68D6}" destId="{408F6371-F67C-4366-A094-E96040153DAF}" srcOrd="7" destOrd="0" presId="urn:microsoft.com/office/officeart/2005/8/layout/default"/>
    <dgm:cxn modelId="{D4B0C63F-5DDA-4E34-B60B-EF9ADD11ED54}" type="presParOf" srcId="{DA4A97C9-6C0C-422F-A064-B9ECD93D68D6}" destId="{2F865EBB-9780-4EAB-BCA6-B710BFED8F0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E4156-F003-4A54-BF5D-158B3D7487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77DA238-D896-445F-919F-E5AB1D0097DA}">
      <dgm:prSet phldrT="[Text]" custT="1"/>
      <dgm:spPr/>
      <dgm:t>
        <a:bodyPr/>
        <a:lstStyle/>
        <a:p>
          <a:r>
            <a:rPr lang="en-GB" sz="2000" b="1" dirty="0" smtClean="0"/>
            <a:t>FINANCIAL MARKETS</a:t>
          </a:r>
          <a:endParaRPr lang="en-GB" sz="2000" b="1" dirty="0"/>
        </a:p>
      </dgm:t>
    </dgm:pt>
    <dgm:pt modelId="{9CEF699E-73E8-44FB-A76E-1FC9E8E2B1BD}" type="parTrans" cxnId="{7579E02D-7E7A-4913-A66E-CE5A4649BC82}">
      <dgm:prSet/>
      <dgm:spPr/>
      <dgm:t>
        <a:bodyPr/>
        <a:lstStyle/>
        <a:p>
          <a:endParaRPr lang="en-GB"/>
        </a:p>
      </dgm:t>
    </dgm:pt>
    <dgm:pt modelId="{331DE386-1B9B-467E-B0A6-CEC67145D12D}" type="sibTrans" cxnId="{7579E02D-7E7A-4913-A66E-CE5A4649BC82}">
      <dgm:prSet/>
      <dgm:spPr/>
      <dgm:t>
        <a:bodyPr/>
        <a:lstStyle/>
        <a:p>
          <a:endParaRPr lang="en-GB"/>
        </a:p>
      </dgm:t>
    </dgm:pt>
    <dgm:pt modelId="{027AB28A-96C2-4619-9833-4DCE0A21E44E}">
      <dgm:prSet phldrT="[Text]" custT="1"/>
      <dgm:spPr/>
      <dgm:t>
        <a:bodyPr/>
        <a:lstStyle/>
        <a:p>
          <a:r>
            <a:rPr lang="en-GB" sz="2000" b="1" dirty="0" smtClean="0"/>
            <a:t>RISK MANAGEMENT</a:t>
          </a:r>
          <a:endParaRPr lang="en-GB" sz="2000" b="1" dirty="0"/>
        </a:p>
      </dgm:t>
    </dgm:pt>
    <dgm:pt modelId="{808473E8-0CFA-4584-8C69-04241A39200F}" type="parTrans" cxnId="{7F45FCDC-F672-4885-B84B-F95B1C513F26}">
      <dgm:prSet/>
      <dgm:spPr/>
      <dgm:t>
        <a:bodyPr/>
        <a:lstStyle/>
        <a:p>
          <a:endParaRPr lang="en-GB"/>
        </a:p>
      </dgm:t>
    </dgm:pt>
    <dgm:pt modelId="{63A1E46C-3A70-4D1B-8259-D68EE664F0D5}" type="sibTrans" cxnId="{7F45FCDC-F672-4885-B84B-F95B1C513F26}">
      <dgm:prSet/>
      <dgm:spPr/>
      <dgm:t>
        <a:bodyPr/>
        <a:lstStyle/>
        <a:p>
          <a:endParaRPr lang="en-GB"/>
        </a:p>
      </dgm:t>
    </dgm:pt>
    <dgm:pt modelId="{91FDAFD8-33CB-40B4-A696-76FE6919C6C6}">
      <dgm:prSet phldrT="[Text]" custT="1"/>
      <dgm:spPr/>
      <dgm:t>
        <a:bodyPr/>
        <a:lstStyle/>
        <a:p>
          <a:r>
            <a:rPr lang="en-GB" sz="2000" b="1" dirty="0" smtClean="0"/>
            <a:t>CHINESE</a:t>
          </a:r>
          <a:endParaRPr lang="en-GB" sz="2000" b="1" dirty="0"/>
        </a:p>
      </dgm:t>
    </dgm:pt>
    <dgm:pt modelId="{5E39AC69-C0E2-4CDA-BFE1-DEF69F60C7B4}" type="parTrans" cxnId="{FB52EE14-A8CF-4EAF-BFC2-3EE67708B702}">
      <dgm:prSet/>
      <dgm:spPr/>
      <dgm:t>
        <a:bodyPr/>
        <a:lstStyle/>
        <a:p>
          <a:endParaRPr lang="en-GB"/>
        </a:p>
      </dgm:t>
    </dgm:pt>
    <dgm:pt modelId="{CDAB862C-6D78-4C7B-9987-D61C267A74FC}" type="sibTrans" cxnId="{FB52EE14-A8CF-4EAF-BFC2-3EE67708B702}">
      <dgm:prSet/>
      <dgm:spPr/>
      <dgm:t>
        <a:bodyPr/>
        <a:lstStyle/>
        <a:p>
          <a:endParaRPr lang="en-GB"/>
        </a:p>
      </dgm:t>
    </dgm:pt>
    <dgm:pt modelId="{3F0A475F-FBBA-4D07-864A-E13C0A93E482}">
      <dgm:prSet phldrT="[Text]" custT="1"/>
      <dgm:spPr/>
      <dgm:t>
        <a:bodyPr/>
        <a:lstStyle/>
        <a:p>
          <a:r>
            <a:rPr lang="en-GB" sz="2000" b="1" dirty="0" smtClean="0"/>
            <a:t>CORPORATE FINANCE</a:t>
          </a:r>
          <a:endParaRPr lang="en-GB" sz="2000" b="1" dirty="0"/>
        </a:p>
      </dgm:t>
    </dgm:pt>
    <dgm:pt modelId="{66A81D68-B56E-4FA8-A540-1008BF31AEAA}" type="parTrans" cxnId="{C6DEC970-029B-4CB0-8BA0-14D200B35F0B}">
      <dgm:prSet/>
      <dgm:spPr/>
      <dgm:t>
        <a:bodyPr/>
        <a:lstStyle/>
        <a:p>
          <a:endParaRPr lang="en-GB"/>
        </a:p>
      </dgm:t>
    </dgm:pt>
    <dgm:pt modelId="{7E1D4349-4376-43BE-B285-A6D4C7A83A9E}" type="sibTrans" cxnId="{C6DEC970-029B-4CB0-8BA0-14D200B35F0B}">
      <dgm:prSet/>
      <dgm:spPr/>
      <dgm:t>
        <a:bodyPr/>
        <a:lstStyle/>
        <a:p>
          <a:endParaRPr lang="en-GB"/>
        </a:p>
      </dgm:t>
    </dgm:pt>
    <dgm:pt modelId="{4896DEA4-546B-4FD3-B84B-6EF0C892F73E}">
      <dgm:prSet phldrT="[Text]" custT="1"/>
      <dgm:spPr/>
      <dgm:t>
        <a:bodyPr/>
        <a:lstStyle/>
        <a:p>
          <a:r>
            <a:rPr lang="en-GB" sz="2000" b="1" dirty="0" smtClean="0"/>
            <a:t>INTERNATIONAL FINANCIAL MANAGEMENT</a:t>
          </a:r>
          <a:endParaRPr lang="en-GB" sz="2000" b="1" dirty="0"/>
        </a:p>
      </dgm:t>
    </dgm:pt>
    <dgm:pt modelId="{F831D8B1-9E4B-48BB-9696-EA15C917A79A}" type="parTrans" cxnId="{ABB476D9-5865-413F-96D8-4C4EC5A296A8}">
      <dgm:prSet/>
      <dgm:spPr/>
      <dgm:t>
        <a:bodyPr/>
        <a:lstStyle/>
        <a:p>
          <a:endParaRPr lang="en-GB"/>
        </a:p>
      </dgm:t>
    </dgm:pt>
    <dgm:pt modelId="{E47F8EE4-DDC4-40CD-B84C-4CD4EAADD067}" type="sibTrans" cxnId="{ABB476D9-5865-413F-96D8-4C4EC5A296A8}">
      <dgm:prSet/>
      <dgm:spPr/>
      <dgm:t>
        <a:bodyPr/>
        <a:lstStyle/>
        <a:p>
          <a:endParaRPr lang="en-GB"/>
        </a:p>
      </dgm:t>
    </dgm:pt>
    <dgm:pt modelId="{DA4A97C9-6C0C-422F-A064-B9ECD93D68D6}" type="pres">
      <dgm:prSet presAssocID="{B78E4156-F003-4A54-BF5D-158B3D7487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B0156F-EE2E-4A37-9B1E-B3C900B057FF}" type="pres">
      <dgm:prSet presAssocID="{877DA238-D896-445F-919F-E5AB1D0097DA}" presName="node" presStyleLbl="node1" presStyleIdx="0" presStyleCnt="5" custScaleX="1030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383A89-A089-4C3D-B6AF-65FADD553DA1}" type="pres">
      <dgm:prSet presAssocID="{331DE386-1B9B-467E-B0A6-CEC67145D12D}" presName="sibTrans" presStyleCnt="0"/>
      <dgm:spPr/>
    </dgm:pt>
    <dgm:pt modelId="{4D419DC0-3FD1-4DDD-94F6-FD659F2B9BFD}" type="pres">
      <dgm:prSet presAssocID="{027AB28A-96C2-4619-9833-4DCE0A21E44E}" presName="node" presStyleLbl="node1" presStyleIdx="1" presStyleCnt="5" custScaleX="1241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AC9386-A5AD-44AA-A240-A5E32DAC007D}" type="pres">
      <dgm:prSet presAssocID="{63A1E46C-3A70-4D1B-8259-D68EE664F0D5}" presName="sibTrans" presStyleCnt="0"/>
      <dgm:spPr/>
    </dgm:pt>
    <dgm:pt modelId="{BC2D1A86-53FB-4123-B273-6EAF914A943F}" type="pres">
      <dgm:prSet presAssocID="{91FDAFD8-33CB-40B4-A696-76FE6919C6C6}" presName="node" presStyleLbl="node1" presStyleIdx="2" presStyleCnt="5" custScaleX="1269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99E558-DA85-460F-9CF0-75C14D74D4FC}" type="pres">
      <dgm:prSet presAssocID="{CDAB862C-6D78-4C7B-9987-D61C267A74FC}" presName="sibTrans" presStyleCnt="0"/>
      <dgm:spPr/>
    </dgm:pt>
    <dgm:pt modelId="{172381AE-8A7A-4A3B-8DD3-CCCF8CD50C0F}" type="pres">
      <dgm:prSet presAssocID="{3F0A475F-FBBA-4D07-864A-E13C0A93E482}" presName="node" presStyleLbl="node1" presStyleIdx="3" presStyleCnt="5" custScaleX="1189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F6371-F67C-4366-A094-E96040153DAF}" type="pres">
      <dgm:prSet presAssocID="{7E1D4349-4376-43BE-B285-A6D4C7A83A9E}" presName="sibTrans" presStyleCnt="0"/>
      <dgm:spPr/>
    </dgm:pt>
    <dgm:pt modelId="{2F865EBB-9780-4EAB-BCA6-B710BFED8F01}" type="pres">
      <dgm:prSet presAssocID="{4896DEA4-546B-4FD3-B84B-6EF0C892F73E}" presName="node" presStyleLbl="node1" presStyleIdx="4" presStyleCnt="5" custScaleX="1082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6440A9-A6EC-428B-8D38-DC36C5102436}" type="presOf" srcId="{91FDAFD8-33CB-40B4-A696-76FE6919C6C6}" destId="{BC2D1A86-53FB-4123-B273-6EAF914A943F}" srcOrd="0" destOrd="0" presId="urn:microsoft.com/office/officeart/2005/8/layout/default"/>
    <dgm:cxn modelId="{C6DEC970-029B-4CB0-8BA0-14D200B35F0B}" srcId="{B78E4156-F003-4A54-BF5D-158B3D7487B1}" destId="{3F0A475F-FBBA-4D07-864A-E13C0A93E482}" srcOrd="3" destOrd="0" parTransId="{66A81D68-B56E-4FA8-A540-1008BF31AEAA}" sibTransId="{7E1D4349-4376-43BE-B285-A6D4C7A83A9E}"/>
    <dgm:cxn modelId="{FE0A0446-60E2-4BE1-AFAE-EBCFFAB6722A}" type="presOf" srcId="{877DA238-D896-445F-919F-E5AB1D0097DA}" destId="{15B0156F-EE2E-4A37-9B1E-B3C900B057FF}" srcOrd="0" destOrd="0" presId="urn:microsoft.com/office/officeart/2005/8/layout/default"/>
    <dgm:cxn modelId="{7579E02D-7E7A-4913-A66E-CE5A4649BC82}" srcId="{B78E4156-F003-4A54-BF5D-158B3D7487B1}" destId="{877DA238-D896-445F-919F-E5AB1D0097DA}" srcOrd="0" destOrd="0" parTransId="{9CEF699E-73E8-44FB-A76E-1FC9E8E2B1BD}" sibTransId="{331DE386-1B9B-467E-B0A6-CEC67145D12D}"/>
    <dgm:cxn modelId="{7F45FCDC-F672-4885-B84B-F95B1C513F26}" srcId="{B78E4156-F003-4A54-BF5D-158B3D7487B1}" destId="{027AB28A-96C2-4619-9833-4DCE0A21E44E}" srcOrd="1" destOrd="0" parTransId="{808473E8-0CFA-4584-8C69-04241A39200F}" sibTransId="{63A1E46C-3A70-4D1B-8259-D68EE664F0D5}"/>
    <dgm:cxn modelId="{A912A21A-EAED-497D-8B9E-888BFA8F92F9}" type="presOf" srcId="{B78E4156-F003-4A54-BF5D-158B3D7487B1}" destId="{DA4A97C9-6C0C-422F-A064-B9ECD93D68D6}" srcOrd="0" destOrd="0" presId="urn:microsoft.com/office/officeart/2005/8/layout/default"/>
    <dgm:cxn modelId="{FB52EE14-A8CF-4EAF-BFC2-3EE67708B702}" srcId="{B78E4156-F003-4A54-BF5D-158B3D7487B1}" destId="{91FDAFD8-33CB-40B4-A696-76FE6919C6C6}" srcOrd="2" destOrd="0" parTransId="{5E39AC69-C0E2-4CDA-BFE1-DEF69F60C7B4}" sibTransId="{CDAB862C-6D78-4C7B-9987-D61C267A74FC}"/>
    <dgm:cxn modelId="{97110256-E0F8-4B17-9A9A-ED042E320546}" type="presOf" srcId="{4896DEA4-546B-4FD3-B84B-6EF0C892F73E}" destId="{2F865EBB-9780-4EAB-BCA6-B710BFED8F01}" srcOrd="0" destOrd="0" presId="urn:microsoft.com/office/officeart/2005/8/layout/default"/>
    <dgm:cxn modelId="{ABB476D9-5865-413F-96D8-4C4EC5A296A8}" srcId="{B78E4156-F003-4A54-BF5D-158B3D7487B1}" destId="{4896DEA4-546B-4FD3-B84B-6EF0C892F73E}" srcOrd="4" destOrd="0" parTransId="{F831D8B1-9E4B-48BB-9696-EA15C917A79A}" sibTransId="{E47F8EE4-DDC4-40CD-B84C-4CD4EAADD067}"/>
    <dgm:cxn modelId="{77987C3D-489A-4563-A429-C02ADE5ED1C2}" type="presOf" srcId="{027AB28A-96C2-4619-9833-4DCE0A21E44E}" destId="{4D419DC0-3FD1-4DDD-94F6-FD659F2B9BFD}" srcOrd="0" destOrd="0" presId="urn:microsoft.com/office/officeart/2005/8/layout/default"/>
    <dgm:cxn modelId="{E85992F2-62C8-44C1-BBD4-84AE4AAD7BAC}" type="presOf" srcId="{3F0A475F-FBBA-4D07-864A-E13C0A93E482}" destId="{172381AE-8A7A-4A3B-8DD3-CCCF8CD50C0F}" srcOrd="0" destOrd="0" presId="urn:microsoft.com/office/officeart/2005/8/layout/default"/>
    <dgm:cxn modelId="{5AF9DDB9-4A0D-4065-9B61-0F31FE9FD626}" type="presParOf" srcId="{DA4A97C9-6C0C-422F-A064-B9ECD93D68D6}" destId="{15B0156F-EE2E-4A37-9B1E-B3C900B057FF}" srcOrd="0" destOrd="0" presId="urn:microsoft.com/office/officeart/2005/8/layout/default"/>
    <dgm:cxn modelId="{3A4F66A3-9415-4392-9F0A-8C6534E7DB79}" type="presParOf" srcId="{DA4A97C9-6C0C-422F-A064-B9ECD93D68D6}" destId="{2C383A89-A089-4C3D-B6AF-65FADD553DA1}" srcOrd="1" destOrd="0" presId="urn:microsoft.com/office/officeart/2005/8/layout/default"/>
    <dgm:cxn modelId="{1B60AEAB-1440-43A4-A24A-0C6D15714E67}" type="presParOf" srcId="{DA4A97C9-6C0C-422F-A064-B9ECD93D68D6}" destId="{4D419DC0-3FD1-4DDD-94F6-FD659F2B9BFD}" srcOrd="2" destOrd="0" presId="urn:microsoft.com/office/officeart/2005/8/layout/default"/>
    <dgm:cxn modelId="{5C366856-9A37-4BF3-8278-6FC13EA4A6A1}" type="presParOf" srcId="{DA4A97C9-6C0C-422F-A064-B9ECD93D68D6}" destId="{74AC9386-A5AD-44AA-A240-A5E32DAC007D}" srcOrd="3" destOrd="0" presId="urn:microsoft.com/office/officeart/2005/8/layout/default"/>
    <dgm:cxn modelId="{E74B4B20-E551-4E25-807C-E3561491988A}" type="presParOf" srcId="{DA4A97C9-6C0C-422F-A064-B9ECD93D68D6}" destId="{BC2D1A86-53FB-4123-B273-6EAF914A943F}" srcOrd="4" destOrd="0" presId="urn:microsoft.com/office/officeart/2005/8/layout/default"/>
    <dgm:cxn modelId="{DBDA73B3-8363-4AEA-A281-7719AE86EF18}" type="presParOf" srcId="{DA4A97C9-6C0C-422F-A064-B9ECD93D68D6}" destId="{3A99E558-DA85-460F-9CF0-75C14D74D4FC}" srcOrd="5" destOrd="0" presId="urn:microsoft.com/office/officeart/2005/8/layout/default"/>
    <dgm:cxn modelId="{ADA7D8D1-D454-45B5-ABDD-D34D36BDF94B}" type="presParOf" srcId="{DA4A97C9-6C0C-422F-A064-B9ECD93D68D6}" destId="{172381AE-8A7A-4A3B-8DD3-CCCF8CD50C0F}" srcOrd="6" destOrd="0" presId="urn:microsoft.com/office/officeart/2005/8/layout/default"/>
    <dgm:cxn modelId="{9233631F-6B76-4B61-94C2-8745E1235182}" type="presParOf" srcId="{DA4A97C9-6C0C-422F-A064-B9ECD93D68D6}" destId="{408F6371-F67C-4366-A094-E96040153DAF}" srcOrd="7" destOrd="0" presId="urn:microsoft.com/office/officeart/2005/8/layout/default"/>
    <dgm:cxn modelId="{7C45A85D-E618-4242-88D1-EDC8AA96D842}" type="presParOf" srcId="{DA4A97C9-6C0C-422F-A064-B9ECD93D68D6}" destId="{2F865EBB-9780-4EAB-BCA6-B710BFED8F0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B97B1D-446C-4E5A-8F3B-E3D809300D1E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89BB3E3A-4EBB-4A08-A848-4A963A4D2BC1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MONETARY POLICY</a:t>
          </a:r>
          <a:endParaRPr lang="en-GB" sz="2000" b="1" dirty="0">
            <a:solidFill>
              <a:schemeClr val="tx1"/>
            </a:solidFill>
          </a:endParaRPr>
        </a:p>
      </dgm:t>
    </dgm:pt>
    <dgm:pt modelId="{31945D1B-6129-4F1A-837A-46F9D08C199D}" type="parTrans" cxnId="{EA87D809-F4A4-4539-A692-4B6832D44720}">
      <dgm:prSet/>
      <dgm:spPr/>
      <dgm:t>
        <a:bodyPr/>
        <a:lstStyle/>
        <a:p>
          <a:endParaRPr lang="en-GB"/>
        </a:p>
      </dgm:t>
    </dgm:pt>
    <dgm:pt modelId="{E4327DD5-D5F0-4B68-A14A-41E2AB6A7D8D}" type="sibTrans" cxnId="{EA87D809-F4A4-4539-A692-4B6832D44720}">
      <dgm:prSet/>
      <dgm:spPr/>
      <dgm:t>
        <a:bodyPr/>
        <a:lstStyle/>
        <a:p>
          <a:endParaRPr lang="en-GB"/>
        </a:p>
      </dgm:t>
    </dgm:pt>
    <dgm:pt modelId="{4DF810A7-3CFD-480A-847B-47B5D129E69B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FISCAL POLICY</a:t>
          </a:r>
          <a:endParaRPr lang="en-GB" sz="2000" b="1" dirty="0">
            <a:solidFill>
              <a:schemeClr val="tx1"/>
            </a:solidFill>
          </a:endParaRPr>
        </a:p>
      </dgm:t>
    </dgm:pt>
    <dgm:pt modelId="{2C674878-6699-4ABC-A4ED-98ED21710774}" type="parTrans" cxnId="{DF57C743-7E3D-4D2E-9911-F651772F28AD}">
      <dgm:prSet/>
      <dgm:spPr/>
      <dgm:t>
        <a:bodyPr/>
        <a:lstStyle/>
        <a:p>
          <a:endParaRPr lang="en-GB"/>
        </a:p>
      </dgm:t>
    </dgm:pt>
    <dgm:pt modelId="{6EFFE274-031A-480D-9684-B758F383C034}" type="sibTrans" cxnId="{DF57C743-7E3D-4D2E-9911-F651772F28AD}">
      <dgm:prSet/>
      <dgm:spPr/>
      <dgm:t>
        <a:bodyPr/>
        <a:lstStyle/>
        <a:p>
          <a:endParaRPr lang="en-GB"/>
        </a:p>
      </dgm:t>
    </dgm:pt>
    <dgm:pt modelId="{792D0520-0E77-4297-9A69-290A8632459F}">
      <dgm:prSet phldrT="[Text]" custT="1"/>
      <dgm:spPr/>
      <dgm:t>
        <a:bodyPr/>
        <a:lstStyle/>
        <a:p>
          <a:r>
            <a:rPr lang="en-GB" sz="2400" b="1" dirty="0" smtClean="0">
              <a:solidFill>
                <a:schemeClr val="tx1"/>
              </a:solidFill>
            </a:rPr>
            <a:t>GDP GROWTH</a:t>
          </a:r>
          <a:endParaRPr lang="en-GB" sz="2400" b="1" dirty="0">
            <a:solidFill>
              <a:schemeClr val="tx1"/>
            </a:solidFill>
          </a:endParaRPr>
        </a:p>
      </dgm:t>
    </dgm:pt>
    <dgm:pt modelId="{C3AB1972-D8A1-4D39-A965-FC613A92EBCB}" type="parTrans" cxnId="{B8EDF167-3BD0-4108-9DF9-0BF81F87674A}">
      <dgm:prSet/>
      <dgm:spPr/>
      <dgm:t>
        <a:bodyPr/>
        <a:lstStyle/>
        <a:p>
          <a:endParaRPr lang="en-GB"/>
        </a:p>
      </dgm:t>
    </dgm:pt>
    <dgm:pt modelId="{447D90D7-52C3-4D99-90C4-746D04EA146A}" type="sibTrans" cxnId="{B8EDF167-3BD0-4108-9DF9-0BF81F87674A}">
      <dgm:prSet/>
      <dgm:spPr/>
      <dgm:t>
        <a:bodyPr/>
        <a:lstStyle/>
        <a:p>
          <a:endParaRPr lang="en-GB"/>
        </a:p>
      </dgm:t>
    </dgm:pt>
    <dgm:pt modelId="{B7A71C4D-DFD0-4122-B58C-E687B0891E6B}" type="pres">
      <dgm:prSet presAssocID="{C6B97B1D-446C-4E5A-8F3B-E3D809300D1E}" presName="compositeShape" presStyleCnt="0">
        <dgm:presLayoutVars>
          <dgm:chMax val="7"/>
          <dgm:dir/>
          <dgm:resizeHandles val="exact"/>
        </dgm:presLayoutVars>
      </dgm:prSet>
      <dgm:spPr/>
    </dgm:pt>
    <dgm:pt modelId="{70946687-E5D9-490E-9DA5-85BC62EF137E}" type="pres">
      <dgm:prSet presAssocID="{C6B97B1D-446C-4E5A-8F3B-E3D809300D1E}" presName="wedge1" presStyleLbl="node1" presStyleIdx="0" presStyleCnt="3" custScaleX="105042"/>
      <dgm:spPr/>
      <dgm:t>
        <a:bodyPr/>
        <a:lstStyle/>
        <a:p>
          <a:endParaRPr lang="en-GB"/>
        </a:p>
      </dgm:t>
    </dgm:pt>
    <dgm:pt modelId="{1E4B5799-3931-4AF2-84B7-21A1CF3E3BC6}" type="pres">
      <dgm:prSet presAssocID="{C6B97B1D-446C-4E5A-8F3B-E3D809300D1E}" presName="dummy1a" presStyleCnt="0"/>
      <dgm:spPr/>
    </dgm:pt>
    <dgm:pt modelId="{46D3A17D-70B4-402C-A7E6-8E95A825609D}" type="pres">
      <dgm:prSet presAssocID="{C6B97B1D-446C-4E5A-8F3B-E3D809300D1E}" presName="dummy1b" presStyleCnt="0"/>
      <dgm:spPr/>
    </dgm:pt>
    <dgm:pt modelId="{1145F8F6-20C2-4725-8C62-04283F10D592}" type="pres">
      <dgm:prSet presAssocID="{C6B97B1D-446C-4E5A-8F3B-E3D809300D1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F3F37-6E9A-432F-B383-050BE8CC7AA5}" type="pres">
      <dgm:prSet presAssocID="{C6B97B1D-446C-4E5A-8F3B-E3D809300D1E}" presName="wedge2" presStyleLbl="node1" presStyleIdx="1" presStyleCnt="3" custLinFactNeighborX="1588" custLinFactNeighborY="-1588"/>
      <dgm:spPr/>
      <dgm:t>
        <a:bodyPr/>
        <a:lstStyle/>
        <a:p>
          <a:endParaRPr lang="en-GB"/>
        </a:p>
      </dgm:t>
    </dgm:pt>
    <dgm:pt modelId="{245C0548-8B27-4B90-8D8F-A0484DE83F88}" type="pres">
      <dgm:prSet presAssocID="{C6B97B1D-446C-4E5A-8F3B-E3D809300D1E}" presName="dummy2a" presStyleCnt="0"/>
      <dgm:spPr/>
    </dgm:pt>
    <dgm:pt modelId="{3CA40343-1F61-45F3-9574-88B2A9B02658}" type="pres">
      <dgm:prSet presAssocID="{C6B97B1D-446C-4E5A-8F3B-E3D809300D1E}" presName="dummy2b" presStyleCnt="0"/>
      <dgm:spPr/>
    </dgm:pt>
    <dgm:pt modelId="{301669FC-752B-4C14-9255-D2D89D828E10}" type="pres">
      <dgm:prSet presAssocID="{C6B97B1D-446C-4E5A-8F3B-E3D809300D1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6ED2CE-B388-41A4-96D9-93F9D335E069}" type="pres">
      <dgm:prSet presAssocID="{C6B97B1D-446C-4E5A-8F3B-E3D809300D1E}" presName="wedge3" presStyleLbl="node1" presStyleIdx="2" presStyleCnt="3" custLinFactNeighborX="-9134" custLinFactNeighborY="-1986"/>
      <dgm:spPr/>
      <dgm:t>
        <a:bodyPr/>
        <a:lstStyle/>
        <a:p>
          <a:endParaRPr lang="en-GB"/>
        </a:p>
      </dgm:t>
    </dgm:pt>
    <dgm:pt modelId="{68AE6EC8-3B81-41A5-AA8C-2AB3400256FC}" type="pres">
      <dgm:prSet presAssocID="{C6B97B1D-446C-4E5A-8F3B-E3D809300D1E}" presName="dummy3a" presStyleCnt="0"/>
      <dgm:spPr/>
    </dgm:pt>
    <dgm:pt modelId="{74DB3686-56AE-465A-A5E9-8D801CA6956B}" type="pres">
      <dgm:prSet presAssocID="{C6B97B1D-446C-4E5A-8F3B-E3D809300D1E}" presName="dummy3b" presStyleCnt="0"/>
      <dgm:spPr/>
    </dgm:pt>
    <dgm:pt modelId="{49C8C206-9252-4E5F-944F-AA3FC6CD7888}" type="pres">
      <dgm:prSet presAssocID="{C6B97B1D-446C-4E5A-8F3B-E3D809300D1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AACE48-7783-4397-B6C2-1BE9501A32CB}" type="pres">
      <dgm:prSet presAssocID="{E4327DD5-D5F0-4B68-A14A-41E2AB6A7D8D}" presName="arrowWedge1" presStyleLbl="fgSibTrans2D1" presStyleIdx="0" presStyleCnt="3"/>
      <dgm:spPr/>
    </dgm:pt>
    <dgm:pt modelId="{FD3CFD58-3113-4676-94BD-5B638709E34D}" type="pres">
      <dgm:prSet presAssocID="{6EFFE274-031A-480D-9684-B758F383C034}" presName="arrowWedge2" presStyleLbl="fgSibTrans2D1" presStyleIdx="1" presStyleCnt="3"/>
      <dgm:spPr/>
    </dgm:pt>
    <dgm:pt modelId="{E8B1FE2A-8677-45E6-8BDE-CAE8E4D2D16F}" type="pres">
      <dgm:prSet presAssocID="{447D90D7-52C3-4D99-90C4-746D04EA146A}" presName="arrowWedge3" presStyleLbl="fgSibTrans2D1" presStyleIdx="2" presStyleCnt="3"/>
      <dgm:spPr/>
    </dgm:pt>
  </dgm:ptLst>
  <dgm:cxnLst>
    <dgm:cxn modelId="{B8EDF167-3BD0-4108-9DF9-0BF81F87674A}" srcId="{C6B97B1D-446C-4E5A-8F3B-E3D809300D1E}" destId="{792D0520-0E77-4297-9A69-290A8632459F}" srcOrd="2" destOrd="0" parTransId="{C3AB1972-D8A1-4D39-A965-FC613A92EBCB}" sibTransId="{447D90D7-52C3-4D99-90C4-746D04EA146A}"/>
    <dgm:cxn modelId="{436E3EE2-E78E-49A9-B9D3-9F58826723DB}" type="presOf" srcId="{792D0520-0E77-4297-9A69-290A8632459F}" destId="{016ED2CE-B388-41A4-96D9-93F9D335E069}" srcOrd="0" destOrd="0" presId="urn:microsoft.com/office/officeart/2005/8/layout/cycle8"/>
    <dgm:cxn modelId="{EA87D809-F4A4-4539-A692-4B6832D44720}" srcId="{C6B97B1D-446C-4E5A-8F3B-E3D809300D1E}" destId="{89BB3E3A-4EBB-4A08-A848-4A963A4D2BC1}" srcOrd="0" destOrd="0" parTransId="{31945D1B-6129-4F1A-837A-46F9D08C199D}" sibTransId="{E4327DD5-D5F0-4B68-A14A-41E2AB6A7D8D}"/>
    <dgm:cxn modelId="{4CDD157E-3F95-484C-A3FF-30C034E53A95}" type="presOf" srcId="{C6B97B1D-446C-4E5A-8F3B-E3D809300D1E}" destId="{B7A71C4D-DFD0-4122-B58C-E687B0891E6B}" srcOrd="0" destOrd="0" presId="urn:microsoft.com/office/officeart/2005/8/layout/cycle8"/>
    <dgm:cxn modelId="{76C77811-FF80-46BF-8FE1-0D9E6D0690B5}" type="presOf" srcId="{4DF810A7-3CFD-480A-847B-47B5D129E69B}" destId="{7E7F3F37-6E9A-432F-B383-050BE8CC7AA5}" srcOrd="0" destOrd="0" presId="urn:microsoft.com/office/officeart/2005/8/layout/cycle8"/>
    <dgm:cxn modelId="{8EFEC91C-8CC2-436C-9DC0-52D21563EF89}" type="presOf" srcId="{4DF810A7-3CFD-480A-847B-47B5D129E69B}" destId="{301669FC-752B-4C14-9255-D2D89D828E10}" srcOrd="1" destOrd="0" presId="urn:microsoft.com/office/officeart/2005/8/layout/cycle8"/>
    <dgm:cxn modelId="{0FFE2FD3-F72C-402D-9E3A-6800FD7EB49C}" type="presOf" srcId="{89BB3E3A-4EBB-4A08-A848-4A963A4D2BC1}" destId="{70946687-E5D9-490E-9DA5-85BC62EF137E}" srcOrd="0" destOrd="0" presId="urn:microsoft.com/office/officeart/2005/8/layout/cycle8"/>
    <dgm:cxn modelId="{EACCDB45-3DA6-4E1D-B2C4-96B7F3EC1500}" type="presOf" srcId="{89BB3E3A-4EBB-4A08-A848-4A963A4D2BC1}" destId="{1145F8F6-20C2-4725-8C62-04283F10D592}" srcOrd="1" destOrd="0" presId="urn:microsoft.com/office/officeart/2005/8/layout/cycle8"/>
    <dgm:cxn modelId="{DF57C743-7E3D-4D2E-9911-F651772F28AD}" srcId="{C6B97B1D-446C-4E5A-8F3B-E3D809300D1E}" destId="{4DF810A7-3CFD-480A-847B-47B5D129E69B}" srcOrd="1" destOrd="0" parTransId="{2C674878-6699-4ABC-A4ED-98ED21710774}" sibTransId="{6EFFE274-031A-480D-9684-B758F383C034}"/>
    <dgm:cxn modelId="{5D8885F8-220D-4F78-B086-5803FA5E49FD}" type="presOf" srcId="{792D0520-0E77-4297-9A69-290A8632459F}" destId="{49C8C206-9252-4E5F-944F-AA3FC6CD7888}" srcOrd="1" destOrd="0" presId="urn:microsoft.com/office/officeart/2005/8/layout/cycle8"/>
    <dgm:cxn modelId="{9114983E-A699-42FE-B49B-DC54B20BA9A8}" type="presParOf" srcId="{B7A71C4D-DFD0-4122-B58C-E687B0891E6B}" destId="{70946687-E5D9-490E-9DA5-85BC62EF137E}" srcOrd="0" destOrd="0" presId="urn:microsoft.com/office/officeart/2005/8/layout/cycle8"/>
    <dgm:cxn modelId="{EAD39462-A639-4C0A-9C5E-E1C39BB7140A}" type="presParOf" srcId="{B7A71C4D-DFD0-4122-B58C-E687B0891E6B}" destId="{1E4B5799-3931-4AF2-84B7-21A1CF3E3BC6}" srcOrd="1" destOrd="0" presId="urn:microsoft.com/office/officeart/2005/8/layout/cycle8"/>
    <dgm:cxn modelId="{D3590054-8D24-4F16-9135-3851C134AB59}" type="presParOf" srcId="{B7A71C4D-DFD0-4122-B58C-E687B0891E6B}" destId="{46D3A17D-70B4-402C-A7E6-8E95A825609D}" srcOrd="2" destOrd="0" presId="urn:microsoft.com/office/officeart/2005/8/layout/cycle8"/>
    <dgm:cxn modelId="{27A5E4CE-FE98-4484-9B5A-7A4DE42B379A}" type="presParOf" srcId="{B7A71C4D-DFD0-4122-B58C-E687B0891E6B}" destId="{1145F8F6-20C2-4725-8C62-04283F10D592}" srcOrd="3" destOrd="0" presId="urn:microsoft.com/office/officeart/2005/8/layout/cycle8"/>
    <dgm:cxn modelId="{A146EFEB-EBCB-41A0-9510-971259B25534}" type="presParOf" srcId="{B7A71C4D-DFD0-4122-B58C-E687B0891E6B}" destId="{7E7F3F37-6E9A-432F-B383-050BE8CC7AA5}" srcOrd="4" destOrd="0" presId="urn:microsoft.com/office/officeart/2005/8/layout/cycle8"/>
    <dgm:cxn modelId="{4A6DB6DD-B312-4DDF-AABE-BC6AB731315B}" type="presParOf" srcId="{B7A71C4D-DFD0-4122-B58C-E687B0891E6B}" destId="{245C0548-8B27-4B90-8D8F-A0484DE83F88}" srcOrd="5" destOrd="0" presId="urn:microsoft.com/office/officeart/2005/8/layout/cycle8"/>
    <dgm:cxn modelId="{4792770F-7396-4C22-ACCD-A59364EEF8CF}" type="presParOf" srcId="{B7A71C4D-DFD0-4122-B58C-E687B0891E6B}" destId="{3CA40343-1F61-45F3-9574-88B2A9B02658}" srcOrd="6" destOrd="0" presId="urn:microsoft.com/office/officeart/2005/8/layout/cycle8"/>
    <dgm:cxn modelId="{C0B64EEE-6AB6-46A2-B065-232543DA39CC}" type="presParOf" srcId="{B7A71C4D-DFD0-4122-B58C-E687B0891E6B}" destId="{301669FC-752B-4C14-9255-D2D89D828E10}" srcOrd="7" destOrd="0" presId="urn:microsoft.com/office/officeart/2005/8/layout/cycle8"/>
    <dgm:cxn modelId="{7B40F911-31B8-4D41-832C-81FB0DEC4E39}" type="presParOf" srcId="{B7A71C4D-DFD0-4122-B58C-E687B0891E6B}" destId="{016ED2CE-B388-41A4-96D9-93F9D335E069}" srcOrd="8" destOrd="0" presId="urn:microsoft.com/office/officeart/2005/8/layout/cycle8"/>
    <dgm:cxn modelId="{169F4425-8AC9-4F3C-B628-C0DFBA8FD4C8}" type="presParOf" srcId="{B7A71C4D-DFD0-4122-B58C-E687B0891E6B}" destId="{68AE6EC8-3B81-41A5-AA8C-2AB3400256FC}" srcOrd="9" destOrd="0" presId="urn:microsoft.com/office/officeart/2005/8/layout/cycle8"/>
    <dgm:cxn modelId="{A23B7EA8-88B8-44A8-93EE-3F41842E7500}" type="presParOf" srcId="{B7A71C4D-DFD0-4122-B58C-E687B0891E6B}" destId="{74DB3686-56AE-465A-A5E9-8D801CA6956B}" srcOrd="10" destOrd="0" presId="urn:microsoft.com/office/officeart/2005/8/layout/cycle8"/>
    <dgm:cxn modelId="{A613463E-1EAB-46FA-9053-3622908AD0AB}" type="presParOf" srcId="{B7A71C4D-DFD0-4122-B58C-E687B0891E6B}" destId="{49C8C206-9252-4E5F-944F-AA3FC6CD7888}" srcOrd="11" destOrd="0" presId="urn:microsoft.com/office/officeart/2005/8/layout/cycle8"/>
    <dgm:cxn modelId="{AE348977-1BA9-4640-9E45-4DCE17A09564}" type="presParOf" srcId="{B7A71C4D-DFD0-4122-B58C-E687B0891E6B}" destId="{F4AACE48-7783-4397-B6C2-1BE9501A32CB}" srcOrd="12" destOrd="0" presId="urn:microsoft.com/office/officeart/2005/8/layout/cycle8"/>
    <dgm:cxn modelId="{71CDDF3E-EF0D-4A02-8901-190A12B223B4}" type="presParOf" srcId="{B7A71C4D-DFD0-4122-B58C-E687B0891E6B}" destId="{FD3CFD58-3113-4676-94BD-5B638709E34D}" srcOrd="13" destOrd="0" presId="urn:microsoft.com/office/officeart/2005/8/layout/cycle8"/>
    <dgm:cxn modelId="{01C113DD-3B16-440F-8E6F-D14B6597F319}" type="presParOf" srcId="{B7A71C4D-DFD0-4122-B58C-E687B0891E6B}" destId="{E8B1FE2A-8677-45E6-8BDE-CAE8E4D2D16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511503-9DE3-4F01-8A8F-2A9B939701D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6F28C61-7A08-41E0-91EB-AF76CA2ACF3E}">
      <dgm:prSet phldrT="[Text]" custT="1"/>
      <dgm:spPr/>
      <dgm:t>
        <a:bodyPr/>
        <a:lstStyle/>
        <a:p>
          <a:r>
            <a: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Quantitative Data</a:t>
          </a:r>
          <a:endParaRPr lang="en-GB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F6CBF-6B7B-484E-A442-41F52DCB43FD}" type="parTrans" cxnId="{922236CD-8ED4-4F99-B010-CB0624614D20}">
      <dgm:prSet/>
      <dgm:spPr/>
      <dgm:t>
        <a:bodyPr/>
        <a:lstStyle/>
        <a:p>
          <a:endParaRPr lang="en-GB"/>
        </a:p>
      </dgm:t>
    </dgm:pt>
    <dgm:pt modelId="{9390FD29-BB68-4CA8-B4E5-A8FF272E223C}" type="sibTrans" cxnId="{922236CD-8ED4-4F99-B010-CB0624614D20}">
      <dgm:prSet/>
      <dgm:spPr/>
      <dgm:t>
        <a:bodyPr/>
        <a:lstStyle/>
        <a:p>
          <a:endParaRPr lang="en-GB"/>
        </a:p>
      </dgm:t>
    </dgm:pt>
    <dgm:pt modelId="{338A231C-3A60-48CC-BBF2-74CE576A134A}">
      <dgm:prSet phldrT="[Text]" custT="1"/>
      <dgm:spPr/>
      <dgm:t>
        <a:bodyPr/>
        <a:lstStyle/>
        <a:p>
          <a:r>
            <a: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Secondary Data</a:t>
          </a:r>
          <a:endParaRPr lang="en-GB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D34DD-9D40-4E04-8AE6-CC512BDC2436}" type="parTrans" cxnId="{A751C615-80D4-423D-8AF3-DD9E11FB3A8A}">
      <dgm:prSet/>
      <dgm:spPr/>
      <dgm:t>
        <a:bodyPr/>
        <a:lstStyle/>
        <a:p>
          <a:endParaRPr lang="en-GB"/>
        </a:p>
      </dgm:t>
    </dgm:pt>
    <dgm:pt modelId="{A4879995-D818-4A90-9006-6814541195C3}" type="sibTrans" cxnId="{A751C615-80D4-423D-8AF3-DD9E11FB3A8A}">
      <dgm:prSet/>
      <dgm:spPr/>
      <dgm:t>
        <a:bodyPr/>
        <a:lstStyle/>
        <a:p>
          <a:endParaRPr lang="en-GB"/>
        </a:p>
      </dgm:t>
    </dgm:pt>
    <dgm:pt modelId="{8577E707-745D-4F14-9DD6-0BFCF09429F0}">
      <dgm:prSet phldrT="[Text]" custT="1"/>
      <dgm:spPr/>
      <dgm:t>
        <a:bodyPr/>
        <a:lstStyle/>
        <a:p>
          <a:r>
            <a: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Sources</a:t>
          </a:r>
        </a:p>
        <a:p>
          <a:r>
            <a: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(FED, WB, IMF, OECD, &amp; HISTATS)</a:t>
          </a:r>
          <a:endParaRPr lang="en-GB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6611C-4A48-4A41-8B12-4325BE96D312}" type="parTrans" cxnId="{46BAD761-E945-435A-8EE1-A0FDFA31A90A}">
      <dgm:prSet/>
      <dgm:spPr/>
      <dgm:t>
        <a:bodyPr/>
        <a:lstStyle/>
        <a:p>
          <a:endParaRPr lang="en-GB"/>
        </a:p>
      </dgm:t>
    </dgm:pt>
    <dgm:pt modelId="{9F085DEC-5753-496C-9851-A1401890E90D}" type="sibTrans" cxnId="{46BAD761-E945-435A-8EE1-A0FDFA31A90A}">
      <dgm:prSet/>
      <dgm:spPr/>
      <dgm:t>
        <a:bodyPr/>
        <a:lstStyle/>
        <a:p>
          <a:endParaRPr lang="en-GB"/>
        </a:p>
      </dgm:t>
    </dgm:pt>
    <dgm:pt modelId="{D0E8147E-F359-4DF0-A181-A62188E03179}">
      <dgm:prSet phldrT="[Text]" custT="1"/>
      <dgm:spPr/>
      <dgm:t>
        <a:bodyPr/>
        <a:lstStyle/>
        <a:p>
          <a:r>
            <a: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World Economic Data Index</a:t>
          </a:r>
          <a:endParaRPr lang="en-GB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723FC-0E68-4EEC-8986-D030F5C15294}" type="parTrans" cxnId="{198C6A36-14B7-4B30-8273-40F33B39A646}">
      <dgm:prSet/>
      <dgm:spPr/>
      <dgm:t>
        <a:bodyPr/>
        <a:lstStyle/>
        <a:p>
          <a:endParaRPr lang="en-GB"/>
        </a:p>
      </dgm:t>
    </dgm:pt>
    <dgm:pt modelId="{BD8FE004-1B5C-4EF8-B173-601D3E05C405}" type="sibTrans" cxnId="{198C6A36-14B7-4B30-8273-40F33B39A646}">
      <dgm:prSet/>
      <dgm:spPr/>
      <dgm:t>
        <a:bodyPr/>
        <a:lstStyle/>
        <a:p>
          <a:endParaRPr lang="en-GB"/>
        </a:p>
      </dgm:t>
    </dgm:pt>
    <dgm:pt modelId="{5694C4C0-0DF9-4FA8-88ED-BE4F1F247824}">
      <dgm:prSet phldrT="[Text]" custT="1"/>
      <dgm:spPr/>
      <dgm:t>
        <a:bodyPr/>
        <a:lstStyle/>
        <a:p>
          <a:r>
            <a: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Time Series Data </a:t>
          </a:r>
        </a:p>
        <a:p>
          <a:r>
            <a:rPr lang="en-GB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(1985 – 2020)</a:t>
          </a:r>
          <a:endParaRPr lang="en-GB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A4D94-1E80-451C-ADCD-5C0AD2C0D544}" type="parTrans" cxnId="{FE566D62-8764-4B67-B292-156382883477}">
      <dgm:prSet/>
      <dgm:spPr/>
      <dgm:t>
        <a:bodyPr/>
        <a:lstStyle/>
        <a:p>
          <a:endParaRPr lang="en-GB"/>
        </a:p>
      </dgm:t>
    </dgm:pt>
    <dgm:pt modelId="{E9DCD66B-0031-4636-AB9D-07EB4B70C729}" type="sibTrans" cxnId="{FE566D62-8764-4B67-B292-156382883477}">
      <dgm:prSet/>
      <dgm:spPr/>
      <dgm:t>
        <a:bodyPr/>
        <a:lstStyle/>
        <a:p>
          <a:endParaRPr lang="en-GB"/>
        </a:p>
      </dgm:t>
    </dgm:pt>
    <dgm:pt modelId="{088E9B66-9F4B-4E0B-87C7-0B2A288841FF}" type="pres">
      <dgm:prSet presAssocID="{61511503-9DE3-4F01-8A8F-2A9B939701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8840F8-930F-41E3-9172-77FAA2E7F1A0}" type="pres">
      <dgm:prSet presAssocID="{26F28C61-7A08-41E0-91EB-AF76CA2ACF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1BA6E7-F0B2-44B6-A9CC-FDEF7DEB65D0}" type="pres">
      <dgm:prSet presAssocID="{9390FD29-BB68-4CA8-B4E5-A8FF272E223C}" presName="sibTrans" presStyleCnt="0"/>
      <dgm:spPr/>
    </dgm:pt>
    <dgm:pt modelId="{6C0C65AA-74D6-40C3-8FDC-443E08CFC4F7}" type="pres">
      <dgm:prSet presAssocID="{338A231C-3A60-48CC-BBF2-74CE576A134A}" presName="node" presStyleLbl="node1" presStyleIdx="1" presStyleCnt="5" custLinFactNeighborY="7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CEC19-ED0F-4A4B-A058-684E2CDDB62B}" type="pres">
      <dgm:prSet presAssocID="{A4879995-D818-4A90-9006-6814541195C3}" presName="sibTrans" presStyleCnt="0"/>
      <dgm:spPr/>
    </dgm:pt>
    <dgm:pt modelId="{9CF3A798-2292-4781-843A-8BC9ED6F1AE6}" type="pres">
      <dgm:prSet presAssocID="{8577E707-745D-4F14-9DD6-0BFCF09429F0}" presName="node" presStyleLbl="node1" presStyleIdx="2" presStyleCnt="5" custScaleX="106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87543D-6A8D-47B5-9E5C-390AC089729D}" type="pres">
      <dgm:prSet presAssocID="{9F085DEC-5753-496C-9851-A1401890E90D}" presName="sibTrans" presStyleCnt="0"/>
      <dgm:spPr/>
    </dgm:pt>
    <dgm:pt modelId="{EA34B1CB-88AC-474F-9812-9531D1073733}" type="pres">
      <dgm:prSet presAssocID="{D0E8147E-F359-4DF0-A181-A62188E031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5041C9-9C53-4F04-A490-8C2730C4B116}" type="pres">
      <dgm:prSet presAssocID="{BD8FE004-1B5C-4EF8-B173-601D3E05C405}" presName="sibTrans" presStyleCnt="0"/>
      <dgm:spPr/>
    </dgm:pt>
    <dgm:pt modelId="{872CAB3B-E154-4AA3-96D5-2EEBDF7D11CB}" type="pres">
      <dgm:prSet presAssocID="{5694C4C0-0DF9-4FA8-88ED-BE4F1F2478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A7E7F-04B2-40E4-83CD-D6B096D08524}" type="presOf" srcId="{61511503-9DE3-4F01-8A8F-2A9B939701D9}" destId="{088E9B66-9F4B-4E0B-87C7-0B2A288841FF}" srcOrd="0" destOrd="0" presId="urn:microsoft.com/office/officeart/2005/8/layout/default"/>
    <dgm:cxn modelId="{3F6AFD20-04E5-4304-BA26-72C2F4698E53}" type="presOf" srcId="{8577E707-745D-4F14-9DD6-0BFCF09429F0}" destId="{9CF3A798-2292-4781-843A-8BC9ED6F1AE6}" srcOrd="0" destOrd="0" presId="urn:microsoft.com/office/officeart/2005/8/layout/default"/>
    <dgm:cxn modelId="{4933EB53-5C9C-46DB-93EA-F9966345847E}" type="presOf" srcId="{26F28C61-7A08-41E0-91EB-AF76CA2ACF3E}" destId="{C58840F8-930F-41E3-9172-77FAA2E7F1A0}" srcOrd="0" destOrd="0" presId="urn:microsoft.com/office/officeart/2005/8/layout/default"/>
    <dgm:cxn modelId="{922236CD-8ED4-4F99-B010-CB0624614D20}" srcId="{61511503-9DE3-4F01-8A8F-2A9B939701D9}" destId="{26F28C61-7A08-41E0-91EB-AF76CA2ACF3E}" srcOrd="0" destOrd="0" parTransId="{24EF6CBF-6B7B-484E-A442-41F52DCB43FD}" sibTransId="{9390FD29-BB68-4CA8-B4E5-A8FF272E223C}"/>
    <dgm:cxn modelId="{57B3CB8E-C26E-4904-913F-8FCDF0134F31}" type="presOf" srcId="{338A231C-3A60-48CC-BBF2-74CE576A134A}" destId="{6C0C65AA-74D6-40C3-8FDC-443E08CFC4F7}" srcOrd="0" destOrd="0" presId="urn:microsoft.com/office/officeart/2005/8/layout/default"/>
    <dgm:cxn modelId="{8073EE9A-E9A1-4A04-A57A-E644B8B5AD6C}" type="presOf" srcId="{5694C4C0-0DF9-4FA8-88ED-BE4F1F247824}" destId="{872CAB3B-E154-4AA3-96D5-2EEBDF7D11CB}" srcOrd="0" destOrd="0" presId="urn:microsoft.com/office/officeart/2005/8/layout/default"/>
    <dgm:cxn modelId="{46BAD761-E945-435A-8EE1-A0FDFA31A90A}" srcId="{61511503-9DE3-4F01-8A8F-2A9B939701D9}" destId="{8577E707-745D-4F14-9DD6-0BFCF09429F0}" srcOrd="2" destOrd="0" parTransId="{D906611C-4A48-4A41-8B12-4325BE96D312}" sibTransId="{9F085DEC-5753-496C-9851-A1401890E90D}"/>
    <dgm:cxn modelId="{198C6A36-14B7-4B30-8273-40F33B39A646}" srcId="{61511503-9DE3-4F01-8A8F-2A9B939701D9}" destId="{D0E8147E-F359-4DF0-A181-A62188E03179}" srcOrd="3" destOrd="0" parTransId="{E3A723FC-0E68-4EEC-8986-D030F5C15294}" sibTransId="{BD8FE004-1B5C-4EF8-B173-601D3E05C405}"/>
    <dgm:cxn modelId="{A751C615-80D4-423D-8AF3-DD9E11FB3A8A}" srcId="{61511503-9DE3-4F01-8A8F-2A9B939701D9}" destId="{338A231C-3A60-48CC-BBF2-74CE576A134A}" srcOrd="1" destOrd="0" parTransId="{063D34DD-9D40-4E04-8AE6-CC512BDC2436}" sibTransId="{A4879995-D818-4A90-9006-6814541195C3}"/>
    <dgm:cxn modelId="{FE566D62-8764-4B67-B292-156382883477}" srcId="{61511503-9DE3-4F01-8A8F-2A9B939701D9}" destId="{5694C4C0-0DF9-4FA8-88ED-BE4F1F247824}" srcOrd="4" destOrd="0" parTransId="{43BA4D94-1E80-451C-ADCD-5C0AD2C0D544}" sibTransId="{E9DCD66B-0031-4636-AB9D-07EB4B70C729}"/>
    <dgm:cxn modelId="{A0972695-56DD-4C63-8CE2-C75C519859D6}" type="presOf" srcId="{D0E8147E-F359-4DF0-A181-A62188E03179}" destId="{EA34B1CB-88AC-474F-9812-9531D1073733}" srcOrd="0" destOrd="0" presId="urn:microsoft.com/office/officeart/2005/8/layout/default"/>
    <dgm:cxn modelId="{0BFDA0A5-C19D-4433-B4AE-C7F2629AFDCF}" type="presParOf" srcId="{088E9B66-9F4B-4E0B-87C7-0B2A288841FF}" destId="{C58840F8-930F-41E3-9172-77FAA2E7F1A0}" srcOrd="0" destOrd="0" presId="urn:microsoft.com/office/officeart/2005/8/layout/default"/>
    <dgm:cxn modelId="{5653C04A-EC25-4231-9183-0C9674698C2D}" type="presParOf" srcId="{088E9B66-9F4B-4E0B-87C7-0B2A288841FF}" destId="{591BA6E7-F0B2-44B6-A9CC-FDEF7DEB65D0}" srcOrd="1" destOrd="0" presId="urn:microsoft.com/office/officeart/2005/8/layout/default"/>
    <dgm:cxn modelId="{D4BC80F4-B0D4-4A4E-A986-AA08405C3BEF}" type="presParOf" srcId="{088E9B66-9F4B-4E0B-87C7-0B2A288841FF}" destId="{6C0C65AA-74D6-40C3-8FDC-443E08CFC4F7}" srcOrd="2" destOrd="0" presId="urn:microsoft.com/office/officeart/2005/8/layout/default"/>
    <dgm:cxn modelId="{198AAC5B-466E-43D0-B388-D08687FD8CFE}" type="presParOf" srcId="{088E9B66-9F4B-4E0B-87C7-0B2A288841FF}" destId="{66ECEC19-ED0F-4A4B-A058-684E2CDDB62B}" srcOrd="3" destOrd="0" presId="urn:microsoft.com/office/officeart/2005/8/layout/default"/>
    <dgm:cxn modelId="{DD1DF70B-1D4C-4DB7-9D5B-5477877D44BC}" type="presParOf" srcId="{088E9B66-9F4B-4E0B-87C7-0B2A288841FF}" destId="{9CF3A798-2292-4781-843A-8BC9ED6F1AE6}" srcOrd="4" destOrd="0" presId="urn:microsoft.com/office/officeart/2005/8/layout/default"/>
    <dgm:cxn modelId="{D4F6FC87-1719-4C7F-8BC2-80F2BF5C7420}" type="presParOf" srcId="{088E9B66-9F4B-4E0B-87C7-0B2A288841FF}" destId="{2287543D-6A8D-47B5-9E5C-390AC089729D}" srcOrd="5" destOrd="0" presId="urn:microsoft.com/office/officeart/2005/8/layout/default"/>
    <dgm:cxn modelId="{F9688474-77A4-4FFF-A509-DB9359DB2467}" type="presParOf" srcId="{088E9B66-9F4B-4E0B-87C7-0B2A288841FF}" destId="{EA34B1CB-88AC-474F-9812-9531D1073733}" srcOrd="6" destOrd="0" presId="urn:microsoft.com/office/officeart/2005/8/layout/default"/>
    <dgm:cxn modelId="{2839E57E-7B2C-4BDD-AA73-AB036CA32B7E}" type="presParOf" srcId="{088E9B66-9F4B-4E0B-87C7-0B2A288841FF}" destId="{195041C9-9C53-4F04-A490-8C2730C4B116}" srcOrd="7" destOrd="0" presId="urn:microsoft.com/office/officeart/2005/8/layout/default"/>
    <dgm:cxn modelId="{0A3C5A23-BE9D-4C25-BE51-3A578928C38D}" type="presParOf" srcId="{088E9B66-9F4B-4E0B-87C7-0B2A288841FF}" destId="{872CAB3B-E154-4AA3-96D5-2EEBDF7D11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9C80-B9FC-4E87-8069-CDE92C9E6641}">
      <dsp:nvSpPr>
        <dsp:cNvPr id="0" name=""/>
        <dsp:cNvSpPr/>
      </dsp:nvSpPr>
      <dsp:spPr>
        <a:xfrm>
          <a:off x="956199" y="2540000"/>
          <a:ext cx="622669" cy="1477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334" y="0"/>
              </a:lnTo>
              <a:lnTo>
                <a:pt x="311334" y="1477975"/>
              </a:lnTo>
              <a:lnTo>
                <a:pt x="622669" y="147797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27439" y="3238893"/>
        <a:ext cx="80189" cy="80189"/>
      </dsp:txXfrm>
    </dsp:sp>
    <dsp:sp modelId="{E4EB23CF-B4AE-48C6-9A34-F099D939C0E8}">
      <dsp:nvSpPr>
        <dsp:cNvPr id="0" name=""/>
        <dsp:cNvSpPr/>
      </dsp:nvSpPr>
      <dsp:spPr>
        <a:xfrm>
          <a:off x="956199" y="2488115"/>
          <a:ext cx="6226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884"/>
              </a:moveTo>
              <a:lnTo>
                <a:pt x="311334" y="51884"/>
              </a:lnTo>
              <a:lnTo>
                <a:pt x="311334" y="45720"/>
              </a:lnTo>
              <a:lnTo>
                <a:pt x="622669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51966" y="2518267"/>
        <a:ext cx="31134" cy="31134"/>
      </dsp:txXfrm>
    </dsp:sp>
    <dsp:sp modelId="{AC43AB49-F55F-4916-9019-2C42560D1F4F}">
      <dsp:nvSpPr>
        <dsp:cNvPr id="0" name=""/>
        <dsp:cNvSpPr/>
      </dsp:nvSpPr>
      <dsp:spPr>
        <a:xfrm>
          <a:off x="956199" y="1055859"/>
          <a:ext cx="622669" cy="1484140"/>
        </a:xfrm>
        <a:custGeom>
          <a:avLst/>
          <a:gdLst/>
          <a:ahLst/>
          <a:cxnLst/>
          <a:rect l="0" t="0" r="0" b="0"/>
          <a:pathLst>
            <a:path>
              <a:moveTo>
                <a:pt x="0" y="1484140"/>
              </a:moveTo>
              <a:lnTo>
                <a:pt x="311334" y="1484140"/>
              </a:lnTo>
              <a:lnTo>
                <a:pt x="311334" y="0"/>
              </a:lnTo>
              <a:lnTo>
                <a:pt x="62266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27297" y="1757692"/>
        <a:ext cx="80473" cy="80473"/>
      </dsp:txXfrm>
    </dsp:sp>
    <dsp:sp modelId="{D9C14AFA-7176-4FDC-AD4F-5273CC50CBF3}">
      <dsp:nvSpPr>
        <dsp:cNvPr id="0" name=""/>
        <dsp:cNvSpPr/>
      </dsp:nvSpPr>
      <dsp:spPr>
        <a:xfrm rot="16200000">
          <a:off x="-2016266" y="2065404"/>
          <a:ext cx="4995741" cy="949190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FISCAL POLICY RECOMMENDATIONS</a:t>
          </a:r>
          <a:endParaRPr lang="en-GB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016266" y="2065404"/>
        <a:ext cx="4995741" cy="949190"/>
      </dsp:txXfrm>
    </dsp:sp>
    <dsp:sp modelId="{CF6C2706-8E44-48C0-9320-4FCDBA9E5065}">
      <dsp:nvSpPr>
        <dsp:cNvPr id="0" name=""/>
        <dsp:cNvSpPr/>
      </dsp:nvSpPr>
      <dsp:spPr>
        <a:xfrm>
          <a:off x="1578869" y="438600"/>
          <a:ext cx="10359379" cy="12345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research established that Government Spending influences GDP growth at a higher percentage, hence resources must be increased and directed in productive sectors of the economy to enhance the recovery process.</a:t>
          </a:r>
          <a:r>
            <a:rPr lang="en-GB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8869" y="438600"/>
        <a:ext cx="10359379" cy="1234517"/>
      </dsp:txXfrm>
    </dsp:sp>
    <dsp:sp modelId="{83DD806F-9FF9-4448-8B08-F0FBBC10E295}">
      <dsp:nvSpPr>
        <dsp:cNvPr id="0" name=""/>
        <dsp:cNvSpPr/>
      </dsp:nvSpPr>
      <dsp:spPr>
        <a:xfrm>
          <a:off x="1578869" y="1910415"/>
          <a:ext cx="10339982" cy="12468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result revealed infectious disease has a negative effect on the US economy, Hence the government should invest in vaccine development, vaccination and investing in health care to curtail spread of the virus.</a:t>
          </a: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8869" y="1910415"/>
        <a:ext cx="10339982" cy="1246838"/>
      </dsp:txXfrm>
    </dsp:sp>
    <dsp:sp modelId="{9CA64722-7360-489F-BE46-1312704619D6}">
      <dsp:nvSpPr>
        <dsp:cNvPr id="0" name=""/>
        <dsp:cNvSpPr/>
      </dsp:nvSpPr>
      <dsp:spPr>
        <a:xfrm>
          <a:off x="1578869" y="3394551"/>
          <a:ext cx="10323326" cy="12468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Policies aimed at enhancing investment performance and boosting demand should be adopted by the US authorities.</a:t>
          </a: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8869" y="3394551"/>
        <a:ext cx="10323326" cy="12468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20BB0-1F3F-4BFB-9DD0-D5D5CCBE5DB9}">
      <dsp:nvSpPr>
        <dsp:cNvPr id="0" name=""/>
        <dsp:cNvSpPr/>
      </dsp:nvSpPr>
      <dsp:spPr>
        <a:xfrm>
          <a:off x="955372" y="2677092"/>
          <a:ext cx="619165" cy="1550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582" y="0"/>
              </a:lnTo>
              <a:lnTo>
                <a:pt x="309582" y="1550614"/>
              </a:lnTo>
              <a:lnTo>
                <a:pt x="619165" y="1550614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23213" y="3410658"/>
        <a:ext cx="83483" cy="83483"/>
      </dsp:txXfrm>
    </dsp:sp>
    <dsp:sp modelId="{9A8FB8F0-2C90-4CFE-BD25-AC34FEBD79EB}">
      <dsp:nvSpPr>
        <dsp:cNvPr id="0" name=""/>
        <dsp:cNvSpPr/>
      </dsp:nvSpPr>
      <dsp:spPr>
        <a:xfrm>
          <a:off x="955372" y="2677092"/>
          <a:ext cx="619165" cy="111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582" y="0"/>
              </a:lnTo>
              <a:lnTo>
                <a:pt x="309582" y="111124"/>
              </a:lnTo>
              <a:lnTo>
                <a:pt x="619165" y="111124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49228" y="2716928"/>
        <a:ext cx="31452" cy="31452"/>
      </dsp:txXfrm>
    </dsp:sp>
    <dsp:sp modelId="{3B5A8A98-1D13-4C99-9D9A-4D8591A50424}">
      <dsp:nvSpPr>
        <dsp:cNvPr id="0" name=""/>
        <dsp:cNvSpPr/>
      </dsp:nvSpPr>
      <dsp:spPr>
        <a:xfrm>
          <a:off x="955372" y="1237602"/>
          <a:ext cx="619165" cy="1439489"/>
        </a:xfrm>
        <a:custGeom>
          <a:avLst/>
          <a:gdLst/>
          <a:ahLst/>
          <a:cxnLst/>
          <a:rect l="0" t="0" r="0" b="0"/>
          <a:pathLst>
            <a:path>
              <a:moveTo>
                <a:pt x="0" y="1439489"/>
              </a:moveTo>
              <a:lnTo>
                <a:pt x="309582" y="1439489"/>
              </a:lnTo>
              <a:lnTo>
                <a:pt x="309582" y="0"/>
              </a:lnTo>
              <a:lnTo>
                <a:pt x="619165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25780" y="1918172"/>
        <a:ext cx="78350" cy="78350"/>
      </dsp:txXfrm>
    </dsp:sp>
    <dsp:sp modelId="{A3DC0F6F-82CC-467F-BA21-8AC26915945F}">
      <dsp:nvSpPr>
        <dsp:cNvPr id="0" name=""/>
        <dsp:cNvSpPr/>
      </dsp:nvSpPr>
      <dsp:spPr>
        <a:xfrm rot="16200000">
          <a:off x="-2000370" y="2205167"/>
          <a:ext cx="4967634" cy="943850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Monetary Policy Recommendation </a:t>
          </a:r>
          <a:endParaRPr lang="en-GB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000370" y="2205167"/>
        <a:ext cx="4967634" cy="943850"/>
      </dsp:txXfrm>
    </dsp:sp>
    <dsp:sp modelId="{A5C26DC6-F3E1-44A5-955C-F0CA0C31412A}">
      <dsp:nvSpPr>
        <dsp:cNvPr id="0" name=""/>
        <dsp:cNvSpPr/>
      </dsp:nvSpPr>
      <dsp:spPr>
        <a:xfrm>
          <a:off x="1574538" y="537024"/>
          <a:ext cx="10334250" cy="140115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Until the economy achieves full employment and inflation hits 2%, the Federal Reserve should keep its rates close to zero for at least 4 years. As the results of the dependable variable interest rate showed.</a:t>
          </a: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4538" y="537024"/>
        <a:ext cx="10334250" cy="1401155"/>
      </dsp:txXfrm>
    </dsp:sp>
    <dsp:sp modelId="{93410340-6EEF-49B7-B136-52845C18BD93}">
      <dsp:nvSpPr>
        <dsp:cNvPr id="0" name=""/>
        <dsp:cNvSpPr/>
      </dsp:nvSpPr>
      <dsp:spPr>
        <a:xfrm>
          <a:off x="1574538" y="2174142"/>
          <a:ext cx="10314994" cy="122814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Federal Reserve should moderately expand its balance sheet to ensure sufficient liquidity in the financial market.</a:t>
          </a: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4538" y="2174142"/>
        <a:ext cx="10314994" cy="1228147"/>
      </dsp:txXfrm>
    </dsp:sp>
    <dsp:sp modelId="{6B61D7DD-3CBE-40BF-9621-F5AEB0E9C311}">
      <dsp:nvSpPr>
        <dsp:cNvPr id="0" name=""/>
        <dsp:cNvSpPr/>
      </dsp:nvSpPr>
      <dsp:spPr>
        <a:xfrm>
          <a:off x="1574538" y="3638253"/>
          <a:ext cx="10274067" cy="117890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Government should remain committed to improve economic policies needed to make the road to recovery painless for all Americans.</a:t>
          </a: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4538" y="3638253"/>
        <a:ext cx="10274067" cy="1178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6B612-7679-49B3-9182-11CD4AC7F863}">
      <dsp:nvSpPr>
        <dsp:cNvPr id="0" name=""/>
        <dsp:cNvSpPr/>
      </dsp:nvSpPr>
      <dsp:spPr>
        <a:xfrm>
          <a:off x="2365163" y="1061"/>
          <a:ext cx="1084986" cy="9517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TUITION</a:t>
          </a:r>
          <a:endParaRPr lang="en-GB" sz="1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524056" y="140436"/>
        <a:ext cx="767200" cy="672959"/>
      </dsp:txXfrm>
    </dsp:sp>
    <dsp:sp modelId="{2CA4F291-9A28-4CA8-B2DB-B787136C7B3F}">
      <dsp:nvSpPr>
        <dsp:cNvPr id="0" name=""/>
        <dsp:cNvSpPr/>
      </dsp:nvSpPr>
      <dsp:spPr>
        <a:xfrm rot="2160000">
          <a:off x="3359807" y="696759"/>
          <a:ext cx="142973" cy="321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3363903" y="748393"/>
        <a:ext cx="100081" cy="192721"/>
      </dsp:txXfrm>
    </dsp:sp>
    <dsp:sp modelId="{C9D8781A-3531-4667-9D8A-BE63DF103531}">
      <dsp:nvSpPr>
        <dsp:cNvPr id="0" name=""/>
        <dsp:cNvSpPr/>
      </dsp:nvSpPr>
      <dsp:spPr>
        <a:xfrm>
          <a:off x="3210728" y="840476"/>
          <a:ext cx="1704568" cy="951709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ACCOMODATION</a:t>
          </a:r>
          <a:endParaRPr lang="en-GB" sz="1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460356" y="979851"/>
        <a:ext cx="1205312" cy="672959"/>
      </dsp:txXfrm>
    </dsp:sp>
    <dsp:sp modelId="{42618EB7-0E3A-490C-8D4F-7899E58D5FA9}">
      <dsp:nvSpPr>
        <dsp:cNvPr id="0" name=""/>
        <dsp:cNvSpPr/>
      </dsp:nvSpPr>
      <dsp:spPr>
        <a:xfrm rot="6267303">
          <a:off x="3775235" y="1829110"/>
          <a:ext cx="228386" cy="321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3818044" y="1860176"/>
        <a:ext cx="159870" cy="192721"/>
      </dsp:txXfrm>
    </dsp:sp>
    <dsp:sp modelId="{1E41AA67-5DBA-4CE2-A9A1-7B66FCB8C1E4}">
      <dsp:nvSpPr>
        <dsp:cNvPr id="0" name=""/>
        <dsp:cNvSpPr/>
      </dsp:nvSpPr>
      <dsp:spPr>
        <a:xfrm>
          <a:off x="2861650" y="2199740"/>
          <a:ext cx="1701941" cy="951709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LIVING ALLOWANCE</a:t>
          </a:r>
          <a:endParaRPr lang="en-GB" sz="1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110893" y="2339115"/>
        <a:ext cx="1203455" cy="672959"/>
      </dsp:txXfrm>
    </dsp:sp>
    <dsp:sp modelId="{D83478B2-DF66-4297-9D75-B3ACE4595701}">
      <dsp:nvSpPr>
        <dsp:cNvPr id="0" name=""/>
        <dsp:cNvSpPr/>
      </dsp:nvSpPr>
      <dsp:spPr>
        <a:xfrm rot="10800000">
          <a:off x="2821330" y="2514994"/>
          <a:ext cx="28492" cy="321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2829878" y="2579234"/>
        <a:ext cx="19944" cy="192721"/>
      </dsp:txXfrm>
    </dsp:sp>
    <dsp:sp modelId="{D926F90D-88C4-4510-86C6-AD13C3B88C80}">
      <dsp:nvSpPr>
        <dsp:cNvPr id="0" name=""/>
        <dsp:cNvSpPr/>
      </dsp:nvSpPr>
      <dsp:spPr>
        <a:xfrm>
          <a:off x="1285641" y="2199740"/>
          <a:ext cx="1522249" cy="951709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MEDICAL INSURANCE</a:t>
          </a:r>
          <a:endParaRPr lang="en-GB" sz="1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508569" y="2339115"/>
        <a:ext cx="1076393" cy="672959"/>
      </dsp:txXfrm>
    </dsp:sp>
    <dsp:sp modelId="{D85B32B3-254C-4386-9B28-C8180D95DFF4}">
      <dsp:nvSpPr>
        <dsp:cNvPr id="0" name=""/>
        <dsp:cNvSpPr/>
      </dsp:nvSpPr>
      <dsp:spPr>
        <a:xfrm rot="15466592">
          <a:off x="1788215" y="1841826"/>
          <a:ext cx="225436" cy="321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1829190" y="1939115"/>
        <a:ext cx="157805" cy="192721"/>
      </dsp:txXfrm>
    </dsp:sp>
    <dsp:sp modelId="{618B7110-ECB2-43AC-A9AB-A44D89900C74}">
      <dsp:nvSpPr>
        <dsp:cNvPr id="0" name=""/>
        <dsp:cNvSpPr/>
      </dsp:nvSpPr>
      <dsp:spPr>
        <a:xfrm>
          <a:off x="946659" y="840476"/>
          <a:ext cx="1611281" cy="95170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AIR TICKET</a:t>
          </a:r>
          <a:endParaRPr lang="en-GB" sz="1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182626" y="979851"/>
        <a:ext cx="1139347" cy="672959"/>
      </dsp:txXfrm>
    </dsp:sp>
    <dsp:sp modelId="{B6091704-C1E2-4483-A3A5-74F13A3C2548}">
      <dsp:nvSpPr>
        <dsp:cNvPr id="0" name=""/>
        <dsp:cNvSpPr/>
      </dsp:nvSpPr>
      <dsp:spPr>
        <a:xfrm rot="19440000">
          <a:off x="2296617" y="705676"/>
          <a:ext cx="150257" cy="321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2300921" y="783164"/>
        <a:ext cx="105180" cy="192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1711B-A71D-4E48-B750-11330B2D2750}">
      <dsp:nvSpPr>
        <dsp:cNvPr id="0" name=""/>
        <dsp:cNvSpPr/>
      </dsp:nvSpPr>
      <dsp:spPr>
        <a:xfrm>
          <a:off x="1904722" y="2316391"/>
          <a:ext cx="1768571" cy="17685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UIBE</a:t>
          </a:r>
          <a:endParaRPr lang="en-GB" sz="4800" kern="1200" dirty="0"/>
        </a:p>
      </dsp:txBody>
      <dsp:txXfrm>
        <a:off x="2163723" y="2575392"/>
        <a:ext cx="1250569" cy="1250569"/>
      </dsp:txXfrm>
    </dsp:sp>
    <dsp:sp modelId="{0E3FEEF5-A3F5-4AE2-A7D0-A43AD534CD0C}">
      <dsp:nvSpPr>
        <dsp:cNvPr id="0" name=""/>
        <dsp:cNvSpPr/>
      </dsp:nvSpPr>
      <dsp:spPr>
        <a:xfrm rot="12900000">
          <a:off x="699394" y="1984817"/>
          <a:ext cx="1426217" cy="50404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C1890-5885-4C43-8380-74BA17E51717}">
      <dsp:nvSpPr>
        <dsp:cNvPr id="0" name=""/>
        <dsp:cNvSpPr/>
      </dsp:nvSpPr>
      <dsp:spPr>
        <a:xfrm>
          <a:off x="-263851" y="1155759"/>
          <a:ext cx="2184420" cy="13441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>
              <a:latin typeface="Arial Rounded MT Bold" panose="020F0704030504030204" pitchFamily="34" charset="0"/>
            </a:rPr>
            <a:t>ECONOMICS</a:t>
          </a:r>
          <a:endParaRPr lang="en-GB" sz="2400" i="1" kern="1200" dirty="0">
            <a:latin typeface="Arial Rounded MT Bold" panose="020F0704030504030204" pitchFamily="34" charset="0"/>
          </a:endParaRPr>
        </a:p>
      </dsp:txBody>
      <dsp:txXfrm>
        <a:off x="-224483" y="1195127"/>
        <a:ext cx="2105684" cy="1265378"/>
      </dsp:txXfrm>
    </dsp:sp>
    <dsp:sp modelId="{5A05EA96-925B-44A7-A46C-916F6C0454D2}">
      <dsp:nvSpPr>
        <dsp:cNvPr id="0" name=""/>
        <dsp:cNvSpPr/>
      </dsp:nvSpPr>
      <dsp:spPr>
        <a:xfrm rot="16200000">
          <a:off x="2075898" y="1268254"/>
          <a:ext cx="1426217" cy="50404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B0A6E-4DDA-4A87-8DBD-B13B7E879D7B}">
      <dsp:nvSpPr>
        <dsp:cNvPr id="0" name=""/>
        <dsp:cNvSpPr/>
      </dsp:nvSpPr>
      <dsp:spPr>
        <a:xfrm>
          <a:off x="1948936" y="135109"/>
          <a:ext cx="1680142" cy="1344114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i="1" kern="1200" dirty="0" smtClean="0"/>
            <a:t>FINANCE</a:t>
          </a:r>
          <a:endParaRPr lang="en-GB" sz="2800" b="1" i="1" kern="1200" dirty="0"/>
        </a:p>
      </dsp:txBody>
      <dsp:txXfrm>
        <a:off x="1988304" y="174477"/>
        <a:ext cx="1601406" cy="1265378"/>
      </dsp:txXfrm>
    </dsp:sp>
    <dsp:sp modelId="{E0E189F8-38D5-4620-B160-EDDF425BD184}">
      <dsp:nvSpPr>
        <dsp:cNvPr id="0" name=""/>
        <dsp:cNvSpPr/>
      </dsp:nvSpPr>
      <dsp:spPr>
        <a:xfrm rot="19500000">
          <a:off x="3452403" y="1984817"/>
          <a:ext cx="1426217" cy="50404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7E8EA-B543-4E13-9660-C747B4D688FB}">
      <dsp:nvSpPr>
        <dsp:cNvPr id="0" name=""/>
        <dsp:cNvSpPr/>
      </dsp:nvSpPr>
      <dsp:spPr>
        <a:xfrm>
          <a:off x="3632068" y="1155759"/>
          <a:ext cx="2235177" cy="1344114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1" kern="1200" dirty="0" smtClean="0"/>
            <a:t>INTERNATIONAL TRADE</a:t>
          </a:r>
          <a:endParaRPr lang="en-GB" sz="2400" b="1" i="1" kern="1200" dirty="0"/>
        </a:p>
      </dsp:txBody>
      <dsp:txXfrm>
        <a:off x="3671436" y="1195127"/>
        <a:ext cx="2156441" cy="12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A824D-BF4F-4E7F-A550-2C72F8A93225}">
      <dsp:nvSpPr>
        <dsp:cNvPr id="0" name=""/>
        <dsp:cNvSpPr/>
      </dsp:nvSpPr>
      <dsp:spPr>
        <a:xfrm>
          <a:off x="1058768" y="1862544"/>
          <a:ext cx="3568075" cy="220093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B864C-A25B-4868-B59D-855D57AF408B}">
      <dsp:nvSpPr>
        <dsp:cNvPr id="0" name=""/>
        <dsp:cNvSpPr/>
      </dsp:nvSpPr>
      <dsp:spPr>
        <a:xfrm>
          <a:off x="1124536" y="1911236"/>
          <a:ext cx="3442239" cy="2090360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DC6F1-FDD5-4BDC-A879-139083D75EA6}">
      <dsp:nvSpPr>
        <dsp:cNvPr id="0" name=""/>
        <dsp:cNvSpPr/>
      </dsp:nvSpPr>
      <dsp:spPr>
        <a:xfrm flipH="1">
          <a:off x="5570496" y="2253420"/>
          <a:ext cx="44526" cy="445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3175" rIns="9525" bIns="0" numCol="1" spcCol="1270" anchor="b" anchorCtr="0">
          <a:noAutofit/>
        </a:bodyPr>
        <a:lstStyle/>
        <a:p>
          <a:pPr lvl="0" algn="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70496" y="2253420"/>
        <a:ext cx="44526" cy="44530"/>
      </dsp:txXfrm>
    </dsp:sp>
    <dsp:sp modelId="{CA6FB67A-0E3A-4CD5-9921-1E6322351443}">
      <dsp:nvSpPr>
        <dsp:cNvPr id="0" name=""/>
        <dsp:cNvSpPr/>
      </dsp:nvSpPr>
      <dsp:spPr>
        <a:xfrm>
          <a:off x="2735943" y="320830"/>
          <a:ext cx="2406881" cy="142454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241BD-EF1C-450C-A3D5-769F7541FEAE}">
      <dsp:nvSpPr>
        <dsp:cNvPr id="0" name=""/>
        <dsp:cNvSpPr/>
      </dsp:nvSpPr>
      <dsp:spPr>
        <a:xfrm>
          <a:off x="2776651" y="349937"/>
          <a:ext cx="2324832" cy="1366327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76546-3377-47D1-9D3C-99C66C783F91}">
      <dsp:nvSpPr>
        <dsp:cNvPr id="0" name=""/>
        <dsp:cNvSpPr/>
      </dsp:nvSpPr>
      <dsp:spPr>
        <a:xfrm>
          <a:off x="6044952" y="1332293"/>
          <a:ext cx="288159" cy="174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5080" rIns="15240" bIns="0" numCol="1" spcCol="1270" anchor="b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6044952" y="1332293"/>
        <a:ext cx="288159" cy="174038"/>
      </dsp:txXfrm>
    </dsp:sp>
    <dsp:sp modelId="{67F6FBED-CEBF-441F-9F70-1F3218F2B0BF}">
      <dsp:nvSpPr>
        <dsp:cNvPr id="0" name=""/>
        <dsp:cNvSpPr/>
      </dsp:nvSpPr>
      <dsp:spPr>
        <a:xfrm>
          <a:off x="4744639" y="2714946"/>
          <a:ext cx="1698540" cy="104980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C85E9-D154-43B5-B3AF-796FC0D5FBF0}">
      <dsp:nvSpPr>
        <dsp:cNvPr id="0" name=""/>
        <dsp:cNvSpPr/>
      </dsp:nvSpPr>
      <dsp:spPr>
        <a:xfrm>
          <a:off x="4831402" y="2802034"/>
          <a:ext cx="1525646" cy="877209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08D73-5561-4087-BDC6-5B4BE1484EE0}">
      <dsp:nvSpPr>
        <dsp:cNvPr id="0" name=""/>
        <dsp:cNvSpPr/>
      </dsp:nvSpPr>
      <dsp:spPr>
        <a:xfrm>
          <a:off x="4831402" y="3305558"/>
          <a:ext cx="1525646" cy="3742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15875" rIns="47625" bIns="0" numCol="1" spcCol="1270" anchor="b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4831402" y="3305558"/>
        <a:ext cx="1525646" cy="374212"/>
      </dsp:txXfrm>
    </dsp:sp>
    <dsp:sp modelId="{EADC09E6-4F00-4E8E-B43D-4A08125F9A6B}">
      <dsp:nvSpPr>
        <dsp:cNvPr id="0" name=""/>
        <dsp:cNvSpPr/>
      </dsp:nvSpPr>
      <dsp:spPr>
        <a:xfrm>
          <a:off x="-110067" y="3065546"/>
          <a:ext cx="1273709" cy="84659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4A436-583E-4832-9337-9EF4969DA2DC}">
      <dsp:nvSpPr>
        <dsp:cNvPr id="0" name=""/>
        <dsp:cNvSpPr/>
      </dsp:nvSpPr>
      <dsp:spPr>
        <a:xfrm>
          <a:off x="-82202" y="3131285"/>
          <a:ext cx="1218610" cy="662073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BCB51-3F89-4374-98E1-967C0D4CA480}">
      <dsp:nvSpPr>
        <dsp:cNvPr id="0" name=""/>
        <dsp:cNvSpPr/>
      </dsp:nvSpPr>
      <dsp:spPr>
        <a:xfrm>
          <a:off x="196198" y="3557320"/>
          <a:ext cx="661810" cy="3742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196198" y="3557320"/>
        <a:ext cx="661810" cy="374212"/>
      </dsp:txXfrm>
    </dsp:sp>
    <dsp:sp modelId="{100BFDC5-DA4D-46EC-9C6B-381B76E0DC1E}">
      <dsp:nvSpPr>
        <dsp:cNvPr id="0" name=""/>
        <dsp:cNvSpPr/>
      </dsp:nvSpPr>
      <dsp:spPr>
        <a:xfrm>
          <a:off x="3750352" y="4174322"/>
          <a:ext cx="2150701" cy="142454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A1F06-300A-41DB-8B5C-2E80FF9F8A70}">
      <dsp:nvSpPr>
        <dsp:cNvPr id="0" name=""/>
        <dsp:cNvSpPr/>
      </dsp:nvSpPr>
      <dsp:spPr>
        <a:xfrm>
          <a:off x="3794486" y="4261938"/>
          <a:ext cx="2057999" cy="1251421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AD0E7-8B5B-41D8-9C73-8BE48F5F854F}">
      <dsp:nvSpPr>
        <dsp:cNvPr id="0" name=""/>
        <dsp:cNvSpPr/>
      </dsp:nvSpPr>
      <dsp:spPr>
        <a:xfrm>
          <a:off x="4175925" y="5139147"/>
          <a:ext cx="1295121" cy="3742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15875" rIns="47625" bIns="0" numCol="1" spcCol="1270" anchor="b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4175925" y="5139147"/>
        <a:ext cx="1295121" cy="374212"/>
      </dsp:txXfrm>
    </dsp:sp>
    <dsp:sp modelId="{6794C4B0-5F46-4C3B-833F-38167F69B8ED}">
      <dsp:nvSpPr>
        <dsp:cNvPr id="0" name=""/>
        <dsp:cNvSpPr/>
      </dsp:nvSpPr>
      <dsp:spPr>
        <a:xfrm>
          <a:off x="739910" y="4194383"/>
          <a:ext cx="2120410" cy="1436699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DCC1D-5C46-4FB2-AAC8-8F62B3959C32}">
      <dsp:nvSpPr>
        <dsp:cNvPr id="0" name=""/>
        <dsp:cNvSpPr/>
      </dsp:nvSpPr>
      <dsp:spPr>
        <a:xfrm>
          <a:off x="739909" y="4010362"/>
          <a:ext cx="2151965" cy="1551307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F60E9-571B-4B58-94C5-9F6839543B03}">
      <dsp:nvSpPr>
        <dsp:cNvPr id="0" name=""/>
        <dsp:cNvSpPr/>
      </dsp:nvSpPr>
      <dsp:spPr>
        <a:xfrm>
          <a:off x="1153764" y="4563841"/>
          <a:ext cx="1324253" cy="3742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15875" rIns="47625" bIns="0" numCol="1" spcCol="1270" anchor="b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1153764" y="4563841"/>
        <a:ext cx="1324253" cy="374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E13D-8ECA-4B39-BE7B-B2BA970E9A2E}">
      <dsp:nvSpPr>
        <dsp:cNvPr id="0" name=""/>
        <dsp:cNvSpPr/>
      </dsp:nvSpPr>
      <dsp:spPr>
        <a:xfrm>
          <a:off x="2966466" y="2212390"/>
          <a:ext cx="2812044" cy="24325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MIFI</a:t>
          </a:r>
          <a:endParaRPr lang="en-GB" sz="6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432461" y="2615495"/>
        <a:ext cx="1880054" cy="1626322"/>
      </dsp:txXfrm>
    </dsp:sp>
    <dsp:sp modelId="{66E15289-1046-4444-8B52-44342D258A46}">
      <dsp:nvSpPr>
        <dsp:cNvPr id="0" name=""/>
        <dsp:cNvSpPr/>
      </dsp:nvSpPr>
      <dsp:spPr>
        <a:xfrm>
          <a:off x="4727346" y="1048588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EF280-377D-4508-9A9E-A3E8315BE341}">
      <dsp:nvSpPr>
        <dsp:cNvPr id="0" name=""/>
        <dsp:cNvSpPr/>
      </dsp:nvSpPr>
      <dsp:spPr>
        <a:xfrm>
          <a:off x="3121127" y="0"/>
          <a:ext cx="2513187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YOUTH OF EXCELLENCE SCHEME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(YES CHINA)</a:t>
          </a:r>
          <a:endParaRPr lang="en-GB" sz="20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520418" y="316743"/>
        <a:ext cx="1714605" cy="1360134"/>
      </dsp:txXfrm>
    </dsp:sp>
    <dsp:sp modelId="{8EDECAA0-784F-4E72-A546-D8FE9E96AAE5}">
      <dsp:nvSpPr>
        <dsp:cNvPr id="0" name=""/>
        <dsp:cNvSpPr/>
      </dsp:nvSpPr>
      <dsp:spPr>
        <a:xfrm>
          <a:off x="5965588" y="2757601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12454-7E6D-42C9-9BA7-A3D8AAA49701}">
      <dsp:nvSpPr>
        <dsp:cNvPr id="0" name=""/>
        <dsp:cNvSpPr/>
      </dsp:nvSpPr>
      <dsp:spPr>
        <a:xfrm>
          <a:off x="5338945" y="1226210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ONE BELT ONE ROAD PROJECT</a:t>
          </a:r>
          <a:endParaRPr lang="en-GB" sz="20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720842" y="1556595"/>
        <a:ext cx="1540656" cy="1332850"/>
      </dsp:txXfrm>
    </dsp:sp>
    <dsp:sp modelId="{11E790B5-115E-486B-986D-944230977DCC}">
      <dsp:nvSpPr>
        <dsp:cNvPr id="0" name=""/>
        <dsp:cNvSpPr/>
      </dsp:nvSpPr>
      <dsp:spPr>
        <a:xfrm>
          <a:off x="5105425" y="4686757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5CADC-03F3-44B7-B9FE-3F2FE7236B9B}">
      <dsp:nvSpPr>
        <dsp:cNvPr id="0" name=""/>
        <dsp:cNvSpPr/>
      </dsp:nvSpPr>
      <dsp:spPr>
        <a:xfrm>
          <a:off x="5210644" y="3636797"/>
          <a:ext cx="2561051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PROMOTE REGIONAL ECONOMIC INTEGRATION</a:t>
          </a:r>
          <a:endParaRPr lang="en-GB" sz="20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613924" y="3950726"/>
        <a:ext cx="1754491" cy="1365762"/>
      </dsp:txXfrm>
    </dsp:sp>
    <dsp:sp modelId="{1EBAF879-E307-46E6-A144-074FBD15F474}">
      <dsp:nvSpPr>
        <dsp:cNvPr id="0" name=""/>
        <dsp:cNvSpPr/>
      </dsp:nvSpPr>
      <dsp:spPr>
        <a:xfrm>
          <a:off x="2971699" y="4887010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ABAB6-EA9E-48EC-98BD-40E383A8C9F4}">
      <dsp:nvSpPr>
        <dsp:cNvPr id="0" name=""/>
        <dsp:cNvSpPr/>
      </dsp:nvSpPr>
      <dsp:spPr>
        <a:xfrm>
          <a:off x="3134574" y="4864379"/>
          <a:ext cx="2486295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DEVELOP GLOBAL FINANCIAL TALENT</a:t>
          </a:r>
          <a:endParaRPr lang="en-GB" sz="20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531624" y="5182751"/>
        <a:ext cx="1692195" cy="1356876"/>
      </dsp:txXfrm>
    </dsp:sp>
    <dsp:sp modelId="{4ADB9B46-0EF8-4165-B5F6-D2B338790F5E}">
      <dsp:nvSpPr>
        <dsp:cNvPr id="0" name=""/>
        <dsp:cNvSpPr/>
      </dsp:nvSpPr>
      <dsp:spPr>
        <a:xfrm>
          <a:off x="1713180" y="3178682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514FC-66B4-4080-B3FD-173EE16413F4}">
      <dsp:nvSpPr>
        <dsp:cNvPr id="0" name=""/>
        <dsp:cNvSpPr/>
      </dsp:nvSpPr>
      <dsp:spPr>
        <a:xfrm>
          <a:off x="1011567" y="3638168"/>
          <a:ext cx="2485788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TWO(2) YEARS RESEARCH BASED PROGRAM</a:t>
          </a:r>
        </a:p>
      </dsp:txBody>
      <dsp:txXfrm>
        <a:off x="1408575" y="3956571"/>
        <a:ext cx="1691772" cy="1356814"/>
      </dsp:txXfrm>
    </dsp:sp>
    <dsp:sp modelId="{1C91D996-99D4-49DB-BE29-95B10591D1D5}">
      <dsp:nvSpPr>
        <dsp:cNvPr id="0" name=""/>
        <dsp:cNvSpPr/>
      </dsp:nvSpPr>
      <dsp:spPr>
        <a:xfrm>
          <a:off x="910620" y="1223467"/>
          <a:ext cx="268768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SENIOR GOVERNMENT OFFICIAL</a:t>
          </a:r>
          <a:endParaRPr lang="en-GB" sz="20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324452" y="1530432"/>
        <a:ext cx="1860016" cy="13796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0156F-EE2E-4A37-9B1E-B3C900B057FF}">
      <dsp:nvSpPr>
        <dsp:cNvPr id="0" name=""/>
        <dsp:cNvSpPr/>
      </dsp:nvSpPr>
      <dsp:spPr>
        <a:xfrm>
          <a:off x="2969" y="224612"/>
          <a:ext cx="3371509" cy="1543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INTERNATIONAL FINANCE</a:t>
          </a:r>
          <a:endParaRPr lang="en-GB" sz="2000" b="1" kern="1200" dirty="0"/>
        </a:p>
      </dsp:txBody>
      <dsp:txXfrm>
        <a:off x="2969" y="224612"/>
        <a:ext cx="3371509" cy="1543425"/>
      </dsp:txXfrm>
    </dsp:sp>
    <dsp:sp modelId="{4D419DC0-3FD1-4DDD-94F6-FD659F2B9BFD}">
      <dsp:nvSpPr>
        <dsp:cNvPr id="0" name=""/>
        <dsp:cNvSpPr/>
      </dsp:nvSpPr>
      <dsp:spPr>
        <a:xfrm>
          <a:off x="3631716" y="224612"/>
          <a:ext cx="3145526" cy="1543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INTERNATIONAL ECONOMIC COOPERATION</a:t>
          </a:r>
          <a:endParaRPr lang="en-GB" sz="2000" b="1" kern="1200" dirty="0"/>
        </a:p>
      </dsp:txBody>
      <dsp:txXfrm>
        <a:off x="3631716" y="224612"/>
        <a:ext cx="3145526" cy="1543425"/>
      </dsp:txXfrm>
    </dsp:sp>
    <dsp:sp modelId="{BC2D1A86-53FB-4123-B273-6EAF914A943F}">
      <dsp:nvSpPr>
        <dsp:cNvPr id="0" name=""/>
        <dsp:cNvSpPr/>
      </dsp:nvSpPr>
      <dsp:spPr>
        <a:xfrm>
          <a:off x="1606999" y="2025275"/>
          <a:ext cx="3566213" cy="1543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INTERNATIONAL TRADE</a:t>
          </a:r>
          <a:endParaRPr lang="en-GB" sz="2000" b="1" kern="1200" dirty="0"/>
        </a:p>
      </dsp:txBody>
      <dsp:txXfrm>
        <a:off x="1606999" y="2025275"/>
        <a:ext cx="3566213" cy="1543425"/>
      </dsp:txXfrm>
    </dsp:sp>
    <dsp:sp modelId="{172381AE-8A7A-4A3B-8DD3-CCCF8CD50C0F}">
      <dsp:nvSpPr>
        <dsp:cNvPr id="0" name=""/>
        <dsp:cNvSpPr/>
      </dsp:nvSpPr>
      <dsp:spPr>
        <a:xfrm>
          <a:off x="386317" y="3825938"/>
          <a:ext cx="3177964" cy="15434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ECONOMETRICS</a:t>
          </a:r>
          <a:endParaRPr lang="en-GB" sz="2000" b="1" kern="1200" dirty="0"/>
        </a:p>
      </dsp:txBody>
      <dsp:txXfrm>
        <a:off x="386317" y="3825938"/>
        <a:ext cx="3177964" cy="1543425"/>
      </dsp:txXfrm>
    </dsp:sp>
    <dsp:sp modelId="{2F865EBB-9780-4EAB-BCA6-B710BFED8F01}">
      <dsp:nvSpPr>
        <dsp:cNvPr id="0" name=""/>
        <dsp:cNvSpPr/>
      </dsp:nvSpPr>
      <dsp:spPr>
        <a:xfrm>
          <a:off x="3821519" y="3825938"/>
          <a:ext cx="2572375" cy="1543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INVESTMENT</a:t>
          </a:r>
          <a:endParaRPr lang="en-GB" sz="2000" b="1" kern="1200" dirty="0"/>
        </a:p>
      </dsp:txBody>
      <dsp:txXfrm>
        <a:off x="3821519" y="3825938"/>
        <a:ext cx="2572375" cy="15434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0156F-EE2E-4A37-9B1E-B3C900B057FF}">
      <dsp:nvSpPr>
        <dsp:cNvPr id="0" name=""/>
        <dsp:cNvSpPr/>
      </dsp:nvSpPr>
      <dsp:spPr>
        <a:xfrm>
          <a:off x="1718" y="456021"/>
          <a:ext cx="2350009" cy="13682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FINANCIAL MARKETS</a:t>
          </a:r>
          <a:endParaRPr lang="en-GB" sz="2000" b="1" kern="1200" dirty="0"/>
        </a:p>
      </dsp:txBody>
      <dsp:txXfrm>
        <a:off x="1718" y="456021"/>
        <a:ext cx="2350009" cy="1368273"/>
      </dsp:txXfrm>
    </dsp:sp>
    <dsp:sp modelId="{4D419DC0-3FD1-4DDD-94F6-FD659F2B9BFD}">
      <dsp:nvSpPr>
        <dsp:cNvPr id="0" name=""/>
        <dsp:cNvSpPr/>
      </dsp:nvSpPr>
      <dsp:spPr>
        <a:xfrm>
          <a:off x="2579772" y="456021"/>
          <a:ext cx="2830295" cy="13682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RISK MANAGEMENT</a:t>
          </a:r>
          <a:endParaRPr lang="en-GB" sz="2000" b="1" kern="1200" dirty="0"/>
        </a:p>
      </dsp:txBody>
      <dsp:txXfrm>
        <a:off x="2579772" y="456021"/>
        <a:ext cx="2830295" cy="1368273"/>
      </dsp:txXfrm>
    </dsp:sp>
    <dsp:sp modelId="{BC2D1A86-53FB-4123-B273-6EAF914A943F}">
      <dsp:nvSpPr>
        <dsp:cNvPr id="0" name=""/>
        <dsp:cNvSpPr/>
      </dsp:nvSpPr>
      <dsp:spPr>
        <a:xfrm>
          <a:off x="1257850" y="2052339"/>
          <a:ext cx="2896086" cy="13682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CHINESE</a:t>
          </a:r>
          <a:endParaRPr lang="en-GB" sz="2000" b="1" kern="1200" dirty="0"/>
        </a:p>
      </dsp:txBody>
      <dsp:txXfrm>
        <a:off x="1257850" y="2052339"/>
        <a:ext cx="2896086" cy="1368273"/>
      </dsp:txXfrm>
    </dsp:sp>
    <dsp:sp modelId="{172381AE-8A7A-4A3B-8DD3-CCCF8CD50C0F}">
      <dsp:nvSpPr>
        <dsp:cNvPr id="0" name=""/>
        <dsp:cNvSpPr/>
      </dsp:nvSpPr>
      <dsp:spPr>
        <a:xfrm>
          <a:off x="2163" y="3648658"/>
          <a:ext cx="2711803" cy="13682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CORPORATE FINANCE</a:t>
          </a:r>
          <a:endParaRPr lang="en-GB" sz="2000" b="1" kern="1200" dirty="0"/>
        </a:p>
      </dsp:txBody>
      <dsp:txXfrm>
        <a:off x="2163" y="3648658"/>
        <a:ext cx="2711803" cy="1368273"/>
      </dsp:txXfrm>
    </dsp:sp>
    <dsp:sp modelId="{2F865EBB-9780-4EAB-BCA6-B710BFED8F01}">
      <dsp:nvSpPr>
        <dsp:cNvPr id="0" name=""/>
        <dsp:cNvSpPr/>
      </dsp:nvSpPr>
      <dsp:spPr>
        <a:xfrm>
          <a:off x="2942011" y="3648658"/>
          <a:ext cx="2467612" cy="13682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INTERNATIONAL FINANCIAL MANAGEMENT</a:t>
          </a:r>
          <a:endParaRPr lang="en-GB" sz="2000" b="1" kern="1200" dirty="0"/>
        </a:p>
      </dsp:txBody>
      <dsp:txXfrm>
        <a:off x="2942011" y="3648658"/>
        <a:ext cx="2467612" cy="13682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46687-E5D9-490E-9DA5-85BC62EF137E}">
      <dsp:nvSpPr>
        <dsp:cNvPr id="0" name=""/>
        <dsp:cNvSpPr/>
      </dsp:nvSpPr>
      <dsp:spPr>
        <a:xfrm>
          <a:off x="274896" y="351005"/>
          <a:ext cx="3701141" cy="352348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MONETARY POLICY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2225486" y="1097649"/>
        <a:ext cx="1321836" cy="1048657"/>
      </dsp:txXfrm>
    </dsp:sp>
    <dsp:sp modelId="{7E7F3F37-6E9A-432F-B383-050BE8CC7AA5}">
      <dsp:nvSpPr>
        <dsp:cNvPr id="0" name=""/>
        <dsp:cNvSpPr/>
      </dsp:nvSpPr>
      <dsp:spPr>
        <a:xfrm>
          <a:off x="347109" y="420891"/>
          <a:ext cx="3523487" cy="352348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FISCAL POLICY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1186035" y="2706963"/>
        <a:ext cx="1887582" cy="922818"/>
      </dsp:txXfrm>
    </dsp:sp>
    <dsp:sp modelId="{016ED2CE-B388-41A4-96D9-93F9D335E069}">
      <dsp:nvSpPr>
        <dsp:cNvPr id="0" name=""/>
        <dsp:cNvSpPr/>
      </dsp:nvSpPr>
      <dsp:spPr>
        <a:xfrm>
          <a:off x="-103245" y="281029"/>
          <a:ext cx="3523487" cy="352348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GDP GROWTH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304891" y="1027673"/>
        <a:ext cx="1258388" cy="1048657"/>
      </dsp:txXfrm>
    </dsp:sp>
    <dsp:sp modelId="{F4AACE48-7783-4397-B6C2-1BE9501A32CB}">
      <dsp:nvSpPr>
        <dsp:cNvPr id="0" name=""/>
        <dsp:cNvSpPr/>
      </dsp:nvSpPr>
      <dsp:spPr>
        <a:xfrm>
          <a:off x="144940" y="132885"/>
          <a:ext cx="3959728" cy="395972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3CFD58-3113-4676-94BD-5B638709E34D}">
      <dsp:nvSpPr>
        <dsp:cNvPr id="0" name=""/>
        <dsp:cNvSpPr/>
      </dsp:nvSpPr>
      <dsp:spPr>
        <a:xfrm>
          <a:off x="128989" y="202548"/>
          <a:ext cx="3959728" cy="395972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B1FE2A-8677-45E6-8BDE-CAE8E4D2D16F}">
      <dsp:nvSpPr>
        <dsp:cNvPr id="0" name=""/>
        <dsp:cNvSpPr/>
      </dsp:nvSpPr>
      <dsp:spPr>
        <a:xfrm>
          <a:off x="-321657" y="62908"/>
          <a:ext cx="3959728" cy="395972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840F8-930F-41E3-9172-77FAA2E7F1A0}">
      <dsp:nvSpPr>
        <dsp:cNvPr id="0" name=""/>
        <dsp:cNvSpPr/>
      </dsp:nvSpPr>
      <dsp:spPr>
        <a:xfrm>
          <a:off x="293917" y="1435"/>
          <a:ext cx="3344974" cy="20069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Quantitative Data</a:t>
          </a:r>
          <a:endParaRPr lang="en-GB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917" y="1435"/>
        <a:ext cx="3344974" cy="2006984"/>
      </dsp:txXfrm>
    </dsp:sp>
    <dsp:sp modelId="{6C0C65AA-74D6-40C3-8FDC-443E08CFC4F7}">
      <dsp:nvSpPr>
        <dsp:cNvPr id="0" name=""/>
        <dsp:cNvSpPr/>
      </dsp:nvSpPr>
      <dsp:spPr>
        <a:xfrm>
          <a:off x="3973389" y="16207"/>
          <a:ext cx="3344974" cy="2006984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Secondary Data</a:t>
          </a:r>
          <a:endParaRPr lang="en-GB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3389" y="16207"/>
        <a:ext cx="3344974" cy="2006984"/>
      </dsp:txXfrm>
    </dsp:sp>
    <dsp:sp modelId="{9CF3A798-2292-4781-843A-8BC9ED6F1AE6}">
      <dsp:nvSpPr>
        <dsp:cNvPr id="0" name=""/>
        <dsp:cNvSpPr/>
      </dsp:nvSpPr>
      <dsp:spPr>
        <a:xfrm>
          <a:off x="7652860" y="1435"/>
          <a:ext cx="3566678" cy="2006984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Sources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(FED, WB, IMF, OECD, &amp; HISTATS)</a:t>
          </a:r>
          <a:endParaRPr lang="en-GB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52860" y="1435"/>
        <a:ext cx="3566678" cy="2006984"/>
      </dsp:txXfrm>
    </dsp:sp>
    <dsp:sp modelId="{EA34B1CB-88AC-474F-9812-9531D1073733}">
      <dsp:nvSpPr>
        <dsp:cNvPr id="0" name=""/>
        <dsp:cNvSpPr/>
      </dsp:nvSpPr>
      <dsp:spPr>
        <a:xfrm>
          <a:off x="2244505" y="2342917"/>
          <a:ext cx="3344974" cy="2006984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World Economic Data Index</a:t>
          </a:r>
          <a:endParaRPr lang="en-GB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4505" y="2342917"/>
        <a:ext cx="3344974" cy="2006984"/>
      </dsp:txXfrm>
    </dsp:sp>
    <dsp:sp modelId="{872CAB3B-E154-4AA3-96D5-2EEBDF7D11CB}">
      <dsp:nvSpPr>
        <dsp:cNvPr id="0" name=""/>
        <dsp:cNvSpPr/>
      </dsp:nvSpPr>
      <dsp:spPr>
        <a:xfrm>
          <a:off x="5923977" y="2342917"/>
          <a:ext cx="3344974" cy="2006984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Time Series Data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(1985 – 2020)</a:t>
          </a:r>
          <a:endParaRPr lang="en-GB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3977" y="2342917"/>
        <a:ext cx="3344974" cy="2006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D58-6CB8-4FAE-85DE-50CA2652557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2B9B1-251A-448D-B1EA-6EFC18A9A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54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8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0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9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0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3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2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3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1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0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5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9C11-A0A6-4FC3-A6B7-85F28B9F081D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D528-3ABC-4863-8959-101F54179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1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779" y="-140425"/>
            <a:ext cx="6197600" cy="351245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39" y="4742422"/>
            <a:ext cx="5096435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4453" y="5445552"/>
            <a:ext cx="4756202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39" y="2936221"/>
            <a:ext cx="8345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/>
              <a:t>KNOWLEDGE SHARING FORUM</a:t>
            </a:r>
            <a:endParaRPr lang="en-GB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1" y="3811796"/>
            <a:ext cx="12192000" cy="30462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PRESENTED BY: 	KENNETH MILLS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DEGREE: 		MASTER OF ECONOMICS (INTERNATIONAL FINANCE AND INVESTMENT)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SCHOOL:		UNIVERSITY OF INTERNATIONAL BUSINESS AND ECONOMICS (UIBE)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GRADE:		SENIOR INTERNAL AUDITOR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435" y="87361"/>
            <a:ext cx="3591766" cy="27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578080"/>
              </p:ext>
            </p:extLst>
          </p:nvPr>
        </p:nvGraphicFramePr>
        <p:xfrm>
          <a:off x="159660" y="0"/>
          <a:ext cx="41946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10379"/>
              </p:ext>
            </p:extLst>
          </p:nvPr>
        </p:nvGraphicFramePr>
        <p:xfrm>
          <a:off x="4354288" y="2297814"/>
          <a:ext cx="7683726" cy="3957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2124"/>
                <a:gridCol w="7131602"/>
              </a:tblGrid>
              <a:tr h="81485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OBJECTIVES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40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Determine the relationships between the monetary and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fiscal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policy instruments, and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its influence 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GDP.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640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Establish whether Fiscal and monetary policies deployed by the US government stimulates economic growth from infectious diseases.</a:t>
                      </a:r>
                    </a:p>
                    <a:p>
                      <a:endParaRPr lang="en-GB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48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 examine the percentage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impact and influence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economic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policy instruments deployed.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6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1568" y="1592918"/>
            <a:ext cx="6080432" cy="435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8118" y="5455024"/>
            <a:ext cx="610616" cy="32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48118" y="4827494"/>
            <a:ext cx="1003476" cy="32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48118" y="2330824"/>
            <a:ext cx="2306294" cy="32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48118" y="2913528"/>
            <a:ext cx="1801906" cy="32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48118" y="3550023"/>
            <a:ext cx="2770094" cy="32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52600" y="4188758"/>
            <a:ext cx="1972235" cy="32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3" y="2330824"/>
            <a:ext cx="591670" cy="3227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444" y="2307523"/>
            <a:ext cx="81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45" y="2842419"/>
            <a:ext cx="82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United Sates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44" y="3571548"/>
            <a:ext cx="9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44" y="4142159"/>
            <a:ext cx="81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44" y="4804193"/>
            <a:ext cx="81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44" y="5359481"/>
            <a:ext cx="81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Korea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82" y="2913528"/>
            <a:ext cx="651732" cy="3227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941" y="1129553"/>
            <a:ext cx="3805518" cy="4633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82" y="3548247"/>
            <a:ext cx="651732" cy="3227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082" y="4177553"/>
            <a:ext cx="651732" cy="3272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082" y="4811340"/>
            <a:ext cx="651732" cy="3388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926" y="5455025"/>
            <a:ext cx="639575" cy="3227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94754" y="2322912"/>
            <a:ext cx="81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21.0%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50024" y="2925786"/>
            <a:ext cx="81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12.1%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4547" y="3548247"/>
            <a:ext cx="81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33.0%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2424" y="4180846"/>
            <a:ext cx="81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14.6%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00255" y="4826305"/>
            <a:ext cx="81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3.8%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49755" y="5439200"/>
            <a:ext cx="81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2.2%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9133" y="179143"/>
            <a:ext cx="688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Fiscal and Monetary policy response to Covid-19 pandemic as share of GDP (Selected countries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15234" y="0"/>
            <a:ext cx="140260" cy="8875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371247" y="6486365"/>
            <a:ext cx="370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IMF, WB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7715" y="139755"/>
            <a:ext cx="10787743" cy="621845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321262"/>
              </p:ext>
            </p:extLst>
          </p:nvPr>
        </p:nvGraphicFramePr>
        <p:xfrm>
          <a:off x="362857" y="1520825"/>
          <a:ext cx="1151345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101601" y="0"/>
            <a:ext cx="116114" cy="8853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69840" y="623302"/>
            <a:ext cx="3706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DESCRIPTION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4224"/>
            <a:ext cx="10515600" cy="999219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246543"/>
              </p:ext>
            </p:extLst>
          </p:nvPr>
        </p:nvGraphicFramePr>
        <p:xfrm>
          <a:off x="693057" y="1687286"/>
          <a:ext cx="11121572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232"/>
                <a:gridCol w="89993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Ingdpt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Gross Domestic Product (GDP) is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the dependent variable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GB" i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1Inintratet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Rate (IR),  as an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independent variable, an interest rate per annum was taken.</a:t>
                      </a: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2Ininfectt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Infectious Disease (ID), impacts the economy by integrating epidemiological dynamics into a neoclassical growth model,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 independent variable.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3Ingovspendt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Government Spending stand for government expenditure disaggregated into its recurrent and capital components, as independent variable.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97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61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Term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5575" y="0"/>
            <a:ext cx="105682" cy="8853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950857" y="499256"/>
            <a:ext cx="6093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OLS ECONOMETRIC MODEL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257" y="1001485"/>
            <a:ext cx="11553372" cy="610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/>
              <a:t>        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Ingdpt 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1Inintratet 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2Ininfectt 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3Ingovspendt 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et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10" y="160338"/>
            <a:ext cx="10515600" cy="63636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Results, Analysis &amp; Interpretation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06818" y="0"/>
            <a:ext cx="108992" cy="7966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954034" y="56961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17" y="818812"/>
            <a:ext cx="5795282" cy="221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06" y="885371"/>
            <a:ext cx="5538787" cy="2216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0090" y="3262427"/>
            <a:ext cx="5834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kern="100" dirty="0">
                <a:ea typeface="SimHei" panose="02010609060101010101" pitchFamily="49" charset="-122"/>
              </a:rPr>
              <a:t>Maximum disease infections through the study period were 700.0975 and a minimum infection of </a:t>
            </a:r>
            <a:r>
              <a:rPr lang="en-US" i="1" kern="100" dirty="0" smtClean="0">
                <a:ea typeface="SimHei" panose="02010609060101010101" pitchFamily="49" charset="-122"/>
              </a:rPr>
              <a:t>3.0725</a:t>
            </a:r>
          </a:p>
          <a:p>
            <a:endParaRPr lang="en-US" i="1" kern="100" dirty="0" smtClean="0">
              <a:ea typeface="SimHei" panose="02010609060101010101" pitchFamily="49" charset="-12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>
                <a:cs typeface="Times New Roman" panose="02020603050405020304" pitchFamily="18" charset="0"/>
              </a:rPr>
              <a:t>The </a:t>
            </a:r>
            <a:r>
              <a:rPr lang="en-US" i="1" dirty="0" smtClean="0">
                <a:cs typeface="Times New Roman" panose="02020603050405020304" pitchFamily="18" charset="0"/>
              </a:rPr>
              <a:t>Covid infection picked in 2020, pushing </a:t>
            </a:r>
            <a:r>
              <a:rPr lang="en-US" i="1" dirty="0">
                <a:cs typeface="Times New Roman" panose="02020603050405020304" pitchFamily="18" charset="0"/>
              </a:rPr>
              <a:t>government spending to an all-time maximum of </a:t>
            </a:r>
            <a:r>
              <a:rPr lang="en-US" i="1" dirty="0" smtClean="0">
                <a:cs typeface="Times New Roman" panose="02020603050405020304" pitchFamily="18" charset="0"/>
              </a:rPr>
              <a:t>10913.34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i="1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>
                <a:cs typeface="Times New Roman" panose="02020603050405020304" pitchFamily="18" charset="0"/>
              </a:rPr>
              <a:t>The average Interest rate by the US government for the study period 1985 - 2020, was 7.901458 and a deviation of 5.09225 fell to a near-zero of 0.5625</a:t>
            </a:r>
            <a:endParaRPr lang="en-GB" i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096000" y="3190759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kern="100" dirty="0">
                <a:latin typeface="Times New Roman" panose="02020603050405020304" pitchFamily="18" charset="0"/>
                <a:ea typeface="SimHei" panose="02010609060101010101" pitchFamily="49" charset="-122"/>
              </a:rPr>
              <a:t>a </a:t>
            </a:r>
            <a:r>
              <a:rPr lang="en-US" i="1" kern="100" dirty="0">
                <a:ea typeface="SimHei" panose="02010609060101010101" pitchFamily="49" charset="-122"/>
              </a:rPr>
              <a:t>negative correlation of -0.2190</a:t>
            </a:r>
            <a:r>
              <a:rPr lang="en-US" sz="2000" b="1" i="1" kern="100" dirty="0">
                <a:ea typeface="SimHei" panose="02010609060101010101" pitchFamily="49" charset="-122"/>
              </a:rPr>
              <a:t> </a:t>
            </a:r>
            <a:r>
              <a:rPr lang="en-US" i="1" kern="100" dirty="0" smtClean="0">
                <a:ea typeface="SimHei" panose="02010609060101010101" pitchFamily="49" charset="-122"/>
              </a:rPr>
              <a:t>of interest </a:t>
            </a:r>
            <a:r>
              <a:rPr lang="en-US" i="1" kern="100" dirty="0">
                <a:ea typeface="SimHei" panose="02010609060101010101" pitchFamily="49" charset="-122"/>
              </a:rPr>
              <a:t>rate and infectious </a:t>
            </a:r>
            <a:r>
              <a:rPr lang="en-US" i="1" kern="100" dirty="0" smtClean="0">
                <a:ea typeface="SimHei" panose="02010609060101010101" pitchFamily="49" charset="-122"/>
              </a:rPr>
              <a:t>diseases. </a:t>
            </a:r>
            <a:r>
              <a:rPr lang="en-US" i="1" kern="100" dirty="0">
                <a:ea typeface="SimHei" panose="02010609060101010101" pitchFamily="49" charset="-122"/>
              </a:rPr>
              <a:t>T</a:t>
            </a:r>
            <a:r>
              <a:rPr lang="en-US" i="1" kern="100" dirty="0" smtClean="0">
                <a:ea typeface="SimHei" panose="02010609060101010101" pitchFamily="49" charset="-122"/>
              </a:rPr>
              <a:t>he </a:t>
            </a:r>
            <a:r>
              <a:rPr lang="en-US" i="1" kern="100" dirty="0">
                <a:ea typeface="SimHei" panose="02010609060101010101" pitchFamily="49" charset="-122"/>
              </a:rPr>
              <a:t>US </a:t>
            </a:r>
            <a:r>
              <a:rPr lang="en-US" i="1" kern="100" dirty="0" smtClean="0">
                <a:ea typeface="SimHei" panose="02010609060101010101" pitchFamily="49" charset="-122"/>
              </a:rPr>
              <a:t>government responded </a:t>
            </a:r>
            <a:r>
              <a:rPr lang="en-US" i="1" kern="100" dirty="0">
                <a:ea typeface="SimHei" panose="02010609060101010101" pitchFamily="49" charset="-122"/>
              </a:rPr>
              <a:t>by reducing interest rate to a near-zero rate of 0.526%, specifically during the second quarter of </a:t>
            </a:r>
            <a:r>
              <a:rPr lang="en-US" i="1" kern="100" dirty="0" smtClean="0">
                <a:ea typeface="SimHei" panose="02010609060101010101" pitchFamily="49" charset="-122"/>
              </a:rPr>
              <a:t>2020.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i="1" kern="100" dirty="0" smtClean="0">
              <a:ea typeface="SimHei" panose="02010609060101010101" pitchFamily="49" charset="-12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 smtClean="0"/>
              <a:t>a </a:t>
            </a:r>
            <a:r>
              <a:rPr lang="en-US" i="1" dirty="0"/>
              <a:t>negative correlation of -0.7438 between interest rate and government spending, as government spending increases, the interest rate decreases in an epidemic stricken economy</a:t>
            </a:r>
            <a:r>
              <a:rPr lang="en-US" i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/>
              <a:t>a </a:t>
            </a:r>
            <a:r>
              <a:rPr lang="en-US" i="1" dirty="0" smtClean="0"/>
              <a:t>negatively correlated </a:t>
            </a:r>
            <a:r>
              <a:rPr lang="en-US" i="1" dirty="0"/>
              <a:t>relationship between the interest rate and GDP growth at -0.7011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/>
              <a:t>I</a:t>
            </a:r>
            <a:r>
              <a:rPr lang="en-US" i="1" dirty="0" smtClean="0"/>
              <a:t>nfectious disease </a:t>
            </a:r>
            <a:r>
              <a:rPr lang="en-US" i="1" dirty="0"/>
              <a:t>and government spending have a positive correlation of 0.3749</a:t>
            </a:r>
            <a:endParaRPr lang="en-US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i="1" dirty="0"/>
          </a:p>
        </p:txBody>
      </p:sp>
      <p:sp>
        <p:nvSpPr>
          <p:cNvPr id="14" name="Rectangle 13"/>
          <p:cNvSpPr/>
          <p:nvPr/>
        </p:nvSpPr>
        <p:spPr>
          <a:xfrm>
            <a:off x="0" y="6488668"/>
            <a:ext cx="45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1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Data Sources:</a:t>
            </a:r>
            <a:r>
              <a:rPr lang="en-US" b="1" kern="1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b="1" i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FED, WB, IMF, OECD, &amp; HISTATS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3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62932"/>
            <a:ext cx="10515600" cy="6627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Results, Analysis &amp; Interpretation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315" y="861286"/>
            <a:ext cx="8618084" cy="2906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575" y="681"/>
            <a:ext cx="105682" cy="725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1257" y="3903345"/>
            <a:ext cx="11771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kern="100" dirty="0" smtClean="0">
                <a:ea typeface="SimHei" panose="02010609060101010101" pitchFamily="49" charset="-122"/>
              </a:rPr>
              <a:t>Infectious </a:t>
            </a:r>
            <a:r>
              <a:rPr lang="en-US" i="1" kern="100" dirty="0">
                <a:ea typeface="SimHei" panose="02010609060101010101" pitchFamily="49" charset="-122"/>
              </a:rPr>
              <a:t>disease </a:t>
            </a:r>
            <a:r>
              <a:rPr lang="en-US" i="1" kern="100" dirty="0" smtClean="0">
                <a:ea typeface="SimHei" panose="02010609060101010101" pitchFamily="49" charset="-122"/>
              </a:rPr>
              <a:t>is </a:t>
            </a:r>
            <a:r>
              <a:rPr lang="en-US" i="1" kern="100" dirty="0">
                <a:ea typeface="SimHei" panose="02010609060101010101" pitchFamily="49" charset="-122"/>
              </a:rPr>
              <a:t>statistically significant at 5% level and it exerts a negative shock or impact on the United States </a:t>
            </a:r>
            <a:r>
              <a:rPr lang="en-US" i="1" kern="100" dirty="0" smtClean="0">
                <a:ea typeface="SimHei" panose="02010609060101010101" pitchFamily="49" charset="-122"/>
              </a:rPr>
              <a:t>economy of -0.0235041.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/>
              <a:t>Holding interest rate, and government </a:t>
            </a:r>
            <a:r>
              <a:rPr lang="en-US" i="1" dirty="0" smtClean="0"/>
              <a:t>spending constant, a </a:t>
            </a:r>
            <a:r>
              <a:rPr lang="en-US" i="1" dirty="0"/>
              <a:t>1% </a:t>
            </a:r>
            <a:r>
              <a:rPr lang="en-US" i="1" dirty="0" smtClean="0"/>
              <a:t>increase </a:t>
            </a:r>
            <a:r>
              <a:rPr lang="en-US" i="1" dirty="0"/>
              <a:t>in all </a:t>
            </a:r>
            <a:r>
              <a:rPr lang="en-US" i="1" dirty="0" smtClean="0"/>
              <a:t>infectious diseases </a:t>
            </a:r>
            <a:r>
              <a:rPr lang="en-US" i="1" dirty="0"/>
              <a:t>is associated with -0.0235041%  </a:t>
            </a:r>
            <a:r>
              <a:rPr lang="en-US" i="1" dirty="0" smtClean="0"/>
              <a:t>change </a:t>
            </a:r>
            <a:r>
              <a:rPr lang="en-US" i="1" dirty="0"/>
              <a:t>in US GDP growth</a:t>
            </a:r>
            <a:r>
              <a:rPr lang="en-US" i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 smtClean="0"/>
              <a:t>Interest </a:t>
            </a:r>
            <a:r>
              <a:rPr lang="en-US" i="1" dirty="0"/>
              <a:t>rate has a positive influence on GDP growth and </a:t>
            </a:r>
            <a:r>
              <a:rPr lang="en-US" i="1" dirty="0" smtClean="0"/>
              <a:t>it is statistically significant at 5% </a:t>
            </a:r>
            <a:r>
              <a:rPr lang="en-US" i="1" dirty="0"/>
              <a:t>and exerts a positive shock of 0.0484852 on the growth of the US economy. </a:t>
            </a:r>
            <a:endParaRPr lang="en-US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The results </a:t>
            </a:r>
            <a:r>
              <a:rPr lang="en-US" dirty="0" smtClean="0"/>
              <a:t>indicate a </a:t>
            </a:r>
            <a:r>
              <a:rPr lang="en-US" dirty="0"/>
              <a:t>5% significant level of government spending, </a:t>
            </a:r>
            <a:r>
              <a:rPr lang="en-US" dirty="0" smtClean="0"/>
              <a:t>which translates to a </a:t>
            </a:r>
            <a:r>
              <a:rPr lang="en-US" dirty="0"/>
              <a:t>1.033094 </a:t>
            </a:r>
            <a:r>
              <a:rPr lang="en-US" dirty="0" smtClean="0"/>
              <a:t>influence on the</a:t>
            </a:r>
            <a:endParaRPr lang="en-US" i="1" dirty="0"/>
          </a:p>
          <a:p>
            <a:pPr algn="just"/>
            <a:r>
              <a:rPr lang="en-US" dirty="0" smtClean="0"/>
              <a:t>      US economy.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/>
              <a:t>The R square regression </a:t>
            </a:r>
            <a:r>
              <a:rPr lang="en-US" i="1" dirty="0" smtClean="0"/>
              <a:t>indicated that, </a:t>
            </a:r>
            <a:r>
              <a:rPr lang="en-US" i="1" dirty="0"/>
              <a:t>the explanatory variables </a:t>
            </a:r>
            <a:r>
              <a:rPr lang="en-US" i="1" dirty="0" smtClean="0"/>
              <a:t>explained at </a:t>
            </a:r>
            <a:r>
              <a:rPr lang="en-US" i="1" dirty="0"/>
              <a:t>0.9960*100=99.6% of the total variation in GDP </a:t>
            </a:r>
            <a:r>
              <a:rPr lang="en-US" i="1" dirty="0" smtClean="0"/>
              <a:t>growth.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7656271" y="6488668"/>
            <a:ext cx="45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1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Data Sources:</a:t>
            </a:r>
            <a:r>
              <a:rPr lang="en-US" b="1" kern="1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b="1" i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FED, WB, IMF, OECD, &amp; HISTATS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7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85" y="137999"/>
            <a:ext cx="10515600" cy="58771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Results, Analysis &amp; Interpretation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147832"/>
              </p:ext>
            </p:extLst>
          </p:nvPr>
        </p:nvGraphicFramePr>
        <p:xfrm>
          <a:off x="838200" y="725714"/>
          <a:ext cx="10515600" cy="561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55575" y="681"/>
            <a:ext cx="91168" cy="725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214454" y="6335877"/>
            <a:ext cx="297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1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Data Source</a:t>
            </a:r>
            <a:r>
              <a:rPr lang="en-US" b="1" i="1" kern="1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Federal Reserve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8561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176440"/>
            <a:ext cx="10515600" cy="7815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&amp; Recommendation</a:t>
            </a:r>
            <a:r>
              <a:rPr lang="en-US" b="1" dirty="0" smtClean="0"/>
              <a:t> 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50604"/>
              </p:ext>
            </p:extLst>
          </p:nvPr>
        </p:nvGraphicFramePr>
        <p:xfrm>
          <a:off x="123371" y="903060"/>
          <a:ext cx="11945257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5575" y="681"/>
            <a:ext cx="91168" cy="725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89353"/>
            <a:ext cx="10515600" cy="6363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Innovation, &amp; Recommendation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565096"/>
              </p:ext>
            </p:extLst>
          </p:nvPr>
        </p:nvGraphicFramePr>
        <p:xfrm>
          <a:off x="155575" y="814385"/>
          <a:ext cx="11920311" cy="5354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5575" y="681"/>
            <a:ext cx="91168" cy="725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00" y="524783"/>
            <a:ext cx="2191657" cy="79601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56" y="1"/>
            <a:ext cx="5101646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-4" y="-28688"/>
            <a:ext cx="2220689" cy="68866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WAYFORWARD FOR</a:t>
            </a:r>
          </a:p>
          <a:p>
            <a:pPr algn="ctr"/>
            <a:r>
              <a:rPr lang="en-GB" sz="2400" b="1" dirty="0" smtClean="0"/>
              <a:t>GHANA?</a:t>
            </a:r>
            <a:endParaRPr lang="en-GB" sz="2400" b="1" dirty="0"/>
          </a:p>
        </p:txBody>
      </p:sp>
      <p:pic>
        <p:nvPicPr>
          <p:cNvPr id="6" name="Picture 2" descr="http://urbnasset.com/wp-content/uploads/2021/04/Copy-of-Untitled-Design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41" y="1"/>
            <a:ext cx="4909488" cy="37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13" y="3840062"/>
            <a:ext cx="9361715" cy="269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81709"/>
            <a:ext cx="5199529" cy="724087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631979"/>
              </p:ext>
            </p:extLst>
          </p:nvPr>
        </p:nvGraphicFramePr>
        <p:xfrm>
          <a:off x="0" y="969216"/>
          <a:ext cx="12192000" cy="52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5234" y="0"/>
            <a:ext cx="140260" cy="8875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12570" y="3429000"/>
            <a:ext cx="9578975" cy="2824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-5" y="-28688"/>
            <a:ext cx="2612575" cy="68866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GHANA RESPONSE TO COVID-19 &amp;</a:t>
            </a:r>
          </a:p>
          <a:p>
            <a:pPr algn="ctr"/>
            <a:r>
              <a:rPr lang="en-GB" sz="2400" b="1" dirty="0" smtClean="0"/>
              <a:t>WAYFORWARD</a:t>
            </a:r>
            <a:endParaRPr lang="en-GB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0" y="0"/>
            <a:ext cx="9579430" cy="3428999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9330274" y="6544984"/>
            <a:ext cx="2861726" cy="40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i="1" dirty="0" smtClean="0"/>
              <a:t>SOURCE: MINISTRY OF FINANCE 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22149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14649"/>
            <a:ext cx="12191999" cy="2181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09735"/>
              </p:ext>
            </p:extLst>
          </p:nvPr>
        </p:nvGraphicFramePr>
        <p:xfrm>
          <a:off x="0" y="-1"/>
          <a:ext cx="12192001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51"/>
                <a:gridCol w="1942053"/>
                <a:gridCol w="3109646"/>
                <a:gridCol w="1547972"/>
                <a:gridCol w="5137079"/>
              </a:tblGrid>
              <a:tr h="106013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FINANCING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GHANA CARES GH S 100 BILLION FROM 2021 to 2023</a:t>
                      </a:r>
                      <a:endParaRPr lang="en-GB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PERCENTAGE</a:t>
                      </a:r>
                      <a:r>
                        <a:rPr lang="en-GB" sz="14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OF REVENUE TO </a:t>
                      </a:r>
                      <a:r>
                        <a:rPr lang="en-GB" sz="14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GDP AS AT 2022</a:t>
                      </a:r>
                      <a:endParaRPr lang="en-GB" sz="1400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endParaRPr lang="en-GB" sz="1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REVENUE IMPROVEMENT</a:t>
                      </a:r>
                    </a:p>
                    <a:p>
                      <a:r>
                        <a:rPr lang="en-GB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RECOMMENDATIONS </a:t>
                      </a:r>
                      <a:endParaRPr lang="en-GB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155735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n-GB" sz="1400" dirty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GOVERNMENT</a:t>
                      </a:r>
                      <a:endParaRPr lang="en-GB" sz="1800" dirty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GH 30 BILLION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INCREASE TAX REVENUE FROM 13 TO 20 PERCENT OF GDP</a:t>
                      </a:r>
                      <a:endParaRPr lang="en-GB" sz="1800" dirty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13</a:t>
                      </a:r>
                      <a:r>
                        <a:rPr lang="en-GB" baseline="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PERCENT</a:t>
                      </a:r>
                      <a:endParaRPr lang="en-GB" dirty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1. PASS TAX EXEMPTION </a:t>
                      </a:r>
                      <a:r>
                        <a:rPr lang="en-GB" sz="1800" baseline="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BILL </a:t>
                      </a:r>
                      <a:r>
                        <a:rPr lang="en-GB" sz="1800" baseline="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 </a:t>
                      </a:r>
                      <a:r>
                        <a:rPr lang="en-GB" sz="1800" baseline="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FDI’S TO SAVE FUNDS IN SUPPORTING THE GHANA CARES PROGRAM</a:t>
                      </a:r>
                      <a:endParaRPr lang="en-GB" sz="1800" baseline="0" dirty="0" smtClean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lang="en-GB" sz="1800" baseline="0" dirty="0" smtClean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endParaRPr lang="en-GB" dirty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424051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</a:t>
                      </a:r>
                      <a:endParaRPr lang="en-GB" sz="1400" dirty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PRIVATE SECTOR</a:t>
                      </a:r>
                      <a:endParaRPr lang="en-GB" sz="1800" dirty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GH 70</a:t>
                      </a:r>
                      <a:r>
                        <a:rPr lang="en-GB" sz="1800" b="1" baseline="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BILLION</a:t>
                      </a:r>
                      <a:r>
                        <a:rPr lang="en-GB" sz="1800" baseline="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MAINLY FROM FDI AND PPP</a:t>
                      </a:r>
                      <a:endParaRPr lang="en-GB" sz="1800" dirty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1. REVIEW GHANA INVESTMENT LAWS</a:t>
                      </a:r>
                      <a:r>
                        <a:rPr lang="en-GB" sz="1800" baseline="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TO ENSURE FOREIGN INVESTORS RETAIN AND RE-INVEST A PERCENTAGE OF THEIR PROFIT. (GROWING SECTORS OF THE ECONOMY)</a:t>
                      </a:r>
                    </a:p>
                    <a:p>
                      <a:pPr marL="0" indent="0" algn="l">
                        <a:buNone/>
                      </a:pPr>
                      <a:endParaRPr lang="en-GB" sz="1800" baseline="0" dirty="0" smtClean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1800" baseline="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2. GOVERNMENT MUST INITIATE PROCESSES TO LIST STATE OWNED ENTERPRISES ON THE </a:t>
                      </a:r>
                      <a:r>
                        <a:rPr lang="en-GB" sz="1800" baseline="0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STOCK MARKET. TO ENSURE PRIVATE SECTOR PARTNERSHIP, EFFICIENCY AND PROFITABILITY.</a:t>
                      </a:r>
                      <a:endParaRPr lang="en-GB" sz="1800" baseline="0" dirty="0" smtClean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0" indent="0">
                        <a:buNone/>
                      </a:pPr>
                      <a:endParaRPr lang="en-GB" sz="1400" baseline="0" dirty="0" smtClean="0">
                        <a:solidFill>
                          <a:srgbClr val="0070C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endParaRPr lang="en-GB" sz="1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3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66788"/>
            <a:ext cx="10515600" cy="679904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5575" y="681"/>
            <a:ext cx="91168" cy="8121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812800"/>
            <a:ext cx="12192000" cy="604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 XIE</a:t>
            </a:r>
          </a:p>
          <a:p>
            <a:pPr algn="ctr"/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66788"/>
            <a:ext cx="10515600" cy="679904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5575" y="681"/>
            <a:ext cx="91168" cy="8121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812800"/>
            <a:ext cx="12192000" cy="604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APPRECIATION</a:t>
            </a: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=========================================</a:t>
            </a: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OFFICE OF THE HEAD OF CIVIL SERVICE (OHCS)</a:t>
            </a: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MINISTRY OF TRANSPORT</a:t>
            </a: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MINISTRY OF COMMUNICATION AND DIGITILIZATION</a:t>
            </a: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MINISTRY OF COMMERCE IN CHINA</a:t>
            </a: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ECCO OFFICE OF THE CHINESE EMBASSY IN GHANA</a:t>
            </a: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UNIVERSITY OF INTERNATIONAL BUSINESS AND ECONOMICS(UIBE)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8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05438" cy="901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0213" y="0"/>
            <a:ext cx="541178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1629624"/>
            <a:ext cx="66377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 smtClean="0">
              <a:solidFill>
                <a:srgbClr val="20212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400" dirty="0" smtClean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MOFCOM </a:t>
            </a:r>
            <a:r>
              <a:rPr lang="en-GB" sz="1400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Scholarship is </a:t>
            </a:r>
            <a:r>
              <a:rPr lang="en-GB" sz="1400" b="1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set up by Ministry of Commerce of People's Republic of </a:t>
            </a:r>
            <a:r>
              <a:rPr lang="en-GB" sz="1400" b="1" dirty="0" smtClean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China.</a:t>
            </a:r>
          </a:p>
          <a:p>
            <a:endParaRPr lang="en-GB" sz="1400" b="1" dirty="0">
              <a:solidFill>
                <a:srgbClr val="20212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400" b="1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GB" sz="1400" b="1" dirty="0" smtClean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urther </a:t>
            </a:r>
            <a:r>
              <a:rPr lang="en-GB" sz="1400" b="1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strengthen the communication and cooperation between China and other </a:t>
            </a:r>
            <a:r>
              <a:rPr lang="en-GB" sz="1400" b="1" dirty="0" smtClean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countries (Ghana)</a:t>
            </a:r>
          </a:p>
          <a:p>
            <a:r>
              <a:rPr lang="en-GB" sz="1400" b="1" dirty="0" smtClean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GB" sz="1400" b="1" dirty="0">
              <a:solidFill>
                <a:srgbClr val="20212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400" b="1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GB" sz="1400" b="1" dirty="0" smtClean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evelop </a:t>
            </a:r>
            <a:r>
              <a:rPr lang="en-GB" sz="1400" b="1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talents for developing countries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78910898"/>
              </p:ext>
            </p:extLst>
          </p:nvPr>
        </p:nvGraphicFramePr>
        <p:xfrm>
          <a:off x="387906" y="3612485"/>
          <a:ext cx="5861957" cy="31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65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234" y="0"/>
            <a:ext cx="140260" cy="8875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54" y="14380"/>
            <a:ext cx="8662937" cy="95380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68049224"/>
              </p:ext>
            </p:extLst>
          </p:nvPr>
        </p:nvGraphicFramePr>
        <p:xfrm>
          <a:off x="426069" y="1023898"/>
          <a:ext cx="5603394" cy="422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80207051"/>
              </p:ext>
            </p:extLst>
          </p:nvPr>
        </p:nvGraphicFramePr>
        <p:xfrm>
          <a:off x="5858888" y="938305"/>
          <a:ext cx="6333112" cy="5919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5363" y="5303521"/>
            <a:ext cx="6084807" cy="141659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15234" y="5226680"/>
            <a:ext cx="6285566" cy="1493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LOCATED IN BEIJING</a:t>
            </a:r>
          </a:p>
          <a:p>
            <a:pPr algn="ctr"/>
            <a:r>
              <a:rPr lang="en-GB" b="1" dirty="0" smtClean="0"/>
              <a:t>LEADING UNIVERSITY IN ECONOMICS, FINANCE &amp; TRADE IN CHINA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428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212" y="123077"/>
            <a:ext cx="3914681" cy="48204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729194"/>
              </p:ext>
            </p:extLst>
          </p:nvPr>
        </p:nvGraphicFramePr>
        <p:xfrm>
          <a:off x="3509682" y="0"/>
          <a:ext cx="868231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380551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MSc INTERNATIONAL FINANCE AND INVESTMENT?</a:t>
            </a:r>
            <a:endParaRPr lang="en-GB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34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1" y="0"/>
            <a:ext cx="7413799" cy="820271"/>
          </a:xfrm>
        </p:spPr>
        <p:txBody>
          <a:bodyPr/>
          <a:lstStyle/>
          <a:p>
            <a:r>
              <a:rPr lang="en-GB" b="1" i="1" dirty="0" smtClean="0"/>
              <a:t>DETAILS OF THE COURSE</a:t>
            </a:r>
            <a:endParaRPr lang="en-GB" b="1" i="1" dirty="0"/>
          </a:p>
        </p:txBody>
      </p:sp>
      <p:sp>
        <p:nvSpPr>
          <p:cNvPr id="4" name="Rectangle 3"/>
          <p:cNvSpPr/>
          <p:nvPr/>
        </p:nvSpPr>
        <p:spPr>
          <a:xfrm flipH="1">
            <a:off x="107576" y="-28687"/>
            <a:ext cx="105816" cy="8489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981387"/>
              </p:ext>
            </p:extLst>
          </p:nvPr>
        </p:nvGraphicFramePr>
        <p:xfrm>
          <a:off x="0" y="1035425"/>
          <a:ext cx="6780213" cy="55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8"/>
          <p:cNvSpPr txBox="1">
            <a:spLocks/>
          </p:cNvSpPr>
          <p:nvPr/>
        </p:nvSpPr>
        <p:spPr>
          <a:xfrm>
            <a:off x="213392" y="2590622"/>
            <a:ext cx="7900094" cy="1012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21" name="Rectangle 20"/>
          <p:cNvSpPr/>
          <p:nvPr/>
        </p:nvSpPr>
        <p:spPr>
          <a:xfrm>
            <a:off x="566057" y="50947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0" dirty="0">
              <a:solidFill>
                <a:srgbClr val="000000"/>
              </a:solidFill>
              <a:effectLst/>
              <a:ea typeface="微软雅黑" panose="020B0503020204020204" pitchFamily="34" charset="-122"/>
            </a:endParaRPr>
          </a:p>
        </p:txBody>
      </p:sp>
      <p:graphicFrame>
        <p:nvGraphicFramePr>
          <p:cNvPr id="24" name="Content Placeholder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26225"/>
              </p:ext>
            </p:extLst>
          </p:nvPr>
        </p:nvGraphicFramePr>
        <p:xfrm>
          <a:off x="6780213" y="1277471"/>
          <a:ext cx="5411787" cy="547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963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979460"/>
              </p:ext>
            </p:extLst>
          </p:nvPr>
        </p:nvGraphicFramePr>
        <p:xfrm>
          <a:off x="2460812" y="1"/>
          <a:ext cx="9731188" cy="68579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3782"/>
                <a:gridCol w="7847406"/>
              </a:tblGrid>
              <a:tr h="838161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TRAINING MODULES</a:t>
                      </a:r>
                      <a:endParaRPr lang="en-GB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457861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Class Teaching</a:t>
                      </a:r>
                      <a:endParaRPr lang="en-GB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Lectures, case studies, speeches, tutoring and other forms of flexible and diverse teaching methods</a:t>
                      </a:r>
                      <a:endParaRPr lang="en-GB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2416062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Business Visits</a:t>
                      </a:r>
                      <a:endParaRPr lang="en-GB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Chinese financial supervision departments, commercial financial institutions, economic development zones, E-commerce enterprises and internet financial businesses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2145914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Cultural Experience</a:t>
                      </a:r>
                      <a:endParaRPr lang="en-GB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haroni" panose="02010803020104030203" pitchFamily="2" charset="-79"/>
                          <a:ea typeface="+mn-ea"/>
                          <a:cs typeface="Aharoni" panose="02010803020104030203" pitchFamily="2" charset="-79"/>
                        </a:rPr>
                        <a:t>In addition to a monthly trip to rural suburbs of Beijing, MIF program also plans arrangements and study tours for participants to go out of the capital to experience Chinese culture.</a:t>
                      </a:r>
                      <a:endParaRPr lang="en-GB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flipH="1">
            <a:off x="-2" y="-28688"/>
            <a:ext cx="2460813" cy="68866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DETAILS OF THE COURSE</a:t>
            </a:r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96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flipH="1">
            <a:off x="-2" y="-28688"/>
            <a:ext cx="2888342" cy="68866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OUTCOMES AND IMPACTS</a:t>
            </a:r>
            <a:endParaRPr lang="en-GB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502410"/>
              </p:ext>
            </p:extLst>
          </p:nvPr>
        </p:nvGraphicFramePr>
        <p:xfrm>
          <a:off x="2931576" y="-1"/>
          <a:ext cx="926042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208"/>
                <a:gridCol w="5499408"/>
                <a:gridCol w="3086807"/>
              </a:tblGrid>
              <a:tr h="572715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ACADEMIC</a:t>
                      </a:r>
                      <a:r>
                        <a:rPr lang="en-GB" sz="2400" baseline="0" dirty="0" smtClean="0"/>
                        <a:t> ACHIEVEMENT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01072">
                <a:tc gridSpan="2">
                  <a:txBody>
                    <a:bodyPr/>
                    <a:lstStyle/>
                    <a:p>
                      <a:r>
                        <a:rPr lang="en-GB" b="1" i="1" dirty="0" smtClean="0"/>
                        <a:t>ACADEMIC REQUIREMENT</a:t>
                      </a:r>
                      <a:endParaRPr lang="en-GB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STATUS</a:t>
                      </a:r>
                      <a:endParaRPr lang="en-GB" b="1" dirty="0"/>
                    </a:p>
                  </a:txBody>
                  <a:tcPr/>
                </a:tc>
              </a:tr>
              <a:tr h="401072">
                <a:tc>
                  <a:txBody>
                    <a:bodyPr/>
                    <a:lstStyle/>
                    <a:p>
                      <a:r>
                        <a:rPr lang="en-GB" dirty="0" smtClean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Completed</a:t>
                      </a:r>
                      <a:r>
                        <a:rPr lang="en-GB" i="1" baseline="0" dirty="0" smtClean="0"/>
                        <a:t> all course modules and thesis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Completed</a:t>
                      </a:r>
                      <a:endParaRPr lang="en-GB" dirty="0"/>
                    </a:p>
                  </a:txBody>
                  <a:tcPr/>
                </a:tc>
              </a:tr>
              <a:tr h="401072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Submitted and completed thesis defence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Completed</a:t>
                      </a:r>
                      <a:endParaRPr lang="en-GB" dirty="0"/>
                    </a:p>
                  </a:txBody>
                  <a:tcPr/>
                </a:tc>
              </a:tr>
              <a:tr h="401072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OVERALL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dirty="0" smtClean="0"/>
                        <a:t>GPA</a:t>
                      </a:r>
                      <a:r>
                        <a:rPr lang="en-GB" i="1" baseline="0" dirty="0" smtClean="0"/>
                        <a:t> 3.40/85.44%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Completed</a:t>
                      </a:r>
                      <a:endParaRPr lang="en-GB" dirty="0"/>
                    </a:p>
                  </a:txBody>
                  <a:tcPr/>
                </a:tc>
              </a:tr>
              <a:tr h="428542">
                <a:tc gridSpan="3">
                  <a:txBody>
                    <a:bodyPr/>
                    <a:lstStyle/>
                    <a:p>
                      <a:r>
                        <a:rPr lang="en-GB" sz="2000" b="1" i="1" dirty="0" smtClean="0"/>
                        <a:t>PAPERS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88943">
                <a:tc>
                  <a:txBody>
                    <a:bodyPr/>
                    <a:lstStyle/>
                    <a:p>
                      <a:r>
                        <a:rPr lang="en-GB" dirty="0" smtClean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The Robustness of the Ghanaian Banking Sector Soundness and Stability</a:t>
                      </a:r>
                      <a:r>
                        <a:rPr lang="en-GB" i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 Based</a:t>
                      </a:r>
                      <a:r>
                        <a:rPr lang="en-GB" i="1" baseline="0" dirty="0" smtClean="0">
                          <a:solidFill>
                            <a:schemeClr val="tx1"/>
                          </a:solidFill>
                        </a:rPr>
                        <a:t> on World bank and IMF stability Assessment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YET TO BE PUBLISHED</a:t>
                      </a:r>
                      <a:endParaRPr lang="en-GB" dirty="0"/>
                    </a:p>
                  </a:txBody>
                  <a:tcPr/>
                </a:tc>
              </a:tr>
              <a:tr h="692260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Exchange rate regime in Ghana, A forty-</a:t>
                      </a:r>
                      <a:r>
                        <a:rPr lang="en-GB" i="1" baseline="0" dirty="0" smtClean="0"/>
                        <a:t>year</a:t>
                      </a:r>
                      <a:r>
                        <a:rPr lang="en-GB" i="1" dirty="0" smtClean="0"/>
                        <a:t> assessment (1978 – 2018)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YET TO BE PUBLISHED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988943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International Economic Cooperation between Ghana and China: Trade, Investment and Diplomacy.</a:t>
                      </a: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YET TO BE PUBLISHED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1582309">
                <a:tc>
                  <a:txBody>
                    <a:bodyPr/>
                    <a:lstStyle/>
                    <a:p>
                      <a:r>
                        <a:rPr lang="en-GB" dirty="0" smtClean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Effect  of  monetary  and  fiscal  policy  response  to  economic  recovery  from  infectious  disease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(Covid-19, SARS, H1N1 &amp; Ebola) in the United States of America</a:t>
                      </a:r>
                    </a:p>
                    <a:p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YET TO BE PUBLISHED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5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779" y="806824"/>
            <a:ext cx="11868950" cy="229944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MONETARY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FISCAL POLICY RESPONSE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ECONOMIC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RECOVERY FROM INFECTIOUS DISEASE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COVID-19, SARS,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H1N1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 EBOLA) IN THE UNITED STATES.</a:t>
            </a: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115"/>
            <a:ext cx="5776688" cy="3316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85" y="5044804"/>
            <a:ext cx="1524000" cy="14641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39" y="4742422"/>
            <a:ext cx="5096435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39" y="5457156"/>
            <a:ext cx="4756202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4130" y="6154484"/>
            <a:ext cx="4415971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244148" y="1548468"/>
            <a:ext cx="6210440" cy="11006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dirty="0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5233574" y="3108986"/>
            <a:ext cx="6210440" cy="5884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i="1" dirty="0">
              <a:latin typeface="AhORONY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3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i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RESEARCH PROJECT</a:t>
            </a:r>
            <a:endParaRPr lang="en-GB" sz="3200" i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6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25614</TotalTime>
  <Words>1215</Words>
  <Application>Microsoft Office PowerPoint</Application>
  <PresentationFormat>Widescreen</PresentationFormat>
  <Paragraphs>223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AhORONY</vt:lpstr>
      <vt:lpstr>微软雅黑</vt:lpstr>
      <vt:lpstr>SimHei</vt:lpstr>
      <vt:lpstr>SimSun</vt:lpstr>
      <vt:lpstr>Aharoni</vt:lpstr>
      <vt:lpstr>Arial</vt:lpstr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 </vt:lpstr>
      <vt:lpstr>PRESENTATION OUTLINE</vt:lpstr>
      <vt:lpstr>PowerPoint Presentation</vt:lpstr>
      <vt:lpstr>PowerPoint Presentation</vt:lpstr>
      <vt:lpstr>PowerPoint Presentation</vt:lpstr>
      <vt:lpstr>DETAILS OF THE COURSE</vt:lpstr>
      <vt:lpstr>PowerPoint Presentation</vt:lpstr>
      <vt:lpstr>PowerPoint Presentation</vt:lpstr>
      <vt:lpstr>MONETARY AND FISCAL POLICY RESPONSE  TO  ECONOMIC RECOVERY FROM INFECTIOUS DISEASE   (COVID-19, SARS, H1N1 &amp; EBOLA) IN THE UNITED STATES. </vt:lpstr>
      <vt:lpstr>PowerPoint Presentation</vt:lpstr>
      <vt:lpstr>PowerPoint Presentation</vt:lpstr>
      <vt:lpstr>METHODOLOGY</vt:lpstr>
      <vt:lpstr>METHODOLOGY</vt:lpstr>
      <vt:lpstr>Data Results, Analysis &amp; Interpretation</vt:lpstr>
      <vt:lpstr>Data Results, Analysis &amp; Interpretation</vt:lpstr>
      <vt:lpstr> Data Results, Analysis &amp; Interpretation </vt:lpstr>
      <vt:lpstr>Innovation &amp; Recommendation  </vt:lpstr>
      <vt:lpstr>Innovation, &amp; Recommendation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MILLS MOT</dc:creator>
  <cp:lastModifiedBy>MILLS MOT</cp:lastModifiedBy>
  <cp:revision>305</cp:revision>
  <dcterms:created xsi:type="dcterms:W3CDTF">2019-12-20T06:34:56Z</dcterms:created>
  <dcterms:modified xsi:type="dcterms:W3CDTF">2022-03-29T10:02:26Z</dcterms:modified>
</cp:coreProperties>
</file>