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notesMasterIdLst>
    <p:notesMasterId r:id="rId41"/>
  </p:notesMasterIdLst>
  <p:sldIdLst>
    <p:sldId id="256" r:id="rId2"/>
    <p:sldId id="347" r:id="rId3"/>
    <p:sldId id="258" r:id="rId4"/>
    <p:sldId id="259" r:id="rId5"/>
    <p:sldId id="368" r:id="rId6"/>
    <p:sldId id="369" r:id="rId7"/>
    <p:sldId id="261" r:id="rId8"/>
    <p:sldId id="262" r:id="rId9"/>
    <p:sldId id="353" r:id="rId10"/>
    <p:sldId id="367" r:id="rId11"/>
    <p:sldId id="341" r:id="rId12"/>
    <p:sldId id="357" r:id="rId13"/>
    <p:sldId id="264" r:id="rId14"/>
    <p:sldId id="306" r:id="rId15"/>
    <p:sldId id="295" r:id="rId16"/>
    <p:sldId id="297" r:id="rId17"/>
    <p:sldId id="375" r:id="rId18"/>
    <p:sldId id="348" r:id="rId19"/>
    <p:sldId id="269" r:id="rId20"/>
    <p:sldId id="298" r:id="rId21"/>
    <p:sldId id="374" r:id="rId22"/>
    <p:sldId id="307" r:id="rId23"/>
    <p:sldId id="272" r:id="rId24"/>
    <p:sldId id="271" r:id="rId25"/>
    <p:sldId id="288" r:id="rId26"/>
    <p:sldId id="290" r:id="rId27"/>
    <p:sldId id="277" r:id="rId28"/>
    <p:sldId id="360" r:id="rId29"/>
    <p:sldId id="362" r:id="rId30"/>
    <p:sldId id="361" r:id="rId31"/>
    <p:sldId id="363" r:id="rId32"/>
    <p:sldId id="364" r:id="rId33"/>
    <p:sldId id="376" r:id="rId34"/>
    <p:sldId id="378" r:id="rId35"/>
    <p:sldId id="377" r:id="rId36"/>
    <p:sldId id="365" r:id="rId37"/>
    <p:sldId id="370" r:id="rId38"/>
    <p:sldId id="305" r:id="rId39"/>
    <p:sldId id="28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98D039-6660-4D9E-81CB-DDD80F7C4309}">
          <p14:sldIdLst>
            <p14:sldId id="256"/>
            <p14:sldId id="347"/>
            <p14:sldId id="258"/>
          </p14:sldIdLst>
        </p14:section>
        <p14:section name="Untitled Section" id="{2338E82E-1F84-41EF-B8B2-9D8485C18288}">
          <p14:sldIdLst>
            <p14:sldId id="259"/>
            <p14:sldId id="368"/>
            <p14:sldId id="369"/>
            <p14:sldId id="261"/>
            <p14:sldId id="262"/>
            <p14:sldId id="353"/>
            <p14:sldId id="367"/>
            <p14:sldId id="341"/>
            <p14:sldId id="357"/>
            <p14:sldId id="264"/>
            <p14:sldId id="306"/>
            <p14:sldId id="295"/>
            <p14:sldId id="297"/>
            <p14:sldId id="375"/>
            <p14:sldId id="348"/>
            <p14:sldId id="269"/>
            <p14:sldId id="298"/>
            <p14:sldId id="374"/>
            <p14:sldId id="307"/>
            <p14:sldId id="272"/>
            <p14:sldId id="271"/>
            <p14:sldId id="288"/>
            <p14:sldId id="290"/>
            <p14:sldId id="277"/>
            <p14:sldId id="360"/>
            <p14:sldId id="362"/>
            <p14:sldId id="361"/>
            <p14:sldId id="363"/>
            <p14:sldId id="364"/>
            <p14:sldId id="376"/>
            <p14:sldId id="378"/>
            <p14:sldId id="377"/>
            <p14:sldId id="365"/>
            <p14:sldId id="370"/>
            <p14:sldId id="305"/>
            <p14:sldId id="285"/>
          </p14:sldIdLst>
        </p14:section>
      </p14:sectionLst>
    </p:ext>
    <p:ext uri="{EFAFB233-063F-42B5-8137-9DF3F51BA10A}">
      <p15:sldGuideLst xmlns:p15="http://schemas.microsoft.com/office/powerpoint/2012/main">
        <p15:guide id="1" orient="horz" pos="2184" userDrawn="1">
          <p15:clr>
            <a:srgbClr val="A4A3A4"/>
          </p15:clr>
        </p15:guide>
        <p15:guide id="2" pos="3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HCS" initials="O" lastIdx="0" clrIdx="0">
    <p:extLst>
      <p:ext uri="{19B8F6BF-5375-455C-9EA6-DF929625EA0E}">
        <p15:presenceInfo xmlns:p15="http://schemas.microsoft.com/office/powerpoint/2012/main" userId="OHCS" providerId="None"/>
      </p:ext>
    </p:extLst>
  </p:cmAuthor>
  <p:cmAuthor id="2" name="Mercy Korang" initials="MK" lastIdx="2" clrIdx="1">
    <p:extLst>
      <p:ext uri="{19B8F6BF-5375-455C-9EA6-DF929625EA0E}">
        <p15:presenceInfo xmlns:p15="http://schemas.microsoft.com/office/powerpoint/2012/main" userId="Mercy Korang" providerId="None"/>
      </p:ext>
    </p:extLst>
  </p:cmAuthor>
  <p:cmAuthor id="3" name="Microsoft account" initials="Ma" lastIdx="6" clrIdx="2">
    <p:extLst>
      <p:ext uri="{19B8F6BF-5375-455C-9EA6-DF929625EA0E}">
        <p15:presenceInfo xmlns:p15="http://schemas.microsoft.com/office/powerpoint/2012/main" userId="6d5f690eafcc6847" providerId="Windows Live"/>
      </p:ext>
    </p:extLst>
  </p:cmAuthor>
  <p:cmAuthor id="4" name="Atsu Divine Akpakli" initials="ADA" lastIdx="3" clrIdx="3">
    <p:extLst>
      <p:ext uri="{19B8F6BF-5375-455C-9EA6-DF929625EA0E}">
        <p15:presenceInfo xmlns:p15="http://schemas.microsoft.com/office/powerpoint/2012/main" userId="S::atsu.akpakli@ohcs.gov.gh::2d0edc29-508a-4959-a07b-7299971d05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2"/>
    <a:srgbClr val="00FFCC"/>
    <a:srgbClr val="00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8266" autoAdjust="0"/>
  </p:normalViewPr>
  <p:slideViewPr>
    <p:cSldViewPr snapToGrid="0" showGuides="1">
      <p:cViewPr varScale="1">
        <p:scale>
          <a:sx n="67" d="100"/>
          <a:sy n="67" d="100"/>
        </p:scale>
        <p:origin x="1224" y="58"/>
      </p:cViewPr>
      <p:guideLst>
        <p:guide orient="horz" pos="2184"/>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commentAuthors" Target="commentAuthor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8-13T20:14:17.076" idx="4">
    <p:pos x="10" y="10"/>
    <p:text>Staff Appraisal the Sources are; Directorate Action Plan, Individual Job Schedule/Descriptions &amp; Directors Performance Agreement.</p:text>
    <p:extLst>
      <p:ext uri="{C676402C-5697-4E1C-873F-D02D1690AC5C}">
        <p15:threadingInfo xmlns:p15="http://schemas.microsoft.com/office/powerpoint/2012/main" timeZoneBias="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svg" /><Relationship Id="rId1" Type="http://schemas.openxmlformats.org/officeDocument/2006/relationships/image" Target="../media/image3.png" /><Relationship Id="rId4" Type="http://schemas.openxmlformats.org/officeDocument/2006/relationships/image" Target="../media/image6.svg" /></Relationships>
</file>

<file path=ppt/diagrams/_rels/data3.xml.rels><?xml version="1.0" encoding="UTF-8" standalone="yes"?>
<Relationships xmlns="http://schemas.openxmlformats.org/package/2006/relationships"><Relationship Id="rId8" Type="http://schemas.openxmlformats.org/officeDocument/2006/relationships/image" Target="../media/image15.sv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svg" /><Relationship Id="rId1" Type="http://schemas.openxmlformats.org/officeDocument/2006/relationships/image" Target="../media/image8.png" /><Relationship Id="rId6" Type="http://schemas.openxmlformats.org/officeDocument/2006/relationships/image" Target="../media/image13.svg" /><Relationship Id="rId5" Type="http://schemas.openxmlformats.org/officeDocument/2006/relationships/image" Target="../media/image12.png" /><Relationship Id="rId10" Type="http://schemas.openxmlformats.org/officeDocument/2006/relationships/image" Target="../media/image17.svg" /><Relationship Id="rId4" Type="http://schemas.openxmlformats.org/officeDocument/2006/relationships/image" Target="../media/image11.svg" /><Relationship Id="rId9" Type="http://schemas.openxmlformats.org/officeDocument/2006/relationships/image" Target="../media/image16.png" /></Relationships>
</file>

<file path=ppt/diagrams/_rels/data4.xml.rels><?xml version="1.0" encoding="UTF-8" standalone="yes"?>
<Relationships xmlns="http://schemas.openxmlformats.org/package/2006/relationships"><Relationship Id="rId3" Type="http://schemas.openxmlformats.org/officeDocument/2006/relationships/image" Target="../media/image20.png" /><Relationship Id="rId7" Type="http://schemas.openxmlformats.org/officeDocument/2006/relationships/image" Target="../media/image24.jpeg" /><Relationship Id="rId2" Type="http://schemas.openxmlformats.org/officeDocument/2006/relationships/image" Target="../media/image19.svg" /><Relationship Id="rId1" Type="http://schemas.openxmlformats.org/officeDocument/2006/relationships/image" Target="../media/image18.png" /><Relationship Id="rId6" Type="http://schemas.openxmlformats.org/officeDocument/2006/relationships/image" Target="../media/image23.svg" /><Relationship Id="rId5" Type="http://schemas.openxmlformats.org/officeDocument/2006/relationships/image" Target="../media/image22.png" /><Relationship Id="rId4" Type="http://schemas.openxmlformats.org/officeDocument/2006/relationships/image" Target="../media/image21.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svg" /><Relationship Id="rId1" Type="http://schemas.openxmlformats.org/officeDocument/2006/relationships/image" Target="../media/image3.png" /><Relationship Id="rId4" Type="http://schemas.openxmlformats.org/officeDocument/2006/relationships/image" Target="../media/image6.svg" /></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svg" /><Relationship Id="rId1" Type="http://schemas.openxmlformats.org/officeDocument/2006/relationships/image" Target="../media/image8.png" /><Relationship Id="rId6" Type="http://schemas.openxmlformats.org/officeDocument/2006/relationships/image" Target="../media/image13.svg" /><Relationship Id="rId5" Type="http://schemas.openxmlformats.org/officeDocument/2006/relationships/image" Target="../media/image12.png" /><Relationship Id="rId10" Type="http://schemas.openxmlformats.org/officeDocument/2006/relationships/image" Target="../media/image17.svg" /><Relationship Id="rId4" Type="http://schemas.openxmlformats.org/officeDocument/2006/relationships/image" Target="../media/image11.svg" /><Relationship Id="rId9" Type="http://schemas.openxmlformats.org/officeDocument/2006/relationships/image" Target="../media/image16.png" /></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 /><Relationship Id="rId7" Type="http://schemas.openxmlformats.org/officeDocument/2006/relationships/image" Target="../media/image24.jpeg" /><Relationship Id="rId2" Type="http://schemas.openxmlformats.org/officeDocument/2006/relationships/image" Target="../media/image19.svg" /><Relationship Id="rId1" Type="http://schemas.openxmlformats.org/officeDocument/2006/relationships/image" Target="../media/image18.png" /><Relationship Id="rId6" Type="http://schemas.openxmlformats.org/officeDocument/2006/relationships/image" Target="../media/image23.svg" /><Relationship Id="rId5" Type="http://schemas.openxmlformats.org/officeDocument/2006/relationships/image" Target="../media/image22.png" /><Relationship Id="rId4" Type="http://schemas.openxmlformats.org/officeDocument/2006/relationships/image" Target="../media/image21.sv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DFA3B-9672-4D4E-82B6-A6129571DF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388FD4-2724-4ACE-9803-544387816065}">
      <dgm:prSet/>
      <dgm:spPr>
        <a:noFill/>
      </dgm:spPr>
      <dgm:t>
        <a:bodyPr/>
        <a:lstStyle/>
        <a:p>
          <a:r>
            <a:rPr lang="en-US" i="0" dirty="0">
              <a:solidFill>
                <a:schemeClr val="tx1"/>
              </a:solidFill>
              <a:latin typeface="Bookman Old Style" panose="02050604050505020204" pitchFamily="18" charset="0"/>
            </a:rPr>
            <a:t>Performance management’ describes the attempt to </a:t>
          </a:r>
          <a:r>
            <a:rPr lang="en-US" i="0" dirty="0" err="1">
              <a:solidFill>
                <a:schemeClr val="tx1"/>
              </a:solidFill>
              <a:latin typeface="Bookman Old Style" panose="02050604050505020204" pitchFamily="18" charset="0"/>
            </a:rPr>
            <a:t>maximise</a:t>
          </a:r>
          <a:r>
            <a:rPr lang="en-US" i="0" dirty="0">
              <a:solidFill>
                <a:schemeClr val="tx1"/>
              </a:solidFill>
              <a:latin typeface="Bookman Old Style" panose="02050604050505020204" pitchFamily="18" charset="0"/>
            </a:rPr>
            <a:t> the value that employees create. It aims to maintain and improve employees’ performance in line with an </a:t>
          </a:r>
          <a:r>
            <a:rPr lang="en-US" i="0" dirty="0" err="1">
              <a:solidFill>
                <a:schemeClr val="tx1"/>
              </a:solidFill>
              <a:latin typeface="Bookman Old Style" panose="02050604050505020204" pitchFamily="18" charset="0"/>
            </a:rPr>
            <a:t>organisation's</a:t>
          </a:r>
          <a:r>
            <a:rPr lang="en-US" i="0" dirty="0">
              <a:solidFill>
                <a:schemeClr val="tx1"/>
              </a:solidFill>
              <a:latin typeface="Bookman Old Style" panose="02050604050505020204" pitchFamily="18" charset="0"/>
            </a:rPr>
            <a:t> objectives. It’s not a single activity, but rather a group of practices that should be approached holistically. </a:t>
          </a:r>
          <a:endParaRPr lang="en-US" dirty="0">
            <a:solidFill>
              <a:schemeClr val="tx1"/>
            </a:solidFill>
            <a:latin typeface="Bookman Old Style" panose="02050604050505020204" pitchFamily="18" charset="0"/>
          </a:endParaRPr>
        </a:p>
      </dgm:t>
    </dgm:pt>
    <dgm:pt modelId="{8F4E5426-EB69-488D-97EF-83909DD686B4}" type="parTrans" cxnId="{9AC36B4E-507B-479C-AA0D-15455CFCD38B}">
      <dgm:prSet/>
      <dgm:spPr/>
      <dgm:t>
        <a:bodyPr/>
        <a:lstStyle/>
        <a:p>
          <a:endParaRPr lang="en-US"/>
        </a:p>
      </dgm:t>
    </dgm:pt>
    <dgm:pt modelId="{4EA289FA-77D7-4D7C-97C9-6CA66F4EE39E}" type="sibTrans" cxnId="{9AC36B4E-507B-479C-AA0D-15455CFCD38B}">
      <dgm:prSet/>
      <dgm:spPr/>
      <dgm:t>
        <a:bodyPr/>
        <a:lstStyle/>
        <a:p>
          <a:endParaRPr lang="en-US"/>
        </a:p>
      </dgm:t>
    </dgm:pt>
    <dgm:pt modelId="{5F002C59-EDF9-48AF-98E8-D10131533517}">
      <dgm:prSet/>
      <dgm:spPr>
        <a:solidFill>
          <a:srgbClr val="004C22"/>
        </a:solidFill>
      </dgm:spPr>
      <dgm:t>
        <a:bodyPr/>
        <a:lstStyle/>
        <a:p>
          <a:r>
            <a:rPr lang="en-US" i="0" dirty="0">
              <a:latin typeface="Bookman Old Style" panose="02050604050505020204" pitchFamily="18" charset="0"/>
            </a:rPr>
            <a:t>Establish objectives for individuals and teams to see their part in the </a:t>
          </a:r>
          <a:r>
            <a:rPr lang="en-US" i="0" dirty="0" err="1">
              <a:latin typeface="Bookman Old Style" panose="02050604050505020204" pitchFamily="18" charset="0"/>
            </a:rPr>
            <a:t>organisation’s</a:t>
          </a:r>
          <a:r>
            <a:rPr lang="en-US" i="0" dirty="0">
              <a:latin typeface="Bookman Old Style" panose="02050604050505020204" pitchFamily="18" charset="0"/>
            </a:rPr>
            <a:t> mission and strategy.</a:t>
          </a:r>
          <a:endParaRPr lang="en-US" dirty="0">
            <a:latin typeface="Bookman Old Style" panose="02050604050505020204" pitchFamily="18" charset="0"/>
          </a:endParaRPr>
        </a:p>
      </dgm:t>
    </dgm:pt>
    <dgm:pt modelId="{D5076769-9F04-401C-8BF1-A5EF4AF5C464}" type="parTrans" cxnId="{7811CB01-3E5A-40F1-8C1F-E0C4C0617B2B}">
      <dgm:prSet/>
      <dgm:spPr/>
      <dgm:t>
        <a:bodyPr/>
        <a:lstStyle/>
        <a:p>
          <a:endParaRPr lang="en-US"/>
        </a:p>
      </dgm:t>
    </dgm:pt>
    <dgm:pt modelId="{97EA8358-5342-4829-A66E-5F62B470D56F}" type="sibTrans" cxnId="{7811CB01-3E5A-40F1-8C1F-E0C4C0617B2B}">
      <dgm:prSet/>
      <dgm:spPr/>
      <dgm:t>
        <a:bodyPr/>
        <a:lstStyle/>
        <a:p>
          <a:endParaRPr lang="en-US"/>
        </a:p>
      </dgm:t>
    </dgm:pt>
    <dgm:pt modelId="{6A118E5B-C4EE-47BC-9C48-BE7E808986F5}">
      <dgm:prSet/>
      <dgm:spPr>
        <a:solidFill>
          <a:srgbClr val="00B050"/>
        </a:solidFill>
      </dgm:spPr>
      <dgm:t>
        <a:bodyPr/>
        <a:lstStyle/>
        <a:p>
          <a:r>
            <a:rPr lang="en-US" i="0" dirty="0">
              <a:latin typeface="Bookman Old Style" panose="02050604050505020204" pitchFamily="18" charset="0"/>
            </a:rPr>
            <a:t>Improve performance among employees, teams and, ultimately, </a:t>
          </a:r>
          <a:r>
            <a:rPr lang="en-US" i="0" dirty="0" err="1">
              <a:latin typeface="Bookman Old Style" panose="02050604050505020204" pitchFamily="18" charset="0"/>
            </a:rPr>
            <a:t>organisations</a:t>
          </a:r>
          <a:r>
            <a:rPr lang="en-US" i="0" dirty="0">
              <a:latin typeface="Bookman Old Style" panose="02050604050505020204" pitchFamily="18" charset="0"/>
            </a:rPr>
            <a:t>.</a:t>
          </a:r>
          <a:endParaRPr lang="en-US" dirty="0">
            <a:latin typeface="Bookman Old Style" panose="02050604050505020204" pitchFamily="18" charset="0"/>
          </a:endParaRPr>
        </a:p>
      </dgm:t>
    </dgm:pt>
    <dgm:pt modelId="{8B6B6043-F455-415B-AD2A-5334FBE7C507}" type="parTrans" cxnId="{B6DE5256-0D2A-47BA-AD39-939DDE381109}">
      <dgm:prSet/>
      <dgm:spPr/>
      <dgm:t>
        <a:bodyPr/>
        <a:lstStyle/>
        <a:p>
          <a:endParaRPr lang="en-US"/>
        </a:p>
      </dgm:t>
    </dgm:pt>
    <dgm:pt modelId="{AD06FAE9-BDB3-47E7-94AD-3CFB55DEFEF6}" type="sibTrans" cxnId="{B6DE5256-0D2A-47BA-AD39-939DDE381109}">
      <dgm:prSet/>
      <dgm:spPr/>
      <dgm:t>
        <a:bodyPr/>
        <a:lstStyle/>
        <a:p>
          <a:endParaRPr lang="en-US"/>
        </a:p>
      </dgm:t>
    </dgm:pt>
    <dgm:pt modelId="{551A990C-BC1C-4E17-8690-FDB21E4F21E9}">
      <dgm:prSet/>
      <dgm:spPr>
        <a:solidFill>
          <a:srgbClr val="004C22"/>
        </a:solidFill>
      </dgm:spPr>
      <dgm:t>
        <a:bodyPr/>
        <a:lstStyle/>
        <a:p>
          <a:r>
            <a:rPr lang="en-US" i="0" dirty="0">
              <a:latin typeface="Bookman Old Style" panose="02050604050505020204" pitchFamily="18" charset="0"/>
            </a:rPr>
            <a:t>Hold people to account for their performance by linking it to reward, career progression and termination of contracts, Chartered Institute of Personnel and Development (CIPD),UK. </a:t>
          </a:r>
          <a:endParaRPr lang="en-US" dirty="0">
            <a:latin typeface="Bookman Old Style" panose="02050604050505020204" pitchFamily="18" charset="0"/>
          </a:endParaRPr>
        </a:p>
      </dgm:t>
    </dgm:pt>
    <dgm:pt modelId="{4B90EB73-7572-41FC-A07F-91C18A1B713A}" type="parTrans" cxnId="{C215DF80-BA4A-4F49-8A15-158E7335AA62}">
      <dgm:prSet/>
      <dgm:spPr/>
      <dgm:t>
        <a:bodyPr/>
        <a:lstStyle/>
        <a:p>
          <a:endParaRPr lang="en-US"/>
        </a:p>
      </dgm:t>
    </dgm:pt>
    <dgm:pt modelId="{3BD8547F-0DBD-40F6-938D-B9962702B118}" type="sibTrans" cxnId="{C215DF80-BA4A-4F49-8A15-158E7335AA62}">
      <dgm:prSet/>
      <dgm:spPr/>
      <dgm:t>
        <a:bodyPr/>
        <a:lstStyle/>
        <a:p>
          <a:endParaRPr lang="en-US"/>
        </a:p>
      </dgm:t>
    </dgm:pt>
    <dgm:pt modelId="{561E251B-423D-460C-8FC1-F886248C880E}">
      <dgm:prSet custT="1"/>
      <dgm:spPr>
        <a:solidFill>
          <a:srgbClr val="00B050"/>
        </a:solidFill>
      </dgm:spPr>
      <dgm:t>
        <a:bodyPr/>
        <a:lstStyle/>
        <a:p>
          <a:r>
            <a:rPr lang="en-US" sz="1800" i="0" kern="1200" dirty="0">
              <a:solidFill>
                <a:schemeClr val="bg1"/>
              </a:solidFill>
              <a:effectLst/>
              <a:latin typeface="Bookman Old Style" panose="02050604050505020204" pitchFamily="18" charset="0"/>
            </a:rPr>
            <a:t>There’s no standard definition of performance management but it describes activities that</a:t>
          </a:r>
          <a:r>
            <a:rPr lang="en-US" sz="1800" i="0" kern="1200" dirty="0">
              <a:solidFill>
                <a:srgbClr val="000000"/>
              </a:solidFill>
              <a:latin typeface="Bookman Old Style" panose="02050604050505020204" pitchFamily="18" charset="0"/>
              <a:ea typeface="+mn-ea"/>
              <a:cs typeface="+mn-cs"/>
            </a:rPr>
            <a:t>:</a:t>
          </a:r>
        </a:p>
      </dgm:t>
    </dgm:pt>
    <dgm:pt modelId="{B30C23D5-71E5-4B81-AFE6-447CD49CE30E}" type="sibTrans" cxnId="{4DC37810-B29E-4757-83C1-BCC1311C6594}">
      <dgm:prSet/>
      <dgm:spPr/>
      <dgm:t>
        <a:bodyPr/>
        <a:lstStyle/>
        <a:p>
          <a:endParaRPr lang="en-US"/>
        </a:p>
      </dgm:t>
    </dgm:pt>
    <dgm:pt modelId="{A04BF1D3-4D2E-4E0D-8EB5-82A179DE65F1}" type="parTrans" cxnId="{4DC37810-B29E-4757-83C1-BCC1311C6594}">
      <dgm:prSet/>
      <dgm:spPr/>
      <dgm:t>
        <a:bodyPr/>
        <a:lstStyle/>
        <a:p>
          <a:endParaRPr lang="en-US"/>
        </a:p>
      </dgm:t>
    </dgm:pt>
    <dgm:pt modelId="{A7A412DB-E452-4AB3-A3CE-87A3B5F6D87B}" type="pres">
      <dgm:prSet presAssocID="{830DFA3B-9672-4D4E-82B6-A6129571DF89}" presName="linear" presStyleCnt="0">
        <dgm:presLayoutVars>
          <dgm:animLvl val="lvl"/>
          <dgm:resizeHandles val="exact"/>
        </dgm:presLayoutVars>
      </dgm:prSet>
      <dgm:spPr/>
    </dgm:pt>
    <dgm:pt modelId="{F09769EA-887A-4631-B1E7-FB6AF833CF6B}" type="pres">
      <dgm:prSet presAssocID="{50388FD4-2724-4ACE-9803-544387816065}" presName="parentText" presStyleLbl="node1" presStyleIdx="0" presStyleCnt="5" custScaleY="117356">
        <dgm:presLayoutVars>
          <dgm:chMax val="0"/>
          <dgm:bulletEnabled val="1"/>
        </dgm:presLayoutVars>
      </dgm:prSet>
      <dgm:spPr/>
    </dgm:pt>
    <dgm:pt modelId="{CA7D0508-E5D4-428D-AFEC-9553E4A5A946}" type="pres">
      <dgm:prSet presAssocID="{4EA289FA-77D7-4D7C-97C9-6CA66F4EE39E}" presName="spacer" presStyleCnt="0"/>
      <dgm:spPr/>
    </dgm:pt>
    <dgm:pt modelId="{AA6467E4-944A-455B-B1C5-0785B2AF8D85}" type="pres">
      <dgm:prSet presAssocID="{561E251B-423D-460C-8FC1-F886248C880E}" presName="parentText" presStyleLbl="node1" presStyleIdx="1" presStyleCnt="5">
        <dgm:presLayoutVars>
          <dgm:chMax val="0"/>
          <dgm:bulletEnabled val="1"/>
        </dgm:presLayoutVars>
      </dgm:prSet>
      <dgm:spPr/>
    </dgm:pt>
    <dgm:pt modelId="{E0428426-210C-4181-8EDE-0ED353CE8382}" type="pres">
      <dgm:prSet presAssocID="{B30C23D5-71E5-4B81-AFE6-447CD49CE30E}" presName="spacer" presStyleCnt="0"/>
      <dgm:spPr/>
    </dgm:pt>
    <dgm:pt modelId="{991807C8-9D2F-4F30-9993-47CF074E760F}" type="pres">
      <dgm:prSet presAssocID="{5F002C59-EDF9-48AF-98E8-D10131533517}" presName="parentText" presStyleLbl="node1" presStyleIdx="2" presStyleCnt="5">
        <dgm:presLayoutVars>
          <dgm:chMax val="0"/>
          <dgm:bulletEnabled val="1"/>
        </dgm:presLayoutVars>
      </dgm:prSet>
      <dgm:spPr/>
    </dgm:pt>
    <dgm:pt modelId="{7AF45D33-ECAD-40D3-8338-D26AF1935412}" type="pres">
      <dgm:prSet presAssocID="{97EA8358-5342-4829-A66E-5F62B470D56F}" presName="spacer" presStyleCnt="0"/>
      <dgm:spPr/>
    </dgm:pt>
    <dgm:pt modelId="{0FD76378-9197-4966-917A-315D3657EFEF}" type="pres">
      <dgm:prSet presAssocID="{6A118E5B-C4EE-47BC-9C48-BE7E808986F5}" presName="parentText" presStyleLbl="node1" presStyleIdx="3" presStyleCnt="5">
        <dgm:presLayoutVars>
          <dgm:chMax val="0"/>
          <dgm:bulletEnabled val="1"/>
        </dgm:presLayoutVars>
      </dgm:prSet>
      <dgm:spPr/>
    </dgm:pt>
    <dgm:pt modelId="{74A71E9D-3F45-4950-976A-A5B8573DE18A}" type="pres">
      <dgm:prSet presAssocID="{AD06FAE9-BDB3-47E7-94AD-3CFB55DEFEF6}" presName="spacer" presStyleCnt="0"/>
      <dgm:spPr/>
    </dgm:pt>
    <dgm:pt modelId="{BCB24E7E-C17D-43EC-9A1C-BFFF9E92E72A}" type="pres">
      <dgm:prSet presAssocID="{551A990C-BC1C-4E17-8690-FDB21E4F21E9}" presName="parentText" presStyleLbl="node1" presStyleIdx="4" presStyleCnt="5" custScaleY="149182">
        <dgm:presLayoutVars>
          <dgm:chMax val="0"/>
          <dgm:bulletEnabled val="1"/>
        </dgm:presLayoutVars>
      </dgm:prSet>
      <dgm:spPr/>
    </dgm:pt>
  </dgm:ptLst>
  <dgm:cxnLst>
    <dgm:cxn modelId="{7811CB01-3E5A-40F1-8C1F-E0C4C0617B2B}" srcId="{830DFA3B-9672-4D4E-82B6-A6129571DF89}" destId="{5F002C59-EDF9-48AF-98E8-D10131533517}" srcOrd="2" destOrd="0" parTransId="{D5076769-9F04-401C-8BF1-A5EF4AF5C464}" sibTransId="{97EA8358-5342-4829-A66E-5F62B470D56F}"/>
    <dgm:cxn modelId="{4DC37810-B29E-4757-83C1-BCC1311C6594}" srcId="{830DFA3B-9672-4D4E-82B6-A6129571DF89}" destId="{561E251B-423D-460C-8FC1-F886248C880E}" srcOrd="1" destOrd="0" parTransId="{A04BF1D3-4D2E-4E0D-8EB5-82A179DE65F1}" sibTransId="{B30C23D5-71E5-4B81-AFE6-447CD49CE30E}"/>
    <dgm:cxn modelId="{FABEAC2D-6FDA-4FCD-AB45-EA0AC3170178}" type="presOf" srcId="{50388FD4-2724-4ACE-9803-544387816065}" destId="{F09769EA-887A-4631-B1E7-FB6AF833CF6B}" srcOrd="0" destOrd="0" presId="urn:microsoft.com/office/officeart/2005/8/layout/vList2"/>
    <dgm:cxn modelId="{0075DA49-616E-4F18-8CAC-AA591FBA4C38}" type="presOf" srcId="{830DFA3B-9672-4D4E-82B6-A6129571DF89}" destId="{A7A412DB-E452-4AB3-A3CE-87A3B5F6D87B}" srcOrd="0" destOrd="0" presId="urn:microsoft.com/office/officeart/2005/8/layout/vList2"/>
    <dgm:cxn modelId="{9AC36B4E-507B-479C-AA0D-15455CFCD38B}" srcId="{830DFA3B-9672-4D4E-82B6-A6129571DF89}" destId="{50388FD4-2724-4ACE-9803-544387816065}" srcOrd="0" destOrd="0" parTransId="{8F4E5426-EB69-488D-97EF-83909DD686B4}" sibTransId="{4EA289FA-77D7-4D7C-97C9-6CA66F4EE39E}"/>
    <dgm:cxn modelId="{B6DE5256-0D2A-47BA-AD39-939DDE381109}" srcId="{830DFA3B-9672-4D4E-82B6-A6129571DF89}" destId="{6A118E5B-C4EE-47BC-9C48-BE7E808986F5}" srcOrd="3" destOrd="0" parTransId="{8B6B6043-F455-415B-AD2A-5334FBE7C507}" sibTransId="{AD06FAE9-BDB3-47E7-94AD-3CFB55DEFEF6}"/>
    <dgm:cxn modelId="{C215DF80-BA4A-4F49-8A15-158E7335AA62}" srcId="{830DFA3B-9672-4D4E-82B6-A6129571DF89}" destId="{551A990C-BC1C-4E17-8690-FDB21E4F21E9}" srcOrd="4" destOrd="0" parTransId="{4B90EB73-7572-41FC-A07F-91C18A1B713A}" sibTransId="{3BD8547F-0DBD-40F6-938D-B9962702B118}"/>
    <dgm:cxn modelId="{E9B12482-8828-4FD6-BC33-34ABBD616FB6}" type="presOf" srcId="{551A990C-BC1C-4E17-8690-FDB21E4F21E9}" destId="{BCB24E7E-C17D-43EC-9A1C-BFFF9E92E72A}" srcOrd="0" destOrd="0" presId="urn:microsoft.com/office/officeart/2005/8/layout/vList2"/>
    <dgm:cxn modelId="{4551DA86-92D7-4B20-9C9B-E9BC755DFE0D}" type="presOf" srcId="{561E251B-423D-460C-8FC1-F886248C880E}" destId="{AA6467E4-944A-455B-B1C5-0785B2AF8D85}" srcOrd="0" destOrd="0" presId="urn:microsoft.com/office/officeart/2005/8/layout/vList2"/>
    <dgm:cxn modelId="{3245F5A4-7948-4357-BB9A-32E1A0BE91CE}" type="presOf" srcId="{5F002C59-EDF9-48AF-98E8-D10131533517}" destId="{991807C8-9D2F-4F30-9993-47CF074E760F}" srcOrd="0" destOrd="0" presId="urn:microsoft.com/office/officeart/2005/8/layout/vList2"/>
    <dgm:cxn modelId="{25DEE3C5-5392-4458-BBDD-B1933790A393}" type="presOf" srcId="{6A118E5B-C4EE-47BC-9C48-BE7E808986F5}" destId="{0FD76378-9197-4966-917A-315D3657EFEF}" srcOrd="0" destOrd="0" presId="urn:microsoft.com/office/officeart/2005/8/layout/vList2"/>
    <dgm:cxn modelId="{1104B952-3DEB-4986-8B76-B972151048B4}" type="presParOf" srcId="{A7A412DB-E452-4AB3-A3CE-87A3B5F6D87B}" destId="{F09769EA-887A-4631-B1E7-FB6AF833CF6B}" srcOrd="0" destOrd="0" presId="urn:microsoft.com/office/officeart/2005/8/layout/vList2"/>
    <dgm:cxn modelId="{0772D93F-E98B-4437-A12A-14F1D21AF66A}" type="presParOf" srcId="{A7A412DB-E452-4AB3-A3CE-87A3B5F6D87B}" destId="{CA7D0508-E5D4-428D-AFEC-9553E4A5A946}" srcOrd="1" destOrd="0" presId="urn:microsoft.com/office/officeart/2005/8/layout/vList2"/>
    <dgm:cxn modelId="{3D101BAB-C24C-4C4B-A1DD-8C64C8ED8865}" type="presParOf" srcId="{A7A412DB-E452-4AB3-A3CE-87A3B5F6D87B}" destId="{AA6467E4-944A-455B-B1C5-0785B2AF8D85}" srcOrd="2" destOrd="0" presId="urn:microsoft.com/office/officeart/2005/8/layout/vList2"/>
    <dgm:cxn modelId="{8703C7BC-5BB3-4404-9235-4E86F3B63FE6}" type="presParOf" srcId="{A7A412DB-E452-4AB3-A3CE-87A3B5F6D87B}" destId="{E0428426-210C-4181-8EDE-0ED353CE8382}" srcOrd="3" destOrd="0" presId="urn:microsoft.com/office/officeart/2005/8/layout/vList2"/>
    <dgm:cxn modelId="{0087F618-83D1-4049-A818-45D842AB0010}" type="presParOf" srcId="{A7A412DB-E452-4AB3-A3CE-87A3B5F6D87B}" destId="{991807C8-9D2F-4F30-9993-47CF074E760F}" srcOrd="4" destOrd="0" presId="urn:microsoft.com/office/officeart/2005/8/layout/vList2"/>
    <dgm:cxn modelId="{F74B47F1-EB32-4A96-92EE-F3D88166C93F}" type="presParOf" srcId="{A7A412DB-E452-4AB3-A3CE-87A3B5F6D87B}" destId="{7AF45D33-ECAD-40D3-8338-D26AF1935412}" srcOrd="5" destOrd="0" presId="urn:microsoft.com/office/officeart/2005/8/layout/vList2"/>
    <dgm:cxn modelId="{DE2EA448-77C4-48F7-B8FA-A5EE391A6128}" type="presParOf" srcId="{A7A412DB-E452-4AB3-A3CE-87A3B5F6D87B}" destId="{0FD76378-9197-4966-917A-315D3657EFEF}" srcOrd="6" destOrd="0" presId="urn:microsoft.com/office/officeart/2005/8/layout/vList2"/>
    <dgm:cxn modelId="{03DA3301-9B02-404E-A830-B437B0C2A190}" type="presParOf" srcId="{A7A412DB-E452-4AB3-A3CE-87A3B5F6D87B}" destId="{74A71E9D-3F45-4950-976A-A5B8573DE18A}" srcOrd="7" destOrd="0" presId="urn:microsoft.com/office/officeart/2005/8/layout/vList2"/>
    <dgm:cxn modelId="{BFD37C93-8E92-45DB-83A0-A67C8DD957EF}" type="presParOf" srcId="{A7A412DB-E452-4AB3-A3CE-87A3B5F6D87B}" destId="{BCB24E7E-C17D-43EC-9A1C-BFFF9E92E7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735936-FEDB-4498-B749-B04C90996299}" type="doc">
      <dgm:prSet loTypeId="urn:microsoft.com/office/officeart/2005/8/layout/default" loCatId="list" qsTypeId="urn:microsoft.com/office/officeart/2005/8/quickstyle/simple2" qsCatId="simple" csTypeId="urn:microsoft.com/office/officeart/2005/8/colors/accent0_3" csCatId="mainScheme"/>
      <dgm:spPr/>
      <dgm:t>
        <a:bodyPr/>
        <a:lstStyle/>
        <a:p>
          <a:endParaRPr lang="en-US"/>
        </a:p>
      </dgm:t>
    </dgm:pt>
    <dgm:pt modelId="{10691109-9273-4D52-8587-B80DA77FA6AC}">
      <dgm:prSet/>
      <dgm:spPr/>
      <dgm:t>
        <a:bodyPr/>
        <a:lstStyle/>
        <a:p>
          <a:r>
            <a:rPr lang="en-US"/>
            <a:t>1. Confidentiality is Assured</a:t>
          </a:r>
        </a:p>
      </dgm:t>
    </dgm:pt>
    <dgm:pt modelId="{902E789E-718F-4C27-B2D0-9DD6BD755D87}" type="parTrans" cxnId="{C4D4CD98-A39B-4182-AE4E-9FDC7F1A30AC}">
      <dgm:prSet/>
      <dgm:spPr/>
      <dgm:t>
        <a:bodyPr/>
        <a:lstStyle/>
        <a:p>
          <a:endParaRPr lang="en-US"/>
        </a:p>
      </dgm:t>
    </dgm:pt>
    <dgm:pt modelId="{937B48FA-E5B7-4FAE-BBD5-33D5065502B1}" type="sibTrans" cxnId="{C4D4CD98-A39B-4182-AE4E-9FDC7F1A30AC}">
      <dgm:prSet/>
      <dgm:spPr/>
      <dgm:t>
        <a:bodyPr/>
        <a:lstStyle/>
        <a:p>
          <a:endParaRPr lang="en-US"/>
        </a:p>
      </dgm:t>
    </dgm:pt>
    <dgm:pt modelId="{617CCE01-048D-4D55-9F83-8ECED2AAC843}">
      <dgm:prSet/>
      <dgm:spPr/>
      <dgm:t>
        <a:bodyPr/>
        <a:lstStyle/>
        <a:p>
          <a:r>
            <a:rPr lang="en-US"/>
            <a:t>2. Unique Log-in for all</a:t>
          </a:r>
        </a:p>
      </dgm:t>
    </dgm:pt>
    <dgm:pt modelId="{85F3B904-0D39-4B67-A9C2-D294486F3DFC}" type="parTrans" cxnId="{916DEFA7-D4D6-48D5-9348-0AC99B9433F0}">
      <dgm:prSet/>
      <dgm:spPr/>
      <dgm:t>
        <a:bodyPr/>
        <a:lstStyle/>
        <a:p>
          <a:endParaRPr lang="en-US"/>
        </a:p>
      </dgm:t>
    </dgm:pt>
    <dgm:pt modelId="{B11E6C33-A4FD-49F9-B925-45376B39395C}" type="sibTrans" cxnId="{916DEFA7-D4D6-48D5-9348-0AC99B9433F0}">
      <dgm:prSet/>
      <dgm:spPr/>
      <dgm:t>
        <a:bodyPr/>
        <a:lstStyle/>
        <a:p>
          <a:endParaRPr lang="en-US"/>
        </a:p>
      </dgm:t>
    </dgm:pt>
    <dgm:pt modelId="{F89C476B-B76F-4D2C-8AD3-9141216522D4}">
      <dgm:prSet/>
      <dgm:spPr/>
      <dgm:t>
        <a:bodyPr/>
        <a:lstStyle/>
        <a:p>
          <a:r>
            <a:rPr lang="en-US"/>
            <a:t>3. No form of impersonation</a:t>
          </a:r>
        </a:p>
      </dgm:t>
    </dgm:pt>
    <dgm:pt modelId="{F5FAB3C3-F543-47F2-A72C-218A5F55A56F}" type="parTrans" cxnId="{37335A4F-97FC-44F8-B842-47FCA609D4A6}">
      <dgm:prSet/>
      <dgm:spPr/>
      <dgm:t>
        <a:bodyPr/>
        <a:lstStyle/>
        <a:p>
          <a:endParaRPr lang="en-US"/>
        </a:p>
      </dgm:t>
    </dgm:pt>
    <dgm:pt modelId="{3FD10496-A423-43E2-8163-D7BA0EEF2663}" type="sibTrans" cxnId="{37335A4F-97FC-44F8-B842-47FCA609D4A6}">
      <dgm:prSet/>
      <dgm:spPr/>
      <dgm:t>
        <a:bodyPr/>
        <a:lstStyle/>
        <a:p>
          <a:endParaRPr lang="en-US"/>
        </a:p>
      </dgm:t>
    </dgm:pt>
    <dgm:pt modelId="{D61B22A1-9BEB-4424-A71F-D6BB29C599BA}">
      <dgm:prSet/>
      <dgm:spPr/>
      <dgm:t>
        <a:bodyPr/>
        <a:lstStyle/>
        <a:p>
          <a:r>
            <a:rPr lang="en-US"/>
            <a:t>4. User Friendliness</a:t>
          </a:r>
        </a:p>
      </dgm:t>
    </dgm:pt>
    <dgm:pt modelId="{C3475DB3-2626-4D7B-A155-A274E6B31BDE}" type="parTrans" cxnId="{34DD682A-6FF9-4646-9188-AC5ABD536164}">
      <dgm:prSet/>
      <dgm:spPr/>
      <dgm:t>
        <a:bodyPr/>
        <a:lstStyle/>
        <a:p>
          <a:endParaRPr lang="en-US"/>
        </a:p>
      </dgm:t>
    </dgm:pt>
    <dgm:pt modelId="{F6BBB367-5049-4819-9174-EF5BF23E753C}" type="sibTrans" cxnId="{34DD682A-6FF9-4646-9188-AC5ABD536164}">
      <dgm:prSet/>
      <dgm:spPr/>
      <dgm:t>
        <a:bodyPr/>
        <a:lstStyle/>
        <a:p>
          <a:endParaRPr lang="en-US"/>
        </a:p>
      </dgm:t>
    </dgm:pt>
    <dgm:pt modelId="{6433BB9E-570E-488D-BF16-E7EA599602D7}">
      <dgm:prSet/>
      <dgm:spPr/>
      <dgm:t>
        <a:bodyPr/>
        <a:lstStyle/>
        <a:p>
          <a:r>
            <a:rPr lang="en-US" dirty="0"/>
            <a:t>5. Compulsory for all Civil Service Staff</a:t>
          </a:r>
        </a:p>
      </dgm:t>
    </dgm:pt>
    <dgm:pt modelId="{754A035F-643C-4FB5-9DDE-7CECD225A3B7}" type="parTrans" cxnId="{2BBE5190-2279-4A81-8C2B-756CC5EB5BD2}">
      <dgm:prSet/>
      <dgm:spPr/>
      <dgm:t>
        <a:bodyPr/>
        <a:lstStyle/>
        <a:p>
          <a:endParaRPr lang="en-US"/>
        </a:p>
      </dgm:t>
    </dgm:pt>
    <dgm:pt modelId="{70D15568-791D-4152-8BE2-25F37983B487}" type="sibTrans" cxnId="{2BBE5190-2279-4A81-8C2B-756CC5EB5BD2}">
      <dgm:prSet/>
      <dgm:spPr/>
      <dgm:t>
        <a:bodyPr/>
        <a:lstStyle/>
        <a:p>
          <a:endParaRPr lang="en-US"/>
        </a:p>
      </dgm:t>
    </dgm:pt>
    <dgm:pt modelId="{335B8938-7732-44BB-B37C-FE25A77CC1C4}">
      <dgm:prSet/>
      <dgm:spPr/>
      <dgm:t>
        <a:bodyPr/>
        <a:lstStyle/>
        <a:p>
          <a:r>
            <a:rPr lang="en-US" dirty="0"/>
            <a:t>6. Support available to all stakeholders</a:t>
          </a:r>
        </a:p>
      </dgm:t>
    </dgm:pt>
    <dgm:pt modelId="{5427E94A-8455-4F42-A7B8-C2F47C20DB4C}" type="parTrans" cxnId="{FB23093F-7A68-4AC0-A1E8-D9991DDF6DAE}">
      <dgm:prSet/>
      <dgm:spPr/>
      <dgm:t>
        <a:bodyPr/>
        <a:lstStyle/>
        <a:p>
          <a:endParaRPr lang="en-US"/>
        </a:p>
      </dgm:t>
    </dgm:pt>
    <dgm:pt modelId="{BB8CDE83-CF80-48F4-98E6-01D55859D14B}" type="sibTrans" cxnId="{FB23093F-7A68-4AC0-A1E8-D9991DDF6DAE}">
      <dgm:prSet/>
      <dgm:spPr/>
      <dgm:t>
        <a:bodyPr/>
        <a:lstStyle/>
        <a:p>
          <a:endParaRPr lang="en-US"/>
        </a:p>
      </dgm:t>
    </dgm:pt>
    <dgm:pt modelId="{7633E7AD-41D6-4B54-9B7F-88989748F956}">
      <dgm:prSet/>
      <dgm:spPr/>
      <dgm:t>
        <a:bodyPr/>
        <a:lstStyle/>
        <a:p>
          <a:r>
            <a:rPr lang="en-US"/>
            <a:t>7. Service-wide visibility</a:t>
          </a:r>
        </a:p>
      </dgm:t>
    </dgm:pt>
    <dgm:pt modelId="{FD52D09B-E9D8-49CB-9691-306AA2E59DDC}" type="parTrans" cxnId="{B51B97A2-283B-4907-B9BA-F26258596A2D}">
      <dgm:prSet/>
      <dgm:spPr/>
      <dgm:t>
        <a:bodyPr/>
        <a:lstStyle/>
        <a:p>
          <a:endParaRPr lang="en-US"/>
        </a:p>
      </dgm:t>
    </dgm:pt>
    <dgm:pt modelId="{DF40CA5B-4937-451F-8E6C-126FC278596B}" type="sibTrans" cxnId="{B51B97A2-283B-4907-B9BA-F26258596A2D}">
      <dgm:prSet/>
      <dgm:spPr/>
      <dgm:t>
        <a:bodyPr/>
        <a:lstStyle/>
        <a:p>
          <a:endParaRPr lang="en-US"/>
        </a:p>
      </dgm:t>
    </dgm:pt>
    <dgm:pt modelId="{11DAE308-9FD7-47C0-820C-77C4A8512A59}">
      <dgm:prSet/>
      <dgm:spPr/>
      <dgm:t>
        <a:bodyPr/>
        <a:lstStyle/>
        <a:p>
          <a:r>
            <a:rPr lang="en-US"/>
            <a:t>8. Real-time Monitoring</a:t>
          </a:r>
        </a:p>
      </dgm:t>
    </dgm:pt>
    <dgm:pt modelId="{1590753E-1DF2-4C79-B98B-1CEBA8A20A14}" type="parTrans" cxnId="{1AB36D3A-1920-41F9-9843-FAE32F0CF2A1}">
      <dgm:prSet/>
      <dgm:spPr/>
      <dgm:t>
        <a:bodyPr/>
        <a:lstStyle/>
        <a:p>
          <a:endParaRPr lang="en-US"/>
        </a:p>
      </dgm:t>
    </dgm:pt>
    <dgm:pt modelId="{A44F4D7E-0B92-43D8-9A23-AA7098D1F69C}" type="sibTrans" cxnId="{1AB36D3A-1920-41F9-9843-FAE32F0CF2A1}">
      <dgm:prSet/>
      <dgm:spPr/>
      <dgm:t>
        <a:bodyPr/>
        <a:lstStyle/>
        <a:p>
          <a:endParaRPr lang="en-US"/>
        </a:p>
      </dgm:t>
    </dgm:pt>
    <dgm:pt modelId="{E2C23893-C0BE-46CD-83BE-23C1F4333799}">
      <dgm:prSet/>
      <dgm:spPr/>
      <dgm:t>
        <a:bodyPr/>
        <a:lstStyle/>
        <a:p>
          <a:r>
            <a:rPr lang="en-US"/>
            <a:t>9. Improved notifications</a:t>
          </a:r>
        </a:p>
      </dgm:t>
    </dgm:pt>
    <dgm:pt modelId="{8BB9E988-4686-4BA6-B6F8-080BDE38842D}" type="parTrans" cxnId="{5F456B27-DF11-4731-A902-8C9A790B78E3}">
      <dgm:prSet/>
      <dgm:spPr/>
      <dgm:t>
        <a:bodyPr/>
        <a:lstStyle/>
        <a:p>
          <a:endParaRPr lang="en-US"/>
        </a:p>
      </dgm:t>
    </dgm:pt>
    <dgm:pt modelId="{079BF7B4-B84F-4168-9B14-623053E070F4}" type="sibTrans" cxnId="{5F456B27-DF11-4731-A902-8C9A790B78E3}">
      <dgm:prSet/>
      <dgm:spPr/>
      <dgm:t>
        <a:bodyPr/>
        <a:lstStyle/>
        <a:p>
          <a:endParaRPr lang="en-US"/>
        </a:p>
      </dgm:t>
    </dgm:pt>
    <dgm:pt modelId="{75E7E284-6637-4890-A12F-1B2409DF18DB}">
      <dgm:prSet/>
      <dgm:spPr/>
      <dgm:t>
        <a:bodyPr/>
        <a:lstStyle/>
        <a:p>
          <a:r>
            <a:rPr lang="en-US"/>
            <a:t>10. Improved reporting</a:t>
          </a:r>
        </a:p>
      </dgm:t>
    </dgm:pt>
    <dgm:pt modelId="{9A757A6E-9826-4D76-9B46-650F690198F6}" type="parTrans" cxnId="{DA5C7E98-C16A-41D3-87E7-B440F22518E9}">
      <dgm:prSet/>
      <dgm:spPr/>
      <dgm:t>
        <a:bodyPr/>
        <a:lstStyle/>
        <a:p>
          <a:endParaRPr lang="en-US"/>
        </a:p>
      </dgm:t>
    </dgm:pt>
    <dgm:pt modelId="{5CF841BB-8E65-4564-81B3-FF698799E82D}" type="sibTrans" cxnId="{DA5C7E98-C16A-41D3-87E7-B440F22518E9}">
      <dgm:prSet/>
      <dgm:spPr/>
      <dgm:t>
        <a:bodyPr/>
        <a:lstStyle/>
        <a:p>
          <a:endParaRPr lang="en-US"/>
        </a:p>
      </dgm:t>
    </dgm:pt>
    <dgm:pt modelId="{3141B7EF-BAD3-4542-B0C1-DF25B52CB492}">
      <dgm:prSet/>
      <dgm:spPr/>
      <dgm:t>
        <a:bodyPr/>
        <a:lstStyle/>
        <a:p>
          <a:r>
            <a:rPr lang="en-US"/>
            <a:t>11. Improved Auditing</a:t>
          </a:r>
        </a:p>
      </dgm:t>
    </dgm:pt>
    <dgm:pt modelId="{5F10814A-44D5-45C9-A8AE-A79EC420E384}" type="parTrans" cxnId="{657DDD58-BCF1-4B94-95A9-541EC29A452D}">
      <dgm:prSet/>
      <dgm:spPr/>
      <dgm:t>
        <a:bodyPr/>
        <a:lstStyle/>
        <a:p>
          <a:endParaRPr lang="en-US"/>
        </a:p>
      </dgm:t>
    </dgm:pt>
    <dgm:pt modelId="{482325F4-376C-4FF1-AB37-7E1FBD4AE01B}" type="sibTrans" cxnId="{657DDD58-BCF1-4B94-95A9-541EC29A452D}">
      <dgm:prSet/>
      <dgm:spPr/>
      <dgm:t>
        <a:bodyPr/>
        <a:lstStyle/>
        <a:p>
          <a:endParaRPr lang="en-US"/>
        </a:p>
      </dgm:t>
    </dgm:pt>
    <dgm:pt modelId="{71D27CC8-5039-4412-8DF1-2398E6080325}" type="pres">
      <dgm:prSet presAssocID="{6A735936-FEDB-4498-B749-B04C90996299}" presName="diagram" presStyleCnt="0">
        <dgm:presLayoutVars>
          <dgm:dir/>
          <dgm:resizeHandles val="exact"/>
        </dgm:presLayoutVars>
      </dgm:prSet>
      <dgm:spPr/>
    </dgm:pt>
    <dgm:pt modelId="{BE36E0FB-8012-45C7-A369-3C4505702EAB}" type="pres">
      <dgm:prSet presAssocID="{10691109-9273-4D52-8587-B80DA77FA6AC}" presName="node" presStyleLbl="node1" presStyleIdx="0" presStyleCnt="11">
        <dgm:presLayoutVars>
          <dgm:bulletEnabled val="1"/>
        </dgm:presLayoutVars>
      </dgm:prSet>
      <dgm:spPr/>
    </dgm:pt>
    <dgm:pt modelId="{62C8E049-58CD-4BED-9834-504D5719EFE9}" type="pres">
      <dgm:prSet presAssocID="{937B48FA-E5B7-4FAE-BBD5-33D5065502B1}" presName="sibTrans" presStyleCnt="0"/>
      <dgm:spPr/>
    </dgm:pt>
    <dgm:pt modelId="{9FA94607-7EE4-4782-9732-7368E056EDBE}" type="pres">
      <dgm:prSet presAssocID="{617CCE01-048D-4D55-9F83-8ECED2AAC843}" presName="node" presStyleLbl="node1" presStyleIdx="1" presStyleCnt="11">
        <dgm:presLayoutVars>
          <dgm:bulletEnabled val="1"/>
        </dgm:presLayoutVars>
      </dgm:prSet>
      <dgm:spPr/>
    </dgm:pt>
    <dgm:pt modelId="{2BA8860E-5287-4878-BB4C-02726F62805F}" type="pres">
      <dgm:prSet presAssocID="{B11E6C33-A4FD-49F9-B925-45376B39395C}" presName="sibTrans" presStyleCnt="0"/>
      <dgm:spPr/>
    </dgm:pt>
    <dgm:pt modelId="{49B22DC2-DCF5-4392-B335-9FD037B98CDF}" type="pres">
      <dgm:prSet presAssocID="{F89C476B-B76F-4D2C-8AD3-9141216522D4}" presName="node" presStyleLbl="node1" presStyleIdx="2" presStyleCnt="11">
        <dgm:presLayoutVars>
          <dgm:bulletEnabled val="1"/>
        </dgm:presLayoutVars>
      </dgm:prSet>
      <dgm:spPr/>
    </dgm:pt>
    <dgm:pt modelId="{09ACDB64-766A-49BC-AFE3-1CC98B70EE39}" type="pres">
      <dgm:prSet presAssocID="{3FD10496-A423-43E2-8163-D7BA0EEF2663}" presName="sibTrans" presStyleCnt="0"/>
      <dgm:spPr/>
    </dgm:pt>
    <dgm:pt modelId="{3F76D96B-1F01-4045-A9C8-035224284F42}" type="pres">
      <dgm:prSet presAssocID="{D61B22A1-9BEB-4424-A71F-D6BB29C599BA}" presName="node" presStyleLbl="node1" presStyleIdx="3" presStyleCnt="11">
        <dgm:presLayoutVars>
          <dgm:bulletEnabled val="1"/>
        </dgm:presLayoutVars>
      </dgm:prSet>
      <dgm:spPr/>
    </dgm:pt>
    <dgm:pt modelId="{8A365B6B-9FA5-48F0-8B4D-6EEA14BDA538}" type="pres">
      <dgm:prSet presAssocID="{F6BBB367-5049-4819-9174-EF5BF23E753C}" presName="sibTrans" presStyleCnt="0"/>
      <dgm:spPr/>
    </dgm:pt>
    <dgm:pt modelId="{77D3C335-154A-4777-A9AA-3245AD29EF2B}" type="pres">
      <dgm:prSet presAssocID="{6433BB9E-570E-488D-BF16-E7EA599602D7}" presName="node" presStyleLbl="node1" presStyleIdx="4" presStyleCnt="11">
        <dgm:presLayoutVars>
          <dgm:bulletEnabled val="1"/>
        </dgm:presLayoutVars>
      </dgm:prSet>
      <dgm:spPr/>
    </dgm:pt>
    <dgm:pt modelId="{F0406EEF-4198-4F16-8C17-DC70BB8B06EC}" type="pres">
      <dgm:prSet presAssocID="{70D15568-791D-4152-8BE2-25F37983B487}" presName="sibTrans" presStyleCnt="0"/>
      <dgm:spPr/>
    </dgm:pt>
    <dgm:pt modelId="{AECADCAD-3F24-4E1B-90B0-A35570BFD5F2}" type="pres">
      <dgm:prSet presAssocID="{335B8938-7732-44BB-B37C-FE25A77CC1C4}" presName="node" presStyleLbl="node1" presStyleIdx="5" presStyleCnt="11">
        <dgm:presLayoutVars>
          <dgm:bulletEnabled val="1"/>
        </dgm:presLayoutVars>
      </dgm:prSet>
      <dgm:spPr/>
    </dgm:pt>
    <dgm:pt modelId="{8B49D3E1-D8C3-4FE9-A676-E42CE31CECD4}" type="pres">
      <dgm:prSet presAssocID="{BB8CDE83-CF80-48F4-98E6-01D55859D14B}" presName="sibTrans" presStyleCnt="0"/>
      <dgm:spPr/>
    </dgm:pt>
    <dgm:pt modelId="{CF4A364B-28F6-4E5C-8692-8BA506160C4B}" type="pres">
      <dgm:prSet presAssocID="{7633E7AD-41D6-4B54-9B7F-88989748F956}" presName="node" presStyleLbl="node1" presStyleIdx="6" presStyleCnt="11">
        <dgm:presLayoutVars>
          <dgm:bulletEnabled val="1"/>
        </dgm:presLayoutVars>
      </dgm:prSet>
      <dgm:spPr/>
    </dgm:pt>
    <dgm:pt modelId="{790A89B8-D171-44DA-92E4-81B6ABE604CB}" type="pres">
      <dgm:prSet presAssocID="{DF40CA5B-4937-451F-8E6C-126FC278596B}" presName="sibTrans" presStyleCnt="0"/>
      <dgm:spPr/>
    </dgm:pt>
    <dgm:pt modelId="{F97DFA74-08A6-4A03-A899-B545AA838D2C}" type="pres">
      <dgm:prSet presAssocID="{11DAE308-9FD7-47C0-820C-77C4A8512A59}" presName="node" presStyleLbl="node1" presStyleIdx="7" presStyleCnt="11">
        <dgm:presLayoutVars>
          <dgm:bulletEnabled val="1"/>
        </dgm:presLayoutVars>
      </dgm:prSet>
      <dgm:spPr/>
    </dgm:pt>
    <dgm:pt modelId="{7358279C-8AE4-48E1-906C-931A8844E636}" type="pres">
      <dgm:prSet presAssocID="{A44F4D7E-0B92-43D8-9A23-AA7098D1F69C}" presName="sibTrans" presStyleCnt="0"/>
      <dgm:spPr/>
    </dgm:pt>
    <dgm:pt modelId="{C9713258-8AF4-4083-997B-BCBAD653D15C}" type="pres">
      <dgm:prSet presAssocID="{E2C23893-C0BE-46CD-83BE-23C1F4333799}" presName="node" presStyleLbl="node1" presStyleIdx="8" presStyleCnt="11">
        <dgm:presLayoutVars>
          <dgm:bulletEnabled val="1"/>
        </dgm:presLayoutVars>
      </dgm:prSet>
      <dgm:spPr/>
    </dgm:pt>
    <dgm:pt modelId="{BCD05A7B-2366-4771-A3C9-55F02C268693}" type="pres">
      <dgm:prSet presAssocID="{079BF7B4-B84F-4168-9B14-623053E070F4}" presName="sibTrans" presStyleCnt="0"/>
      <dgm:spPr/>
    </dgm:pt>
    <dgm:pt modelId="{0D3C0E62-AEB5-4A77-82B6-152C68830BEA}" type="pres">
      <dgm:prSet presAssocID="{75E7E284-6637-4890-A12F-1B2409DF18DB}" presName="node" presStyleLbl="node1" presStyleIdx="9" presStyleCnt="11">
        <dgm:presLayoutVars>
          <dgm:bulletEnabled val="1"/>
        </dgm:presLayoutVars>
      </dgm:prSet>
      <dgm:spPr/>
    </dgm:pt>
    <dgm:pt modelId="{77014BAE-0202-4587-9CAF-429B79AE8FA6}" type="pres">
      <dgm:prSet presAssocID="{5CF841BB-8E65-4564-81B3-FF698799E82D}" presName="sibTrans" presStyleCnt="0"/>
      <dgm:spPr/>
    </dgm:pt>
    <dgm:pt modelId="{2F4D4D7B-40A1-49C0-B99F-A4B57F8BA98E}" type="pres">
      <dgm:prSet presAssocID="{3141B7EF-BAD3-4542-B0C1-DF25B52CB492}" presName="node" presStyleLbl="node1" presStyleIdx="10" presStyleCnt="11">
        <dgm:presLayoutVars>
          <dgm:bulletEnabled val="1"/>
        </dgm:presLayoutVars>
      </dgm:prSet>
      <dgm:spPr/>
    </dgm:pt>
  </dgm:ptLst>
  <dgm:cxnLst>
    <dgm:cxn modelId="{4944B210-DC85-465B-8D80-5A7A7EB79E70}" type="presOf" srcId="{7633E7AD-41D6-4B54-9B7F-88989748F956}" destId="{CF4A364B-28F6-4E5C-8692-8BA506160C4B}" srcOrd="0" destOrd="0" presId="urn:microsoft.com/office/officeart/2005/8/layout/default"/>
    <dgm:cxn modelId="{C5D1B121-A84C-4F80-B6A1-ACDF4F78701F}" type="presOf" srcId="{3141B7EF-BAD3-4542-B0C1-DF25B52CB492}" destId="{2F4D4D7B-40A1-49C0-B99F-A4B57F8BA98E}" srcOrd="0" destOrd="0" presId="urn:microsoft.com/office/officeart/2005/8/layout/default"/>
    <dgm:cxn modelId="{5F456B27-DF11-4731-A902-8C9A790B78E3}" srcId="{6A735936-FEDB-4498-B749-B04C90996299}" destId="{E2C23893-C0BE-46CD-83BE-23C1F4333799}" srcOrd="8" destOrd="0" parTransId="{8BB9E988-4686-4BA6-B6F8-080BDE38842D}" sibTransId="{079BF7B4-B84F-4168-9B14-623053E070F4}"/>
    <dgm:cxn modelId="{34DD682A-6FF9-4646-9188-AC5ABD536164}" srcId="{6A735936-FEDB-4498-B749-B04C90996299}" destId="{D61B22A1-9BEB-4424-A71F-D6BB29C599BA}" srcOrd="3" destOrd="0" parTransId="{C3475DB3-2626-4D7B-A155-A274E6B31BDE}" sibTransId="{F6BBB367-5049-4819-9174-EF5BF23E753C}"/>
    <dgm:cxn modelId="{B1F06A36-6C1D-4FF9-90D5-0B17E219BFDA}" type="presOf" srcId="{6A735936-FEDB-4498-B749-B04C90996299}" destId="{71D27CC8-5039-4412-8DF1-2398E6080325}" srcOrd="0" destOrd="0" presId="urn:microsoft.com/office/officeart/2005/8/layout/default"/>
    <dgm:cxn modelId="{1AB36D3A-1920-41F9-9843-FAE32F0CF2A1}" srcId="{6A735936-FEDB-4498-B749-B04C90996299}" destId="{11DAE308-9FD7-47C0-820C-77C4A8512A59}" srcOrd="7" destOrd="0" parTransId="{1590753E-1DF2-4C79-B98B-1CEBA8A20A14}" sibTransId="{A44F4D7E-0B92-43D8-9A23-AA7098D1F69C}"/>
    <dgm:cxn modelId="{68CB523E-7603-4215-8D5A-2DC7DA8E4CC5}" type="presOf" srcId="{75E7E284-6637-4890-A12F-1B2409DF18DB}" destId="{0D3C0E62-AEB5-4A77-82B6-152C68830BEA}" srcOrd="0" destOrd="0" presId="urn:microsoft.com/office/officeart/2005/8/layout/default"/>
    <dgm:cxn modelId="{FB23093F-7A68-4AC0-A1E8-D9991DDF6DAE}" srcId="{6A735936-FEDB-4498-B749-B04C90996299}" destId="{335B8938-7732-44BB-B37C-FE25A77CC1C4}" srcOrd="5" destOrd="0" parTransId="{5427E94A-8455-4F42-A7B8-C2F47C20DB4C}" sibTransId="{BB8CDE83-CF80-48F4-98E6-01D55859D14B}"/>
    <dgm:cxn modelId="{E7B03A62-4FFD-40F8-9E6C-318FD9E5D014}" type="presOf" srcId="{E2C23893-C0BE-46CD-83BE-23C1F4333799}" destId="{C9713258-8AF4-4083-997B-BCBAD653D15C}" srcOrd="0" destOrd="0" presId="urn:microsoft.com/office/officeart/2005/8/layout/default"/>
    <dgm:cxn modelId="{44C5C84D-3743-4FF8-8F0F-D94CBFF01C38}" type="presOf" srcId="{10691109-9273-4D52-8587-B80DA77FA6AC}" destId="{BE36E0FB-8012-45C7-A369-3C4505702EAB}" srcOrd="0" destOrd="0" presId="urn:microsoft.com/office/officeart/2005/8/layout/default"/>
    <dgm:cxn modelId="{FEAA004E-D5D2-4DD3-9B33-6D0453BA74E7}" type="presOf" srcId="{617CCE01-048D-4D55-9F83-8ECED2AAC843}" destId="{9FA94607-7EE4-4782-9732-7368E056EDBE}" srcOrd="0" destOrd="0" presId="urn:microsoft.com/office/officeart/2005/8/layout/default"/>
    <dgm:cxn modelId="{37335A4F-97FC-44F8-B842-47FCA609D4A6}" srcId="{6A735936-FEDB-4498-B749-B04C90996299}" destId="{F89C476B-B76F-4D2C-8AD3-9141216522D4}" srcOrd="2" destOrd="0" parTransId="{F5FAB3C3-F543-47F2-A72C-218A5F55A56F}" sibTransId="{3FD10496-A423-43E2-8163-D7BA0EEF2663}"/>
    <dgm:cxn modelId="{64082976-D885-4F49-B596-9A92F1BA064F}" type="presOf" srcId="{D61B22A1-9BEB-4424-A71F-D6BB29C599BA}" destId="{3F76D96B-1F01-4045-A9C8-035224284F42}" srcOrd="0" destOrd="0" presId="urn:microsoft.com/office/officeart/2005/8/layout/default"/>
    <dgm:cxn modelId="{657DDD58-BCF1-4B94-95A9-541EC29A452D}" srcId="{6A735936-FEDB-4498-B749-B04C90996299}" destId="{3141B7EF-BAD3-4542-B0C1-DF25B52CB492}" srcOrd="10" destOrd="0" parTransId="{5F10814A-44D5-45C9-A8AE-A79EC420E384}" sibTransId="{482325F4-376C-4FF1-AB37-7E1FBD4AE01B}"/>
    <dgm:cxn modelId="{2BBE5190-2279-4A81-8C2B-756CC5EB5BD2}" srcId="{6A735936-FEDB-4498-B749-B04C90996299}" destId="{6433BB9E-570E-488D-BF16-E7EA599602D7}" srcOrd="4" destOrd="0" parTransId="{754A035F-643C-4FB5-9DDE-7CECD225A3B7}" sibTransId="{70D15568-791D-4152-8BE2-25F37983B487}"/>
    <dgm:cxn modelId="{DA5C7E98-C16A-41D3-87E7-B440F22518E9}" srcId="{6A735936-FEDB-4498-B749-B04C90996299}" destId="{75E7E284-6637-4890-A12F-1B2409DF18DB}" srcOrd="9" destOrd="0" parTransId="{9A757A6E-9826-4D76-9B46-650F690198F6}" sibTransId="{5CF841BB-8E65-4564-81B3-FF698799E82D}"/>
    <dgm:cxn modelId="{C4D4CD98-A39B-4182-AE4E-9FDC7F1A30AC}" srcId="{6A735936-FEDB-4498-B749-B04C90996299}" destId="{10691109-9273-4D52-8587-B80DA77FA6AC}" srcOrd="0" destOrd="0" parTransId="{902E789E-718F-4C27-B2D0-9DD6BD755D87}" sibTransId="{937B48FA-E5B7-4FAE-BBD5-33D5065502B1}"/>
    <dgm:cxn modelId="{B51B97A2-283B-4907-B9BA-F26258596A2D}" srcId="{6A735936-FEDB-4498-B749-B04C90996299}" destId="{7633E7AD-41D6-4B54-9B7F-88989748F956}" srcOrd="6" destOrd="0" parTransId="{FD52D09B-E9D8-49CB-9691-306AA2E59DDC}" sibTransId="{DF40CA5B-4937-451F-8E6C-126FC278596B}"/>
    <dgm:cxn modelId="{916DEFA7-D4D6-48D5-9348-0AC99B9433F0}" srcId="{6A735936-FEDB-4498-B749-B04C90996299}" destId="{617CCE01-048D-4D55-9F83-8ECED2AAC843}" srcOrd="1" destOrd="0" parTransId="{85F3B904-0D39-4B67-A9C2-D294486F3DFC}" sibTransId="{B11E6C33-A4FD-49F9-B925-45376B39395C}"/>
    <dgm:cxn modelId="{952E51D9-47BC-48F7-9D4A-5E3890C03B55}" type="presOf" srcId="{F89C476B-B76F-4D2C-8AD3-9141216522D4}" destId="{49B22DC2-DCF5-4392-B335-9FD037B98CDF}" srcOrd="0" destOrd="0" presId="urn:microsoft.com/office/officeart/2005/8/layout/default"/>
    <dgm:cxn modelId="{90762EEB-5079-42AC-8183-31D1B2199DAC}" type="presOf" srcId="{6433BB9E-570E-488D-BF16-E7EA599602D7}" destId="{77D3C335-154A-4777-A9AA-3245AD29EF2B}" srcOrd="0" destOrd="0" presId="urn:microsoft.com/office/officeart/2005/8/layout/default"/>
    <dgm:cxn modelId="{D5F87DF8-3B6B-4C3A-A09C-94C8C3594528}" type="presOf" srcId="{11DAE308-9FD7-47C0-820C-77C4A8512A59}" destId="{F97DFA74-08A6-4A03-A899-B545AA838D2C}" srcOrd="0" destOrd="0" presId="urn:microsoft.com/office/officeart/2005/8/layout/default"/>
    <dgm:cxn modelId="{AFD175FB-F108-452E-A846-30B0EBAE547B}" type="presOf" srcId="{335B8938-7732-44BB-B37C-FE25A77CC1C4}" destId="{AECADCAD-3F24-4E1B-90B0-A35570BFD5F2}" srcOrd="0" destOrd="0" presId="urn:microsoft.com/office/officeart/2005/8/layout/default"/>
    <dgm:cxn modelId="{67C50293-A7E4-4FD2-87DE-92C4C5C965E2}" type="presParOf" srcId="{71D27CC8-5039-4412-8DF1-2398E6080325}" destId="{BE36E0FB-8012-45C7-A369-3C4505702EAB}" srcOrd="0" destOrd="0" presId="urn:microsoft.com/office/officeart/2005/8/layout/default"/>
    <dgm:cxn modelId="{FEAD3FD9-1A50-435C-A298-2679B282C68C}" type="presParOf" srcId="{71D27CC8-5039-4412-8DF1-2398E6080325}" destId="{62C8E049-58CD-4BED-9834-504D5719EFE9}" srcOrd="1" destOrd="0" presId="urn:microsoft.com/office/officeart/2005/8/layout/default"/>
    <dgm:cxn modelId="{FA8BD4FF-05E1-4C78-992E-22E5439C83FF}" type="presParOf" srcId="{71D27CC8-5039-4412-8DF1-2398E6080325}" destId="{9FA94607-7EE4-4782-9732-7368E056EDBE}" srcOrd="2" destOrd="0" presId="urn:microsoft.com/office/officeart/2005/8/layout/default"/>
    <dgm:cxn modelId="{49E866DF-80B5-484C-8021-FBD6C6E3E8FD}" type="presParOf" srcId="{71D27CC8-5039-4412-8DF1-2398E6080325}" destId="{2BA8860E-5287-4878-BB4C-02726F62805F}" srcOrd="3" destOrd="0" presId="urn:microsoft.com/office/officeart/2005/8/layout/default"/>
    <dgm:cxn modelId="{2A8C6F41-1718-4EB2-8FD2-15F5CE740822}" type="presParOf" srcId="{71D27CC8-5039-4412-8DF1-2398E6080325}" destId="{49B22DC2-DCF5-4392-B335-9FD037B98CDF}" srcOrd="4" destOrd="0" presId="urn:microsoft.com/office/officeart/2005/8/layout/default"/>
    <dgm:cxn modelId="{5FF0E676-FE68-4F55-9636-DBE64A88BC6B}" type="presParOf" srcId="{71D27CC8-5039-4412-8DF1-2398E6080325}" destId="{09ACDB64-766A-49BC-AFE3-1CC98B70EE39}" srcOrd="5" destOrd="0" presId="urn:microsoft.com/office/officeart/2005/8/layout/default"/>
    <dgm:cxn modelId="{7FB96154-7AE6-4F05-B8D5-CA04F0E925C8}" type="presParOf" srcId="{71D27CC8-5039-4412-8DF1-2398E6080325}" destId="{3F76D96B-1F01-4045-A9C8-035224284F42}" srcOrd="6" destOrd="0" presId="urn:microsoft.com/office/officeart/2005/8/layout/default"/>
    <dgm:cxn modelId="{8C6CF817-BBFE-4C74-9407-62AE2C6E2BA6}" type="presParOf" srcId="{71D27CC8-5039-4412-8DF1-2398E6080325}" destId="{8A365B6B-9FA5-48F0-8B4D-6EEA14BDA538}" srcOrd="7" destOrd="0" presId="urn:microsoft.com/office/officeart/2005/8/layout/default"/>
    <dgm:cxn modelId="{D1246349-1289-4EAA-BF5D-CDA553618CC1}" type="presParOf" srcId="{71D27CC8-5039-4412-8DF1-2398E6080325}" destId="{77D3C335-154A-4777-A9AA-3245AD29EF2B}" srcOrd="8" destOrd="0" presId="urn:microsoft.com/office/officeart/2005/8/layout/default"/>
    <dgm:cxn modelId="{183E9833-9C61-4F02-B2A1-FD17E8EF6BCA}" type="presParOf" srcId="{71D27CC8-5039-4412-8DF1-2398E6080325}" destId="{F0406EEF-4198-4F16-8C17-DC70BB8B06EC}" srcOrd="9" destOrd="0" presId="urn:microsoft.com/office/officeart/2005/8/layout/default"/>
    <dgm:cxn modelId="{5DB45FB4-E568-4806-B059-BE296C441BFB}" type="presParOf" srcId="{71D27CC8-5039-4412-8DF1-2398E6080325}" destId="{AECADCAD-3F24-4E1B-90B0-A35570BFD5F2}" srcOrd="10" destOrd="0" presId="urn:microsoft.com/office/officeart/2005/8/layout/default"/>
    <dgm:cxn modelId="{4D0B652B-E700-49CE-9F0D-081B6F61DA91}" type="presParOf" srcId="{71D27CC8-5039-4412-8DF1-2398E6080325}" destId="{8B49D3E1-D8C3-4FE9-A676-E42CE31CECD4}" srcOrd="11" destOrd="0" presId="urn:microsoft.com/office/officeart/2005/8/layout/default"/>
    <dgm:cxn modelId="{74E56953-8A09-4625-AA45-A90DDAA272A8}" type="presParOf" srcId="{71D27CC8-5039-4412-8DF1-2398E6080325}" destId="{CF4A364B-28F6-4E5C-8692-8BA506160C4B}" srcOrd="12" destOrd="0" presId="urn:microsoft.com/office/officeart/2005/8/layout/default"/>
    <dgm:cxn modelId="{521FB220-1527-44D2-B139-DA63200420CF}" type="presParOf" srcId="{71D27CC8-5039-4412-8DF1-2398E6080325}" destId="{790A89B8-D171-44DA-92E4-81B6ABE604CB}" srcOrd="13" destOrd="0" presId="urn:microsoft.com/office/officeart/2005/8/layout/default"/>
    <dgm:cxn modelId="{CA6F7587-C480-4A32-9FE7-A0D4DEE3BC0B}" type="presParOf" srcId="{71D27CC8-5039-4412-8DF1-2398E6080325}" destId="{F97DFA74-08A6-4A03-A899-B545AA838D2C}" srcOrd="14" destOrd="0" presId="urn:microsoft.com/office/officeart/2005/8/layout/default"/>
    <dgm:cxn modelId="{3806EB9E-11F0-4917-BAD1-A2CF786FB7E0}" type="presParOf" srcId="{71D27CC8-5039-4412-8DF1-2398E6080325}" destId="{7358279C-8AE4-48E1-906C-931A8844E636}" srcOrd="15" destOrd="0" presId="urn:microsoft.com/office/officeart/2005/8/layout/default"/>
    <dgm:cxn modelId="{5898E443-8A6E-48C4-832A-02EA31C549EE}" type="presParOf" srcId="{71D27CC8-5039-4412-8DF1-2398E6080325}" destId="{C9713258-8AF4-4083-997B-BCBAD653D15C}" srcOrd="16" destOrd="0" presId="urn:microsoft.com/office/officeart/2005/8/layout/default"/>
    <dgm:cxn modelId="{2A45E4E9-066F-4A23-B6EC-61B752DEF87A}" type="presParOf" srcId="{71D27CC8-5039-4412-8DF1-2398E6080325}" destId="{BCD05A7B-2366-4771-A3C9-55F02C268693}" srcOrd="17" destOrd="0" presId="urn:microsoft.com/office/officeart/2005/8/layout/default"/>
    <dgm:cxn modelId="{78D2643F-9F52-45FE-80BF-E458F74E346D}" type="presParOf" srcId="{71D27CC8-5039-4412-8DF1-2398E6080325}" destId="{0D3C0E62-AEB5-4A77-82B6-152C68830BEA}" srcOrd="18" destOrd="0" presId="urn:microsoft.com/office/officeart/2005/8/layout/default"/>
    <dgm:cxn modelId="{3D97BE1F-CA42-4ABD-86E0-A1E9FB22E5D5}" type="presParOf" srcId="{71D27CC8-5039-4412-8DF1-2398E6080325}" destId="{77014BAE-0202-4587-9CAF-429B79AE8FA6}" srcOrd="19" destOrd="0" presId="urn:microsoft.com/office/officeart/2005/8/layout/default"/>
    <dgm:cxn modelId="{F51D7BFA-89DF-43BD-8F2C-722BC9442E43}" type="presParOf" srcId="{71D27CC8-5039-4412-8DF1-2398E6080325}" destId="{2F4D4D7B-40A1-49C0-B99F-A4B57F8BA98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90A9D-8611-43B7-ACBF-DB6EAF76E7F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60D3864-6A9C-42A8-B2E7-413203ED8030}">
      <dgm:prSet custT="1"/>
      <dgm:spPr/>
      <dgm:t>
        <a:bodyPr/>
        <a:lstStyle/>
        <a:p>
          <a:pPr>
            <a:lnSpc>
              <a:spcPct val="100000"/>
            </a:lnSpc>
          </a:pPr>
          <a:r>
            <a:rPr lang="en-US" sz="2800" kern="1200" dirty="0">
              <a:latin typeface="Bookman Old Style" panose="02050604050505020204" pitchFamily="18" charset="0"/>
            </a:rPr>
            <a:t>Performance management is defined as the process of continuous communication and feedback between a manager </a:t>
          </a:r>
          <a:r>
            <a:rPr lang="en-US" sz="2800" i="0" kern="1200" dirty="0">
              <a:solidFill>
                <a:srgbClr val="000000"/>
              </a:solidFill>
              <a:latin typeface="Bookman Old Style" panose="02050604050505020204" pitchFamily="18" charset="0"/>
              <a:ea typeface="+mn-ea"/>
              <a:cs typeface="+mn-cs"/>
            </a:rPr>
            <a:t>and</a:t>
          </a:r>
          <a:r>
            <a:rPr lang="en-US" sz="2800" kern="1200" dirty="0">
              <a:latin typeface="Bookman Old Style" panose="02050604050505020204" pitchFamily="18" charset="0"/>
            </a:rPr>
            <a:t> employee towards the achievement of organizational objectives.</a:t>
          </a:r>
        </a:p>
      </dgm:t>
    </dgm:pt>
    <dgm:pt modelId="{10C2D3D0-9E17-4D96-A303-0682B2DA8938}" type="parTrans" cxnId="{D45C5B16-CE05-409C-B33A-DEAB98541027}">
      <dgm:prSet/>
      <dgm:spPr/>
      <dgm:t>
        <a:bodyPr/>
        <a:lstStyle/>
        <a:p>
          <a:endParaRPr lang="en-US"/>
        </a:p>
      </dgm:t>
    </dgm:pt>
    <dgm:pt modelId="{66F786D4-C4A7-454C-B9EC-47D11E85BA53}" type="sibTrans" cxnId="{D45C5B16-CE05-409C-B33A-DEAB98541027}">
      <dgm:prSet/>
      <dgm:spPr/>
      <dgm:t>
        <a:bodyPr/>
        <a:lstStyle/>
        <a:p>
          <a:endParaRPr lang="en-US"/>
        </a:p>
      </dgm:t>
    </dgm:pt>
    <dgm:pt modelId="{A4DECD7D-E84F-4CE3-A0E6-BB7FF43D929F}">
      <dgm:prSet custT="1"/>
      <dgm:spPr>
        <a:solidFill>
          <a:schemeClr val="accent5">
            <a:lumMod val="20000"/>
            <a:lumOff val="80000"/>
          </a:schemeClr>
        </a:solidFill>
      </dgm:spPr>
      <dgm:t>
        <a:bodyPr/>
        <a:lstStyle/>
        <a:p>
          <a:pPr>
            <a:lnSpc>
              <a:spcPct val="100000"/>
            </a:lnSpc>
          </a:pPr>
          <a:r>
            <a:rPr lang="en-US" sz="2800" kern="1200" dirty="0">
              <a:solidFill>
                <a:srgbClr val="000000">
                  <a:hueOff val="0"/>
                  <a:satOff val="0"/>
                  <a:lumOff val="0"/>
                  <a:alphaOff val="0"/>
                </a:srgbClr>
              </a:solidFill>
              <a:latin typeface="Bookman Old Style" panose="02050604050505020204" pitchFamily="18" charset="0"/>
              <a:ea typeface="+mn-ea"/>
              <a:cs typeface="+mn-cs"/>
            </a:rPr>
            <a:t>(https://www.spiceworks.com/hr/performance-management/articles/what-is-performance-management/#_001)</a:t>
          </a:r>
        </a:p>
      </dgm:t>
    </dgm:pt>
    <dgm:pt modelId="{7934B958-F960-448A-8F23-E9BDA7AAA22A}" type="parTrans" cxnId="{0E029FF1-2837-45B3-89E1-668A7526C355}">
      <dgm:prSet/>
      <dgm:spPr/>
      <dgm:t>
        <a:bodyPr/>
        <a:lstStyle/>
        <a:p>
          <a:endParaRPr lang="en-US"/>
        </a:p>
      </dgm:t>
    </dgm:pt>
    <dgm:pt modelId="{FCBD220A-4C6F-43AC-8659-671907072099}" type="sibTrans" cxnId="{0E029FF1-2837-45B3-89E1-668A7526C355}">
      <dgm:prSet/>
      <dgm:spPr/>
      <dgm:t>
        <a:bodyPr/>
        <a:lstStyle/>
        <a:p>
          <a:endParaRPr lang="en-US"/>
        </a:p>
      </dgm:t>
    </dgm:pt>
    <dgm:pt modelId="{317A8C71-445E-4412-A876-5DC39A0600D6}" type="pres">
      <dgm:prSet presAssocID="{0B890A9D-8611-43B7-ACBF-DB6EAF76E7F4}" presName="root" presStyleCnt="0">
        <dgm:presLayoutVars>
          <dgm:dir/>
          <dgm:resizeHandles val="exact"/>
        </dgm:presLayoutVars>
      </dgm:prSet>
      <dgm:spPr/>
    </dgm:pt>
    <dgm:pt modelId="{B76E870A-DDE2-4D5C-A649-918DF5F4A53A}" type="pres">
      <dgm:prSet presAssocID="{D60D3864-6A9C-42A8-B2E7-413203ED8030}" presName="compNode" presStyleCnt="0"/>
      <dgm:spPr/>
    </dgm:pt>
    <dgm:pt modelId="{66555F09-8E82-4B9B-B304-6B85DF1A67E5}" type="pres">
      <dgm:prSet presAssocID="{D60D3864-6A9C-42A8-B2E7-413203ED8030}" presName="bgRect" presStyleLbl="bgShp" presStyleIdx="0" presStyleCnt="2" custScaleY="121383"/>
      <dgm:spPr>
        <a:solidFill>
          <a:srgbClr val="00FFCC"/>
        </a:solidFill>
      </dgm:spPr>
    </dgm:pt>
    <dgm:pt modelId="{91480978-CA03-4F07-BF09-E2178DF293DE}" type="pres">
      <dgm:prSet presAssocID="{D60D3864-6A9C-42A8-B2E7-413203ED8030}" presName="iconRect" presStyleLbl="node1" presStyleIdx="0" presStyleCnt="2" custLinFactNeighborX="-6014" custLinFactNeighborY="-79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50B6796D-370B-4367-9E30-FA40F661E45E}" type="pres">
      <dgm:prSet presAssocID="{D60D3864-6A9C-42A8-B2E7-413203ED8030}" presName="spaceRect" presStyleCnt="0"/>
      <dgm:spPr/>
    </dgm:pt>
    <dgm:pt modelId="{1FDA1A17-F6F8-4226-8A48-F1C63EF91520}" type="pres">
      <dgm:prSet presAssocID="{D60D3864-6A9C-42A8-B2E7-413203ED8030}" presName="parTx" presStyleLbl="revTx" presStyleIdx="0" presStyleCnt="2" custScaleX="106619" custScaleY="163517" custLinFactNeighborX="-2326" custLinFactNeighborY="444">
        <dgm:presLayoutVars>
          <dgm:chMax val="0"/>
          <dgm:chPref val="0"/>
        </dgm:presLayoutVars>
      </dgm:prSet>
      <dgm:spPr/>
    </dgm:pt>
    <dgm:pt modelId="{36D58D2F-5F07-4485-BF00-5601EAD4655F}" type="pres">
      <dgm:prSet presAssocID="{66F786D4-C4A7-454C-B9EC-47D11E85BA53}" presName="sibTrans" presStyleCnt="0"/>
      <dgm:spPr/>
    </dgm:pt>
    <dgm:pt modelId="{20C4B3F5-C530-492F-B1D6-CD68E97CBD00}" type="pres">
      <dgm:prSet presAssocID="{A4DECD7D-E84F-4CE3-A0E6-BB7FF43D929F}" presName="compNode" presStyleCnt="0"/>
      <dgm:spPr/>
    </dgm:pt>
    <dgm:pt modelId="{10D92AC8-5AB7-4A2E-80FA-F9B8B68C6F24}" type="pres">
      <dgm:prSet presAssocID="{A4DECD7D-E84F-4CE3-A0E6-BB7FF43D929F}" presName="bgRect" presStyleLbl="bgShp" presStyleIdx="1" presStyleCnt="2" custLinFactNeighborX="-322" custLinFactNeighborY="8971"/>
      <dgm:spPr>
        <a:solidFill>
          <a:schemeClr val="accent3">
            <a:lumMod val="20000"/>
            <a:lumOff val="80000"/>
          </a:schemeClr>
        </a:solidFill>
      </dgm:spPr>
    </dgm:pt>
    <dgm:pt modelId="{8C529854-8848-479D-887C-D96600C95EE8}" type="pres">
      <dgm:prSet presAssocID="{A4DECD7D-E84F-4CE3-A0E6-BB7FF43D929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21DE5D66-07D7-4E7E-8DAC-44F526731C72}" type="pres">
      <dgm:prSet presAssocID="{A4DECD7D-E84F-4CE3-A0E6-BB7FF43D929F}" presName="spaceRect" presStyleCnt="0"/>
      <dgm:spPr/>
    </dgm:pt>
    <dgm:pt modelId="{BDAEED3D-CCD9-4819-89EE-C1BBE6B53C66}" type="pres">
      <dgm:prSet presAssocID="{A4DECD7D-E84F-4CE3-A0E6-BB7FF43D929F}" presName="parTx" presStyleLbl="revTx" presStyleIdx="1" presStyleCnt="2" custScaleY="77343">
        <dgm:presLayoutVars>
          <dgm:chMax val="0"/>
          <dgm:chPref val="0"/>
        </dgm:presLayoutVars>
      </dgm:prSet>
      <dgm:spPr/>
    </dgm:pt>
  </dgm:ptLst>
  <dgm:cxnLst>
    <dgm:cxn modelId="{D45C5B16-CE05-409C-B33A-DEAB98541027}" srcId="{0B890A9D-8611-43B7-ACBF-DB6EAF76E7F4}" destId="{D60D3864-6A9C-42A8-B2E7-413203ED8030}" srcOrd="0" destOrd="0" parTransId="{10C2D3D0-9E17-4D96-A303-0682B2DA8938}" sibTransId="{66F786D4-C4A7-454C-B9EC-47D11E85BA53}"/>
    <dgm:cxn modelId="{AA48F03A-60C3-4F21-8441-8D4F9F368E4C}" type="presOf" srcId="{D60D3864-6A9C-42A8-B2E7-413203ED8030}" destId="{1FDA1A17-F6F8-4226-8A48-F1C63EF91520}" srcOrd="0" destOrd="0" presId="urn:microsoft.com/office/officeart/2018/2/layout/IconVerticalSolidList"/>
    <dgm:cxn modelId="{C5141A8D-1597-426F-A699-2F79218735BC}" type="presOf" srcId="{A4DECD7D-E84F-4CE3-A0E6-BB7FF43D929F}" destId="{BDAEED3D-CCD9-4819-89EE-C1BBE6B53C66}" srcOrd="0" destOrd="0" presId="urn:microsoft.com/office/officeart/2018/2/layout/IconVerticalSolidList"/>
    <dgm:cxn modelId="{6C94F2DE-25DC-4883-A019-CC3AFF92983E}" type="presOf" srcId="{0B890A9D-8611-43B7-ACBF-DB6EAF76E7F4}" destId="{317A8C71-445E-4412-A876-5DC39A0600D6}" srcOrd="0" destOrd="0" presId="urn:microsoft.com/office/officeart/2018/2/layout/IconVerticalSolidList"/>
    <dgm:cxn modelId="{0E029FF1-2837-45B3-89E1-668A7526C355}" srcId="{0B890A9D-8611-43B7-ACBF-DB6EAF76E7F4}" destId="{A4DECD7D-E84F-4CE3-A0E6-BB7FF43D929F}" srcOrd="1" destOrd="0" parTransId="{7934B958-F960-448A-8F23-E9BDA7AAA22A}" sibTransId="{FCBD220A-4C6F-43AC-8659-671907072099}"/>
    <dgm:cxn modelId="{2C69FB18-60DF-4B31-A8BD-DBBF2C9A7ADB}" type="presParOf" srcId="{317A8C71-445E-4412-A876-5DC39A0600D6}" destId="{B76E870A-DDE2-4D5C-A649-918DF5F4A53A}" srcOrd="0" destOrd="0" presId="urn:microsoft.com/office/officeart/2018/2/layout/IconVerticalSolidList"/>
    <dgm:cxn modelId="{F0AE1371-15DC-4EE4-BD02-7C0DCA2DD219}" type="presParOf" srcId="{B76E870A-DDE2-4D5C-A649-918DF5F4A53A}" destId="{66555F09-8E82-4B9B-B304-6B85DF1A67E5}" srcOrd="0" destOrd="0" presId="urn:microsoft.com/office/officeart/2018/2/layout/IconVerticalSolidList"/>
    <dgm:cxn modelId="{3558E54B-A108-4AD4-8B30-5EAF0CF51741}" type="presParOf" srcId="{B76E870A-DDE2-4D5C-A649-918DF5F4A53A}" destId="{91480978-CA03-4F07-BF09-E2178DF293DE}" srcOrd="1" destOrd="0" presId="urn:microsoft.com/office/officeart/2018/2/layout/IconVerticalSolidList"/>
    <dgm:cxn modelId="{3DD51225-0BFA-490C-A617-4DE38534AB75}" type="presParOf" srcId="{B76E870A-DDE2-4D5C-A649-918DF5F4A53A}" destId="{50B6796D-370B-4367-9E30-FA40F661E45E}" srcOrd="2" destOrd="0" presId="urn:microsoft.com/office/officeart/2018/2/layout/IconVerticalSolidList"/>
    <dgm:cxn modelId="{58439E52-1476-4F5F-B849-74F1CC038608}" type="presParOf" srcId="{B76E870A-DDE2-4D5C-A649-918DF5F4A53A}" destId="{1FDA1A17-F6F8-4226-8A48-F1C63EF91520}" srcOrd="3" destOrd="0" presId="urn:microsoft.com/office/officeart/2018/2/layout/IconVerticalSolidList"/>
    <dgm:cxn modelId="{1AD90DB0-FB6B-4013-A947-9420DE9BB3E0}" type="presParOf" srcId="{317A8C71-445E-4412-A876-5DC39A0600D6}" destId="{36D58D2F-5F07-4485-BF00-5601EAD4655F}" srcOrd="1" destOrd="0" presId="urn:microsoft.com/office/officeart/2018/2/layout/IconVerticalSolidList"/>
    <dgm:cxn modelId="{DD24CEEE-423D-4D08-9EF0-9ED5B53EC787}" type="presParOf" srcId="{317A8C71-445E-4412-A876-5DC39A0600D6}" destId="{20C4B3F5-C530-492F-B1D6-CD68E97CBD00}" srcOrd="2" destOrd="0" presId="urn:microsoft.com/office/officeart/2018/2/layout/IconVerticalSolidList"/>
    <dgm:cxn modelId="{F2157A7C-8945-4FFE-A899-6EC6B6AB5BC1}" type="presParOf" srcId="{20C4B3F5-C530-492F-B1D6-CD68E97CBD00}" destId="{10D92AC8-5AB7-4A2E-80FA-F9B8B68C6F24}" srcOrd="0" destOrd="0" presId="urn:microsoft.com/office/officeart/2018/2/layout/IconVerticalSolidList"/>
    <dgm:cxn modelId="{EBAB9DCE-D7BA-4954-B346-1B1C5979562F}" type="presParOf" srcId="{20C4B3F5-C530-492F-B1D6-CD68E97CBD00}" destId="{8C529854-8848-479D-887C-D96600C95EE8}" srcOrd="1" destOrd="0" presId="urn:microsoft.com/office/officeart/2018/2/layout/IconVerticalSolidList"/>
    <dgm:cxn modelId="{FE7C9380-7D3F-41C5-87BD-00B1251F6F07}" type="presParOf" srcId="{20C4B3F5-C530-492F-B1D6-CD68E97CBD00}" destId="{21DE5D66-07D7-4E7E-8DAC-44F526731C72}" srcOrd="2" destOrd="0" presId="urn:microsoft.com/office/officeart/2018/2/layout/IconVerticalSolidList"/>
    <dgm:cxn modelId="{9A37A6D4-2552-4483-BCA4-AD63B5455B5D}" type="presParOf" srcId="{20C4B3F5-C530-492F-B1D6-CD68E97CBD00}" destId="{BDAEED3D-CCD9-4819-89EE-C1BBE6B53C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9327EB-1B3E-4A35-9185-FE07633DD305}" type="doc">
      <dgm:prSet loTypeId="urn:microsoft.com/office/officeart/2018/5/layout/CenteredIconLabelDescriptionList" loCatId="icon" qsTypeId="urn:microsoft.com/office/officeart/2005/8/quickstyle/3d3" qsCatId="3D" csTypeId="urn:microsoft.com/office/officeart/2005/8/colors/colorful1" csCatId="colorful" phldr="1"/>
      <dgm:spPr/>
      <dgm:t>
        <a:bodyPr/>
        <a:lstStyle/>
        <a:p>
          <a:endParaRPr lang="en-US"/>
        </a:p>
      </dgm:t>
    </dgm:pt>
    <dgm:pt modelId="{940672F3-7A32-4241-9EB9-E8D74750D09A}">
      <dgm:prSet phldrT="[Text]" custT="1"/>
      <dgm:spPr>
        <a:solidFill>
          <a:srgbClr val="00B050"/>
        </a:solidFill>
      </dgm:spPr>
      <dgm:t>
        <a:bodyPr/>
        <a:lstStyle/>
        <a:p>
          <a:pPr>
            <a:lnSpc>
              <a:spcPct val="100000"/>
            </a:lnSpc>
            <a:defRPr b="1"/>
          </a:pPr>
          <a:r>
            <a:rPr lang="en-US" sz="2000" b="1"/>
            <a:t>2013</a:t>
          </a:r>
        </a:p>
      </dgm:t>
    </dgm:pt>
    <dgm:pt modelId="{1E7CFE90-C25A-4AC1-AC03-73DCE07076BB}" type="parTrans" cxnId="{E36545B4-0E39-4F98-8A8F-66F166A960A2}">
      <dgm:prSet/>
      <dgm:spPr/>
      <dgm:t>
        <a:bodyPr/>
        <a:lstStyle/>
        <a:p>
          <a:endParaRPr lang="en-US"/>
        </a:p>
      </dgm:t>
    </dgm:pt>
    <dgm:pt modelId="{E574E9E4-2D65-474C-A147-C36124938CF7}" type="sibTrans" cxnId="{E36545B4-0E39-4F98-8A8F-66F166A960A2}">
      <dgm:prSet/>
      <dgm:spPr/>
      <dgm:t>
        <a:bodyPr/>
        <a:lstStyle/>
        <a:p>
          <a:endParaRPr lang="en-US"/>
        </a:p>
      </dgm:t>
    </dgm:pt>
    <dgm:pt modelId="{1CFDA7DC-684E-4966-B5E0-A64692B464B6}">
      <dgm:prSet phldrT="[Text]" custT="1"/>
      <dgm:spPr/>
      <dgm:t>
        <a:bodyPr/>
        <a:lstStyle/>
        <a:p>
          <a:pPr>
            <a:lnSpc>
              <a:spcPct val="100000"/>
            </a:lnSpc>
          </a:pPr>
          <a:r>
            <a:rPr lang="en-US" sz="2000" dirty="0">
              <a:latin typeface="Bookman Old Style" panose="02050604050505020204" pitchFamily="18" charset="0"/>
            </a:rPr>
            <a:t>Re-</a:t>
          </a:r>
          <a:r>
            <a:rPr lang="en-US" sz="2000" dirty="0" err="1">
              <a:latin typeface="Bookman Old Style" panose="02050604050505020204" pitchFamily="18" charset="0"/>
            </a:rPr>
            <a:t>institutionalised</a:t>
          </a:r>
          <a:r>
            <a:rPr lang="en-US" sz="2000" dirty="0">
              <a:latin typeface="Bookman Old Style" panose="02050604050505020204" pitchFamily="18" charset="0"/>
            </a:rPr>
            <a:t> the signing of Performance Agreements to manage performance of Bureaucratic Heads of Sector Ministries</a:t>
          </a:r>
          <a:endParaRPr lang="en-US" dirty="0">
            <a:latin typeface="Bookman Old Style" panose="02050604050505020204" pitchFamily="18" charset="0"/>
          </a:endParaRPr>
        </a:p>
      </dgm:t>
    </dgm:pt>
    <dgm:pt modelId="{C74ED6FB-C5AA-440A-8107-86C35410F4ED}" type="parTrans" cxnId="{39145BF3-D3AA-4698-82B5-7C3A3D001275}">
      <dgm:prSet/>
      <dgm:spPr/>
      <dgm:t>
        <a:bodyPr/>
        <a:lstStyle/>
        <a:p>
          <a:endParaRPr lang="en-US"/>
        </a:p>
      </dgm:t>
    </dgm:pt>
    <dgm:pt modelId="{D0139EAA-04F8-42E1-92EF-A9BBDBFFE961}" type="sibTrans" cxnId="{39145BF3-D3AA-4698-82B5-7C3A3D001275}">
      <dgm:prSet/>
      <dgm:spPr/>
      <dgm:t>
        <a:bodyPr/>
        <a:lstStyle/>
        <a:p>
          <a:endParaRPr lang="en-US"/>
        </a:p>
      </dgm:t>
    </dgm:pt>
    <dgm:pt modelId="{98E61E17-E3A2-41D8-BA78-C2C8DAEDA1BA}">
      <dgm:prSet phldrT="[Text]" custT="1"/>
      <dgm:spPr>
        <a:solidFill>
          <a:srgbClr val="0070C0"/>
        </a:solidFill>
      </dgm:spPr>
      <dgm:t>
        <a:bodyPr/>
        <a:lstStyle/>
        <a:p>
          <a:pPr>
            <a:lnSpc>
              <a:spcPct val="100000"/>
            </a:lnSpc>
            <a:defRPr b="1"/>
          </a:pPr>
          <a:r>
            <a:rPr lang="en-US" sz="2000" b="1"/>
            <a:t>2014</a:t>
          </a:r>
        </a:p>
      </dgm:t>
    </dgm:pt>
    <dgm:pt modelId="{40CE12CC-6B05-4838-80AD-164B587200C0}" type="parTrans" cxnId="{E48B2352-8FC1-4D18-A202-4F6B702C8951}">
      <dgm:prSet/>
      <dgm:spPr/>
      <dgm:t>
        <a:bodyPr/>
        <a:lstStyle/>
        <a:p>
          <a:endParaRPr lang="en-US"/>
        </a:p>
      </dgm:t>
    </dgm:pt>
    <dgm:pt modelId="{B277CF6D-FCE2-4382-8F16-1AB16F4768FE}" type="sibTrans" cxnId="{E48B2352-8FC1-4D18-A202-4F6B702C8951}">
      <dgm:prSet/>
      <dgm:spPr/>
      <dgm:t>
        <a:bodyPr/>
        <a:lstStyle/>
        <a:p>
          <a:endParaRPr lang="en-US"/>
        </a:p>
      </dgm:t>
    </dgm:pt>
    <dgm:pt modelId="{1F34B0ED-2928-43F7-AC11-42EDB9E740BE}">
      <dgm:prSet phldrT="[Text]" custT="1"/>
      <dgm:spPr/>
      <dgm:t>
        <a:bodyPr/>
        <a:lstStyle/>
        <a:p>
          <a:pPr>
            <a:lnSpc>
              <a:spcPct val="100000"/>
            </a:lnSpc>
          </a:pPr>
          <a:r>
            <a:rPr lang="en-US" sz="2000" kern="1200" dirty="0">
              <a:solidFill>
                <a:srgbClr val="000000">
                  <a:hueOff val="0"/>
                  <a:satOff val="0"/>
                  <a:lumOff val="0"/>
                  <a:alphaOff val="0"/>
                </a:srgbClr>
              </a:solidFill>
              <a:latin typeface="Bookman Old Style" panose="02050604050505020204" pitchFamily="18" charset="0"/>
              <a:ea typeface="+mn-ea"/>
              <a:cs typeface="+mn-cs"/>
            </a:rPr>
            <a:t>Adopted PSC’s Staff Performance Appraisal Form for assessing Deputy Directors and analogous grades downwards</a:t>
          </a:r>
        </a:p>
      </dgm:t>
    </dgm:pt>
    <dgm:pt modelId="{BC13BD01-0DAD-4B1D-ADBA-61CC0AA77CE8}" type="parTrans" cxnId="{A4115B4E-368B-4FF1-B3CC-553E66FA330A}">
      <dgm:prSet/>
      <dgm:spPr/>
      <dgm:t>
        <a:bodyPr/>
        <a:lstStyle/>
        <a:p>
          <a:endParaRPr lang="en-US"/>
        </a:p>
      </dgm:t>
    </dgm:pt>
    <dgm:pt modelId="{38FF79F2-77D1-4F53-B61F-90154A1CFA17}" type="sibTrans" cxnId="{A4115B4E-368B-4FF1-B3CC-553E66FA330A}">
      <dgm:prSet/>
      <dgm:spPr/>
      <dgm:t>
        <a:bodyPr/>
        <a:lstStyle/>
        <a:p>
          <a:endParaRPr lang="en-US"/>
        </a:p>
      </dgm:t>
    </dgm:pt>
    <dgm:pt modelId="{5ECAC182-A141-4B31-8C94-7081A9F3C54D}">
      <dgm:prSet phldrT="[Text]" custT="1"/>
      <dgm:spPr>
        <a:solidFill>
          <a:srgbClr val="C00000"/>
        </a:solidFill>
      </dgm:spPr>
      <dgm:t>
        <a:bodyPr/>
        <a:lstStyle/>
        <a:p>
          <a:pPr>
            <a:lnSpc>
              <a:spcPct val="100000"/>
            </a:lnSpc>
            <a:defRPr b="1"/>
          </a:pPr>
          <a:r>
            <a:rPr lang="en-US" sz="2000" b="1" dirty="0"/>
            <a:t>2020</a:t>
          </a:r>
        </a:p>
      </dgm:t>
    </dgm:pt>
    <dgm:pt modelId="{843618ED-8A12-4BD8-AAE2-100226A66198}" type="parTrans" cxnId="{1254EE22-7A08-4B93-B628-8E6D84EDADB3}">
      <dgm:prSet/>
      <dgm:spPr/>
      <dgm:t>
        <a:bodyPr/>
        <a:lstStyle/>
        <a:p>
          <a:endParaRPr lang="en-US"/>
        </a:p>
      </dgm:t>
    </dgm:pt>
    <dgm:pt modelId="{321D205C-8381-4607-BAFA-780622DEEE98}" type="sibTrans" cxnId="{1254EE22-7A08-4B93-B628-8E6D84EDADB3}">
      <dgm:prSet/>
      <dgm:spPr/>
      <dgm:t>
        <a:bodyPr/>
        <a:lstStyle/>
        <a:p>
          <a:endParaRPr lang="en-US"/>
        </a:p>
      </dgm:t>
    </dgm:pt>
    <dgm:pt modelId="{6D1AB10F-3B1E-410F-9AC1-B63215A3EEFF}">
      <dgm:prSet phldrT="[Text]" custT="1"/>
      <dgm:spPr/>
      <dgm:t>
        <a:bodyPr/>
        <a:lstStyle/>
        <a:p>
          <a:pPr>
            <a:lnSpc>
              <a:spcPct val="100000"/>
            </a:lnSpc>
          </a:pPr>
          <a:r>
            <a:rPr lang="en-US" sz="2000" dirty="0"/>
            <a:t>Revised and customized the Performance Management tools (Agreement Documents and Staff Appraisal Instrument) for continuous improvement to respond to emerging issues and feedback</a:t>
          </a:r>
          <a:endParaRPr lang="en-US" dirty="0"/>
        </a:p>
      </dgm:t>
    </dgm:pt>
    <dgm:pt modelId="{9F05F9CB-0458-4065-8D59-73B1034E7874}" type="parTrans" cxnId="{19AA3BBF-CBD0-49DF-B1C1-7AEB306FA9F0}">
      <dgm:prSet/>
      <dgm:spPr/>
      <dgm:t>
        <a:bodyPr/>
        <a:lstStyle/>
        <a:p>
          <a:endParaRPr lang="en-US"/>
        </a:p>
      </dgm:t>
    </dgm:pt>
    <dgm:pt modelId="{7B4B4374-4FA3-47CE-B969-E52F7CEEBFD8}" type="sibTrans" cxnId="{19AA3BBF-CBD0-49DF-B1C1-7AEB306FA9F0}">
      <dgm:prSet/>
      <dgm:spPr/>
      <dgm:t>
        <a:bodyPr/>
        <a:lstStyle/>
        <a:p>
          <a:endParaRPr lang="en-US"/>
        </a:p>
      </dgm:t>
    </dgm:pt>
    <dgm:pt modelId="{300DEDF0-7336-4CB2-8305-912D549C2FA1}">
      <dgm:prSet phldrT="[Text]" custT="1"/>
      <dgm:spPr>
        <a:solidFill>
          <a:srgbClr val="FF6600"/>
        </a:solidFill>
      </dgm:spPr>
      <dgm:t>
        <a:bodyPr/>
        <a:lstStyle/>
        <a:p>
          <a:pPr>
            <a:lnSpc>
              <a:spcPct val="100000"/>
            </a:lnSpc>
            <a:defRPr b="1"/>
          </a:pPr>
          <a:r>
            <a:rPr lang="en-US" sz="2000" b="1"/>
            <a:t>2021</a:t>
          </a:r>
        </a:p>
      </dgm:t>
    </dgm:pt>
    <dgm:pt modelId="{EB246FB7-5AA1-40A5-9E5D-D7AFCD8AD7DC}" type="parTrans" cxnId="{02D07BDC-20C1-44F7-AB78-381A90CE6C41}">
      <dgm:prSet/>
      <dgm:spPr/>
      <dgm:t>
        <a:bodyPr/>
        <a:lstStyle/>
        <a:p>
          <a:endParaRPr lang="en-US"/>
        </a:p>
      </dgm:t>
    </dgm:pt>
    <dgm:pt modelId="{79BCB689-8FAA-42DD-B321-AD4DAD9FCB10}" type="sibTrans" cxnId="{02D07BDC-20C1-44F7-AB78-381A90CE6C41}">
      <dgm:prSet/>
      <dgm:spPr/>
      <dgm:t>
        <a:bodyPr/>
        <a:lstStyle/>
        <a:p>
          <a:endParaRPr lang="en-US"/>
        </a:p>
      </dgm:t>
    </dgm:pt>
    <dgm:pt modelId="{FDC8B2F3-58FB-49D1-AFF0-0CD3500A9D71}">
      <dgm:prSet phldrT="[Text]" custT="1"/>
      <dgm:spPr/>
      <dgm:t>
        <a:bodyPr/>
        <a:lstStyle/>
        <a:p>
          <a:pPr>
            <a:lnSpc>
              <a:spcPct val="100000"/>
            </a:lnSpc>
          </a:pPr>
          <a:r>
            <a:rPr lang="en-US" sz="2000" kern="1200" dirty="0">
              <a:solidFill>
                <a:srgbClr val="000000">
                  <a:hueOff val="0"/>
                  <a:satOff val="0"/>
                  <a:lumOff val="0"/>
                  <a:alphaOff val="0"/>
                </a:srgbClr>
              </a:solidFill>
              <a:latin typeface="Bookman Old Style" panose="02050604050505020204" pitchFamily="18" charset="0"/>
              <a:ea typeface="+mn-ea"/>
              <a:cs typeface="+mn-cs"/>
            </a:rPr>
            <a:t>Rolled out Revised PM tools</a:t>
          </a:r>
        </a:p>
      </dgm:t>
    </dgm:pt>
    <dgm:pt modelId="{D322D7E2-9A9A-4C67-8742-E142973CE2AC}" type="parTrans" cxnId="{59260EDD-FD3D-4DF6-82E5-18FE7729974A}">
      <dgm:prSet/>
      <dgm:spPr/>
      <dgm:t>
        <a:bodyPr/>
        <a:lstStyle/>
        <a:p>
          <a:endParaRPr lang="en-US"/>
        </a:p>
      </dgm:t>
    </dgm:pt>
    <dgm:pt modelId="{69BB91F7-2C0C-4EC5-9B80-52DAD1B916DF}" type="sibTrans" cxnId="{59260EDD-FD3D-4DF6-82E5-18FE7729974A}">
      <dgm:prSet/>
      <dgm:spPr/>
      <dgm:t>
        <a:bodyPr/>
        <a:lstStyle/>
        <a:p>
          <a:endParaRPr lang="en-US"/>
        </a:p>
      </dgm:t>
    </dgm:pt>
    <dgm:pt modelId="{7B3881B8-8390-4CD8-B20E-E543F114ED69}">
      <dgm:prSet phldrT="[Text]" custT="1"/>
      <dgm:spPr>
        <a:solidFill>
          <a:srgbClr val="FFC000"/>
        </a:solidFill>
      </dgm:spPr>
      <dgm:t>
        <a:bodyPr/>
        <a:lstStyle/>
        <a:p>
          <a:pPr>
            <a:lnSpc>
              <a:spcPct val="100000"/>
            </a:lnSpc>
            <a:defRPr b="1"/>
          </a:pPr>
          <a:r>
            <a:rPr lang="en-US" sz="2000" b="1" dirty="0"/>
            <a:t>2022</a:t>
          </a:r>
        </a:p>
      </dgm:t>
    </dgm:pt>
    <dgm:pt modelId="{F834C3AA-D04E-475E-9932-166AC7E456A8}" type="parTrans" cxnId="{41387BDA-0D17-4A80-A9BC-D074D4543C6B}">
      <dgm:prSet/>
      <dgm:spPr/>
      <dgm:t>
        <a:bodyPr/>
        <a:lstStyle/>
        <a:p>
          <a:endParaRPr lang="en-US"/>
        </a:p>
      </dgm:t>
    </dgm:pt>
    <dgm:pt modelId="{8CE575D9-0BA6-451F-A871-A9D6D8E484FB}" type="sibTrans" cxnId="{41387BDA-0D17-4A80-A9BC-D074D4543C6B}">
      <dgm:prSet/>
      <dgm:spPr/>
      <dgm:t>
        <a:bodyPr/>
        <a:lstStyle/>
        <a:p>
          <a:endParaRPr lang="en-US"/>
        </a:p>
      </dgm:t>
    </dgm:pt>
    <dgm:pt modelId="{19DE0D5B-E500-4C6A-8970-6440291AF130}">
      <dgm:prSet phldrT="[Text]" custT="1"/>
      <dgm:spPr/>
      <dgm:t>
        <a:bodyPr/>
        <a:lstStyle/>
        <a:p>
          <a:pPr>
            <a:lnSpc>
              <a:spcPct val="100000"/>
            </a:lnSpc>
          </a:pPr>
          <a:endParaRPr lang="en-US" sz="2000" dirty="0"/>
        </a:p>
        <a:p>
          <a:pPr>
            <a:lnSpc>
              <a:spcPct val="100000"/>
            </a:lnSpc>
          </a:pPr>
          <a:r>
            <a:rPr lang="en-US" sz="2000" dirty="0">
              <a:latin typeface="Bookman Old Style" panose="02050604050505020204" pitchFamily="18" charset="0"/>
            </a:rPr>
            <a:t>Piloted the E-SPAR in 12 Ministries and 8 Departments.  Currently Service-wide implementation of E-SPAR in 2023 Performance management Cycle.</a:t>
          </a:r>
          <a:endParaRPr lang="en-US" dirty="0">
            <a:latin typeface="Bookman Old Style" panose="02050604050505020204" pitchFamily="18" charset="0"/>
          </a:endParaRPr>
        </a:p>
      </dgm:t>
    </dgm:pt>
    <dgm:pt modelId="{F7226C0E-40DB-4877-829F-F85FBB7D7A59}" type="parTrans" cxnId="{26C78253-6233-4491-8D07-3CEABDFF07ED}">
      <dgm:prSet/>
      <dgm:spPr/>
      <dgm:t>
        <a:bodyPr/>
        <a:lstStyle/>
        <a:p>
          <a:endParaRPr lang="en-US"/>
        </a:p>
      </dgm:t>
    </dgm:pt>
    <dgm:pt modelId="{D573A7DD-A221-4D4F-88FB-7919B0E0B011}" type="sibTrans" cxnId="{26C78253-6233-4491-8D07-3CEABDFF07ED}">
      <dgm:prSet/>
      <dgm:spPr/>
      <dgm:t>
        <a:bodyPr/>
        <a:lstStyle/>
        <a:p>
          <a:endParaRPr lang="en-US"/>
        </a:p>
      </dgm:t>
    </dgm:pt>
    <dgm:pt modelId="{72165D28-47E2-467C-9359-A23E61A343BC}">
      <dgm:prSet phldrT="[Text]" custT="1"/>
      <dgm:spPr/>
      <dgm:t>
        <a:bodyPr/>
        <a:lstStyle/>
        <a:p>
          <a:pPr>
            <a:lnSpc>
              <a:spcPct val="100000"/>
            </a:lnSpc>
          </a:pPr>
          <a:r>
            <a:rPr lang="en-US" sz="2000" kern="1200" dirty="0">
              <a:solidFill>
                <a:srgbClr val="000000">
                  <a:hueOff val="0"/>
                  <a:satOff val="0"/>
                  <a:lumOff val="0"/>
                  <a:alphaOff val="0"/>
                </a:srgbClr>
              </a:solidFill>
              <a:latin typeface="Bookman Old Style" panose="02050604050505020204" pitchFamily="18" charset="0"/>
              <a:ea typeface="+mn-ea"/>
              <a:cs typeface="+mn-cs"/>
            </a:rPr>
            <a:t>Developed the E-SPAR platform</a:t>
          </a:r>
        </a:p>
      </dgm:t>
    </dgm:pt>
    <dgm:pt modelId="{BFF4A01D-07FF-46F2-8A3D-0872431F04EA}" type="parTrans" cxnId="{AAEDC0DE-6190-4A52-9833-CCE13E3D39B1}">
      <dgm:prSet/>
      <dgm:spPr/>
      <dgm:t>
        <a:bodyPr/>
        <a:lstStyle/>
        <a:p>
          <a:endParaRPr lang="en-US"/>
        </a:p>
      </dgm:t>
    </dgm:pt>
    <dgm:pt modelId="{3E5F3A41-C6A2-4950-9118-FD3B1990954F}" type="sibTrans" cxnId="{AAEDC0DE-6190-4A52-9833-CCE13E3D39B1}">
      <dgm:prSet/>
      <dgm:spPr/>
      <dgm:t>
        <a:bodyPr/>
        <a:lstStyle/>
        <a:p>
          <a:endParaRPr lang="en-US"/>
        </a:p>
      </dgm:t>
    </dgm:pt>
    <dgm:pt modelId="{407B76F3-34F8-4938-886B-D65E396600CE}" type="pres">
      <dgm:prSet presAssocID="{AB9327EB-1B3E-4A35-9185-FE07633DD305}" presName="root" presStyleCnt="0">
        <dgm:presLayoutVars>
          <dgm:dir/>
          <dgm:resizeHandles val="exact"/>
        </dgm:presLayoutVars>
      </dgm:prSet>
      <dgm:spPr/>
    </dgm:pt>
    <dgm:pt modelId="{50CFC66B-5199-46C9-8755-F9D01745CFED}" type="pres">
      <dgm:prSet presAssocID="{940672F3-7A32-4241-9EB9-E8D74750D09A}" presName="compNode" presStyleCnt="0"/>
      <dgm:spPr/>
    </dgm:pt>
    <dgm:pt modelId="{83516DF2-C60E-4C5E-B5FC-F171BBD4A131}" type="pres">
      <dgm:prSet presAssocID="{940672F3-7A32-4241-9EB9-E8D74750D09A}" presName="iconRect" presStyleLbl="node1" presStyleIdx="0" presStyleCnt="5" custLinFactNeighborX="-14897" custLinFactNeighborY="11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4CA0969E-78D4-4281-B874-42F0AF9AEB4B}" type="pres">
      <dgm:prSet presAssocID="{940672F3-7A32-4241-9EB9-E8D74750D09A}" presName="iconSpace" presStyleCnt="0"/>
      <dgm:spPr/>
    </dgm:pt>
    <dgm:pt modelId="{B3BDC31A-9CB0-464B-B14C-7A49982EE820}" type="pres">
      <dgm:prSet presAssocID="{940672F3-7A32-4241-9EB9-E8D74750D09A}" presName="parTx" presStyleLbl="revTx" presStyleIdx="0" presStyleCnt="10">
        <dgm:presLayoutVars>
          <dgm:chMax val="0"/>
          <dgm:chPref val="0"/>
        </dgm:presLayoutVars>
      </dgm:prSet>
      <dgm:spPr/>
    </dgm:pt>
    <dgm:pt modelId="{A8F9F527-9AC7-4810-B999-7D00F4BFDB9F}" type="pres">
      <dgm:prSet presAssocID="{940672F3-7A32-4241-9EB9-E8D74750D09A}" presName="txSpace" presStyleCnt="0"/>
      <dgm:spPr/>
    </dgm:pt>
    <dgm:pt modelId="{50E96EC7-1319-4040-AEBC-E2D4AFD310FD}" type="pres">
      <dgm:prSet presAssocID="{940672F3-7A32-4241-9EB9-E8D74750D09A}" presName="desTx" presStyleLbl="revTx" presStyleIdx="1" presStyleCnt="10" custScaleY="90945">
        <dgm:presLayoutVars/>
      </dgm:prSet>
      <dgm:spPr/>
    </dgm:pt>
    <dgm:pt modelId="{83A467E5-1169-4D95-9CBA-8C4930D6A1E3}" type="pres">
      <dgm:prSet presAssocID="{E574E9E4-2D65-474C-A147-C36124938CF7}" presName="sibTrans" presStyleCnt="0"/>
      <dgm:spPr/>
    </dgm:pt>
    <dgm:pt modelId="{406557D4-F684-4E31-B07B-A5D0CF2C5935}" type="pres">
      <dgm:prSet presAssocID="{98E61E17-E3A2-41D8-BA78-C2C8DAEDA1BA}" presName="compNode" presStyleCnt="0"/>
      <dgm:spPr/>
    </dgm:pt>
    <dgm:pt modelId="{80842CA0-843C-42A2-91B9-C2D9DA25D190}" type="pres">
      <dgm:prSet presAssocID="{98E61E17-E3A2-41D8-BA78-C2C8DAEDA1B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C03B3DB-7A07-45BE-8EC8-058932F89606}" type="pres">
      <dgm:prSet presAssocID="{98E61E17-E3A2-41D8-BA78-C2C8DAEDA1BA}" presName="iconSpace" presStyleCnt="0"/>
      <dgm:spPr/>
    </dgm:pt>
    <dgm:pt modelId="{75C57AC5-AB23-48A5-B947-A39D642E4CE6}" type="pres">
      <dgm:prSet presAssocID="{98E61E17-E3A2-41D8-BA78-C2C8DAEDA1BA}" presName="parTx" presStyleLbl="revTx" presStyleIdx="2" presStyleCnt="10">
        <dgm:presLayoutVars>
          <dgm:chMax val="0"/>
          <dgm:chPref val="0"/>
        </dgm:presLayoutVars>
      </dgm:prSet>
      <dgm:spPr/>
    </dgm:pt>
    <dgm:pt modelId="{AB6D82B1-EABD-4CFF-BC4C-B977331CFD81}" type="pres">
      <dgm:prSet presAssocID="{98E61E17-E3A2-41D8-BA78-C2C8DAEDA1BA}" presName="txSpace" presStyleCnt="0"/>
      <dgm:spPr/>
    </dgm:pt>
    <dgm:pt modelId="{F34AE9D6-3DB8-4D22-8560-2494A2471C15}" type="pres">
      <dgm:prSet presAssocID="{98E61E17-E3A2-41D8-BA78-C2C8DAEDA1BA}" presName="desTx" presStyleLbl="revTx" presStyleIdx="3" presStyleCnt="10" custScaleY="83961">
        <dgm:presLayoutVars/>
      </dgm:prSet>
      <dgm:spPr/>
    </dgm:pt>
    <dgm:pt modelId="{E1CAB5F5-E2E4-4B60-A281-7C287DC98555}" type="pres">
      <dgm:prSet presAssocID="{B277CF6D-FCE2-4382-8F16-1AB16F4768FE}" presName="sibTrans" presStyleCnt="0"/>
      <dgm:spPr/>
    </dgm:pt>
    <dgm:pt modelId="{E6D02CA4-1BB8-4991-9FF9-0AE44D084CA6}" type="pres">
      <dgm:prSet presAssocID="{5ECAC182-A141-4B31-8C94-7081A9F3C54D}" presName="compNode" presStyleCnt="0"/>
      <dgm:spPr/>
    </dgm:pt>
    <dgm:pt modelId="{5AD1A887-7F0C-4893-9D64-1FAD93F8C9F3}" type="pres">
      <dgm:prSet presAssocID="{5ECAC182-A141-4B31-8C94-7081A9F3C54D}" presName="iconRect" presStyleLbl="node1" presStyleIdx="2" presStyleCnt="5" custLinFactNeighborX="-11821" custLinFactNeighborY="-463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69EDD24A-B2AD-4627-B32A-652F1F9FE8A7}" type="pres">
      <dgm:prSet presAssocID="{5ECAC182-A141-4B31-8C94-7081A9F3C54D}" presName="iconSpace" presStyleCnt="0"/>
      <dgm:spPr/>
    </dgm:pt>
    <dgm:pt modelId="{3F3B8DE3-5E51-4D99-9FE8-3469B08B2284}" type="pres">
      <dgm:prSet presAssocID="{5ECAC182-A141-4B31-8C94-7081A9F3C54D}" presName="parTx" presStyleLbl="revTx" presStyleIdx="4" presStyleCnt="10" custLinFactY="-4261" custLinFactNeighborX="4166" custLinFactNeighborY="-100000">
        <dgm:presLayoutVars>
          <dgm:chMax val="0"/>
          <dgm:chPref val="0"/>
        </dgm:presLayoutVars>
      </dgm:prSet>
      <dgm:spPr/>
    </dgm:pt>
    <dgm:pt modelId="{7268BCC7-4F02-4A3D-BF18-4C6191C4EB84}" type="pres">
      <dgm:prSet presAssocID="{5ECAC182-A141-4B31-8C94-7081A9F3C54D}" presName="txSpace" presStyleCnt="0"/>
      <dgm:spPr/>
    </dgm:pt>
    <dgm:pt modelId="{0319A0C6-1C3B-495A-8DE2-9328DCFC9C8F}" type="pres">
      <dgm:prSet presAssocID="{5ECAC182-A141-4B31-8C94-7081A9F3C54D}" presName="desTx" presStyleLbl="revTx" presStyleIdx="5" presStyleCnt="10" custLinFactNeighborX="3414" custLinFactNeighborY="-12771">
        <dgm:presLayoutVars/>
      </dgm:prSet>
      <dgm:spPr/>
    </dgm:pt>
    <dgm:pt modelId="{6CBF7073-67EC-4CC7-8FA5-870FED9BDDFB}" type="pres">
      <dgm:prSet presAssocID="{321D205C-8381-4607-BAFA-780622DEEE98}" presName="sibTrans" presStyleCnt="0"/>
      <dgm:spPr/>
    </dgm:pt>
    <dgm:pt modelId="{8A97A4F6-2C26-46A3-8747-994B1233F655}" type="pres">
      <dgm:prSet presAssocID="{300DEDF0-7336-4CB2-8305-912D549C2FA1}" presName="compNode" presStyleCnt="0"/>
      <dgm:spPr/>
    </dgm:pt>
    <dgm:pt modelId="{DBE05065-72FC-489C-89A7-A370EEB237B5}" type="pres">
      <dgm:prSet presAssocID="{300DEDF0-7336-4CB2-8305-912D549C2F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8FFBAB03-CDE5-43BF-B19C-C3355D7D1241}" type="pres">
      <dgm:prSet presAssocID="{300DEDF0-7336-4CB2-8305-912D549C2FA1}" presName="iconSpace" presStyleCnt="0"/>
      <dgm:spPr/>
    </dgm:pt>
    <dgm:pt modelId="{8248CBD0-2E24-4FB6-9252-E0AF92D6AB9B}" type="pres">
      <dgm:prSet presAssocID="{300DEDF0-7336-4CB2-8305-912D549C2FA1}" presName="parTx" presStyleLbl="revTx" presStyleIdx="6" presStyleCnt="10">
        <dgm:presLayoutVars>
          <dgm:chMax val="0"/>
          <dgm:chPref val="0"/>
        </dgm:presLayoutVars>
      </dgm:prSet>
      <dgm:spPr/>
    </dgm:pt>
    <dgm:pt modelId="{99E039A8-B482-4FA6-BF1B-97C158B3BBDC}" type="pres">
      <dgm:prSet presAssocID="{300DEDF0-7336-4CB2-8305-912D549C2FA1}" presName="txSpace" presStyleCnt="0"/>
      <dgm:spPr/>
    </dgm:pt>
    <dgm:pt modelId="{9EDFED96-D3D9-4FAD-837C-AB31973B283F}" type="pres">
      <dgm:prSet presAssocID="{300DEDF0-7336-4CB2-8305-912D549C2FA1}" presName="desTx" presStyleLbl="revTx" presStyleIdx="7" presStyleCnt="10">
        <dgm:presLayoutVars/>
      </dgm:prSet>
      <dgm:spPr/>
    </dgm:pt>
    <dgm:pt modelId="{776140C4-ACB5-40BD-B28E-8D9C21138572}" type="pres">
      <dgm:prSet presAssocID="{79BCB689-8FAA-42DD-B321-AD4DAD9FCB10}" presName="sibTrans" presStyleCnt="0"/>
      <dgm:spPr/>
    </dgm:pt>
    <dgm:pt modelId="{C0080E39-82DB-43CD-94DA-31AF8D0D9148}" type="pres">
      <dgm:prSet presAssocID="{7B3881B8-8390-4CD8-B20E-E543F114ED69}" presName="compNode" presStyleCnt="0"/>
      <dgm:spPr/>
    </dgm:pt>
    <dgm:pt modelId="{4C156C4A-F972-4228-BE06-1D8FB19F06FD}" type="pres">
      <dgm:prSet presAssocID="{7B3881B8-8390-4CD8-B20E-E543F114ED69}" presName="iconRect" presStyleLbl="node1" presStyleIdx="4" presStyleCnt="5" custLinFactY="5593" custLinFactNeighborX="-8746" custLinFactNeighborY="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licopter"/>
        </a:ext>
      </dgm:extLst>
    </dgm:pt>
    <dgm:pt modelId="{ADA27738-BAD7-4A73-B6FB-13E2CD67E896}" type="pres">
      <dgm:prSet presAssocID="{7B3881B8-8390-4CD8-B20E-E543F114ED69}" presName="iconSpace" presStyleCnt="0"/>
      <dgm:spPr/>
    </dgm:pt>
    <dgm:pt modelId="{9C6F8CA5-5B2E-4C73-AF89-ADB82A3FCE65}" type="pres">
      <dgm:prSet presAssocID="{7B3881B8-8390-4CD8-B20E-E543F114ED69}" presName="parTx" presStyleLbl="revTx" presStyleIdx="8" presStyleCnt="10" custLinFactY="100000" custLinFactNeighborX="-3034" custLinFactNeighborY="107021">
        <dgm:presLayoutVars>
          <dgm:chMax val="0"/>
          <dgm:chPref val="0"/>
        </dgm:presLayoutVars>
      </dgm:prSet>
      <dgm:spPr/>
    </dgm:pt>
    <dgm:pt modelId="{36C56C20-74A7-411A-842F-739601C8DB77}" type="pres">
      <dgm:prSet presAssocID="{7B3881B8-8390-4CD8-B20E-E543F114ED69}" presName="txSpace" presStyleCnt="0"/>
      <dgm:spPr/>
    </dgm:pt>
    <dgm:pt modelId="{A8C14327-9288-4204-B224-E7EBA1E2E8F7}" type="pres">
      <dgm:prSet presAssocID="{7B3881B8-8390-4CD8-B20E-E543F114ED69}" presName="desTx" presStyleLbl="revTx" presStyleIdx="9" presStyleCnt="10" custScaleY="89349">
        <dgm:presLayoutVars/>
      </dgm:prSet>
      <dgm:spPr/>
    </dgm:pt>
  </dgm:ptLst>
  <dgm:cxnLst>
    <dgm:cxn modelId="{F1B60507-CF6A-40BA-9CD8-51779B467390}" type="presOf" srcId="{1F34B0ED-2928-43F7-AC11-42EDB9E740BE}" destId="{F34AE9D6-3DB8-4D22-8560-2494A2471C15}" srcOrd="0" destOrd="0" presId="urn:microsoft.com/office/officeart/2018/5/layout/CenteredIconLabelDescriptionList"/>
    <dgm:cxn modelId="{A2936513-AD02-4B7C-86E8-B96665DDC69D}" type="presOf" srcId="{19DE0D5B-E500-4C6A-8970-6440291AF130}" destId="{A8C14327-9288-4204-B224-E7EBA1E2E8F7}" srcOrd="0" destOrd="0" presId="urn:microsoft.com/office/officeart/2018/5/layout/CenteredIconLabelDescriptionList"/>
    <dgm:cxn modelId="{D4EA0B1E-188F-4BA7-9D6C-464765144B90}" type="presOf" srcId="{5ECAC182-A141-4B31-8C94-7081A9F3C54D}" destId="{3F3B8DE3-5E51-4D99-9FE8-3469B08B2284}" srcOrd="0" destOrd="0" presId="urn:microsoft.com/office/officeart/2018/5/layout/CenteredIconLabelDescriptionList"/>
    <dgm:cxn modelId="{1254EE22-7A08-4B93-B628-8E6D84EDADB3}" srcId="{AB9327EB-1B3E-4A35-9185-FE07633DD305}" destId="{5ECAC182-A141-4B31-8C94-7081A9F3C54D}" srcOrd="2" destOrd="0" parTransId="{843618ED-8A12-4BD8-AAE2-100226A66198}" sibTransId="{321D205C-8381-4607-BAFA-780622DEEE98}"/>
    <dgm:cxn modelId="{BCF7BF63-08E1-49B2-832A-98383A2BC55F}" type="presOf" srcId="{FDC8B2F3-58FB-49D1-AFF0-0CD3500A9D71}" destId="{9EDFED96-D3D9-4FAD-837C-AB31973B283F}" srcOrd="0" destOrd="0" presId="urn:microsoft.com/office/officeart/2018/5/layout/CenteredIconLabelDescriptionList"/>
    <dgm:cxn modelId="{A4115B4E-368B-4FF1-B3CC-553E66FA330A}" srcId="{98E61E17-E3A2-41D8-BA78-C2C8DAEDA1BA}" destId="{1F34B0ED-2928-43F7-AC11-42EDB9E740BE}" srcOrd="0" destOrd="0" parTransId="{BC13BD01-0DAD-4B1D-ADBA-61CC0AA77CE8}" sibTransId="{38FF79F2-77D1-4F53-B61F-90154A1CFA17}"/>
    <dgm:cxn modelId="{E48B2352-8FC1-4D18-A202-4F6B702C8951}" srcId="{AB9327EB-1B3E-4A35-9185-FE07633DD305}" destId="{98E61E17-E3A2-41D8-BA78-C2C8DAEDA1BA}" srcOrd="1" destOrd="0" parTransId="{40CE12CC-6B05-4838-80AD-164B587200C0}" sibTransId="{B277CF6D-FCE2-4382-8F16-1AB16F4768FE}"/>
    <dgm:cxn modelId="{26C78253-6233-4491-8D07-3CEABDFF07ED}" srcId="{7B3881B8-8390-4CD8-B20E-E543F114ED69}" destId="{19DE0D5B-E500-4C6A-8970-6440291AF130}" srcOrd="0" destOrd="0" parTransId="{F7226C0E-40DB-4877-829F-F85FBB7D7A59}" sibTransId="{D573A7DD-A221-4D4F-88FB-7919B0E0B011}"/>
    <dgm:cxn modelId="{239D0376-CE82-406A-9A66-658D84399FC2}" type="presOf" srcId="{940672F3-7A32-4241-9EB9-E8D74750D09A}" destId="{B3BDC31A-9CB0-464B-B14C-7A49982EE820}" srcOrd="0" destOrd="0" presId="urn:microsoft.com/office/officeart/2018/5/layout/CenteredIconLabelDescriptionList"/>
    <dgm:cxn modelId="{4A631089-2545-4BAA-9C47-EF26CA83348D}" type="presOf" srcId="{AB9327EB-1B3E-4A35-9185-FE07633DD305}" destId="{407B76F3-34F8-4938-886B-D65E396600CE}" srcOrd="0" destOrd="0" presId="urn:microsoft.com/office/officeart/2018/5/layout/CenteredIconLabelDescriptionList"/>
    <dgm:cxn modelId="{2FB225A0-06CA-4E04-8CFD-7026C05DFBC7}" type="presOf" srcId="{300DEDF0-7336-4CB2-8305-912D549C2FA1}" destId="{8248CBD0-2E24-4FB6-9252-E0AF92D6AB9B}" srcOrd="0" destOrd="0" presId="urn:microsoft.com/office/officeart/2018/5/layout/CenteredIconLabelDescriptionList"/>
    <dgm:cxn modelId="{57150EA1-6FD1-4207-9323-7412EB8EDE55}" type="presOf" srcId="{6D1AB10F-3B1E-410F-9AC1-B63215A3EEFF}" destId="{0319A0C6-1C3B-495A-8DE2-9328DCFC9C8F}" srcOrd="0" destOrd="0" presId="urn:microsoft.com/office/officeart/2018/5/layout/CenteredIconLabelDescriptionList"/>
    <dgm:cxn modelId="{E36545B4-0E39-4F98-8A8F-66F166A960A2}" srcId="{AB9327EB-1B3E-4A35-9185-FE07633DD305}" destId="{940672F3-7A32-4241-9EB9-E8D74750D09A}" srcOrd="0" destOrd="0" parTransId="{1E7CFE90-C25A-4AC1-AC03-73DCE07076BB}" sibTransId="{E574E9E4-2D65-474C-A147-C36124938CF7}"/>
    <dgm:cxn modelId="{FF7259B4-7C0E-4887-BDC2-D64986083AD9}" type="presOf" srcId="{7B3881B8-8390-4CD8-B20E-E543F114ED69}" destId="{9C6F8CA5-5B2E-4C73-AF89-ADB82A3FCE65}" srcOrd="0" destOrd="0" presId="urn:microsoft.com/office/officeart/2018/5/layout/CenteredIconLabelDescriptionList"/>
    <dgm:cxn modelId="{6E2D27BE-2103-4197-948F-765A7D53E4EA}" type="presOf" srcId="{1CFDA7DC-684E-4966-B5E0-A64692B464B6}" destId="{50E96EC7-1319-4040-AEBC-E2D4AFD310FD}" srcOrd="0" destOrd="0" presId="urn:microsoft.com/office/officeart/2018/5/layout/CenteredIconLabelDescriptionList"/>
    <dgm:cxn modelId="{19AA3BBF-CBD0-49DF-B1C1-7AEB306FA9F0}" srcId="{5ECAC182-A141-4B31-8C94-7081A9F3C54D}" destId="{6D1AB10F-3B1E-410F-9AC1-B63215A3EEFF}" srcOrd="0" destOrd="0" parTransId="{9F05F9CB-0458-4065-8D59-73B1034E7874}" sibTransId="{7B4B4374-4FA3-47CE-B969-E52F7CEEBFD8}"/>
    <dgm:cxn modelId="{E3262FD3-5856-4FB4-8273-B2592800B588}" type="presOf" srcId="{98E61E17-E3A2-41D8-BA78-C2C8DAEDA1BA}" destId="{75C57AC5-AB23-48A5-B947-A39D642E4CE6}" srcOrd="0" destOrd="0" presId="urn:microsoft.com/office/officeart/2018/5/layout/CenteredIconLabelDescriptionList"/>
    <dgm:cxn modelId="{41387BDA-0D17-4A80-A9BC-D074D4543C6B}" srcId="{AB9327EB-1B3E-4A35-9185-FE07633DD305}" destId="{7B3881B8-8390-4CD8-B20E-E543F114ED69}" srcOrd="4" destOrd="0" parTransId="{F834C3AA-D04E-475E-9932-166AC7E456A8}" sibTransId="{8CE575D9-0BA6-451F-A871-A9D6D8E484FB}"/>
    <dgm:cxn modelId="{02D07BDC-20C1-44F7-AB78-381A90CE6C41}" srcId="{AB9327EB-1B3E-4A35-9185-FE07633DD305}" destId="{300DEDF0-7336-4CB2-8305-912D549C2FA1}" srcOrd="3" destOrd="0" parTransId="{EB246FB7-5AA1-40A5-9E5D-D7AFCD8AD7DC}" sibTransId="{79BCB689-8FAA-42DD-B321-AD4DAD9FCB10}"/>
    <dgm:cxn modelId="{59260EDD-FD3D-4DF6-82E5-18FE7729974A}" srcId="{300DEDF0-7336-4CB2-8305-912D549C2FA1}" destId="{FDC8B2F3-58FB-49D1-AFF0-0CD3500A9D71}" srcOrd="0" destOrd="0" parTransId="{D322D7E2-9A9A-4C67-8742-E142973CE2AC}" sibTransId="{69BB91F7-2C0C-4EC5-9B80-52DAD1B916DF}"/>
    <dgm:cxn modelId="{AAEDC0DE-6190-4A52-9833-CCE13E3D39B1}" srcId="{300DEDF0-7336-4CB2-8305-912D549C2FA1}" destId="{72165D28-47E2-467C-9359-A23E61A343BC}" srcOrd="1" destOrd="0" parTransId="{BFF4A01D-07FF-46F2-8A3D-0872431F04EA}" sibTransId="{3E5F3A41-C6A2-4950-9118-FD3B1990954F}"/>
    <dgm:cxn modelId="{7BCD3AE8-2C9B-44C7-8AA1-AAC5B2F3E174}" type="presOf" srcId="{72165D28-47E2-467C-9359-A23E61A343BC}" destId="{9EDFED96-D3D9-4FAD-837C-AB31973B283F}" srcOrd="0" destOrd="1" presId="urn:microsoft.com/office/officeart/2018/5/layout/CenteredIconLabelDescriptionList"/>
    <dgm:cxn modelId="{39145BF3-D3AA-4698-82B5-7C3A3D001275}" srcId="{940672F3-7A32-4241-9EB9-E8D74750D09A}" destId="{1CFDA7DC-684E-4966-B5E0-A64692B464B6}" srcOrd="0" destOrd="0" parTransId="{C74ED6FB-C5AA-440A-8107-86C35410F4ED}" sibTransId="{D0139EAA-04F8-42E1-92EF-A9BBDBFFE961}"/>
    <dgm:cxn modelId="{B7E415D1-8E12-434A-972F-83CC0493D836}" type="presParOf" srcId="{407B76F3-34F8-4938-886B-D65E396600CE}" destId="{50CFC66B-5199-46C9-8755-F9D01745CFED}" srcOrd="0" destOrd="0" presId="urn:microsoft.com/office/officeart/2018/5/layout/CenteredIconLabelDescriptionList"/>
    <dgm:cxn modelId="{4DCB25AF-5E43-44CB-AB67-9FD7E92A87C5}" type="presParOf" srcId="{50CFC66B-5199-46C9-8755-F9D01745CFED}" destId="{83516DF2-C60E-4C5E-B5FC-F171BBD4A131}" srcOrd="0" destOrd="0" presId="urn:microsoft.com/office/officeart/2018/5/layout/CenteredIconLabelDescriptionList"/>
    <dgm:cxn modelId="{DBED537F-7230-4850-9AA8-2374DC75CBAF}" type="presParOf" srcId="{50CFC66B-5199-46C9-8755-F9D01745CFED}" destId="{4CA0969E-78D4-4281-B874-42F0AF9AEB4B}" srcOrd="1" destOrd="0" presId="urn:microsoft.com/office/officeart/2018/5/layout/CenteredIconLabelDescriptionList"/>
    <dgm:cxn modelId="{75790DA1-12E7-4125-A2E9-E0FCD5199506}" type="presParOf" srcId="{50CFC66B-5199-46C9-8755-F9D01745CFED}" destId="{B3BDC31A-9CB0-464B-B14C-7A49982EE820}" srcOrd="2" destOrd="0" presId="urn:microsoft.com/office/officeart/2018/5/layout/CenteredIconLabelDescriptionList"/>
    <dgm:cxn modelId="{D8C48D5E-A707-4323-9FC2-832DA6B9B3BB}" type="presParOf" srcId="{50CFC66B-5199-46C9-8755-F9D01745CFED}" destId="{A8F9F527-9AC7-4810-B999-7D00F4BFDB9F}" srcOrd="3" destOrd="0" presId="urn:microsoft.com/office/officeart/2018/5/layout/CenteredIconLabelDescriptionList"/>
    <dgm:cxn modelId="{48B6E9FA-0141-48FE-855C-E086C8713852}" type="presParOf" srcId="{50CFC66B-5199-46C9-8755-F9D01745CFED}" destId="{50E96EC7-1319-4040-AEBC-E2D4AFD310FD}" srcOrd="4" destOrd="0" presId="urn:microsoft.com/office/officeart/2018/5/layout/CenteredIconLabelDescriptionList"/>
    <dgm:cxn modelId="{0772F640-E19B-4F91-A489-B23A86F06888}" type="presParOf" srcId="{407B76F3-34F8-4938-886B-D65E396600CE}" destId="{83A467E5-1169-4D95-9CBA-8C4930D6A1E3}" srcOrd="1" destOrd="0" presId="urn:microsoft.com/office/officeart/2018/5/layout/CenteredIconLabelDescriptionList"/>
    <dgm:cxn modelId="{43439996-E503-422D-B18C-3559DAB88C0B}" type="presParOf" srcId="{407B76F3-34F8-4938-886B-D65E396600CE}" destId="{406557D4-F684-4E31-B07B-A5D0CF2C5935}" srcOrd="2" destOrd="0" presId="urn:microsoft.com/office/officeart/2018/5/layout/CenteredIconLabelDescriptionList"/>
    <dgm:cxn modelId="{C7456AAB-C30F-4A26-921E-FED4866BB0CE}" type="presParOf" srcId="{406557D4-F684-4E31-B07B-A5D0CF2C5935}" destId="{80842CA0-843C-42A2-91B9-C2D9DA25D190}" srcOrd="0" destOrd="0" presId="urn:microsoft.com/office/officeart/2018/5/layout/CenteredIconLabelDescriptionList"/>
    <dgm:cxn modelId="{A482D699-C289-49A6-AF67-A798B4B5BA4C}" type="presParOf" srcId="{406557D4-F684-4E31-B07B-A5D0CF2C5935}" destId="{AC03B3DB-7A07-45BE-8EC8-058932F89606}" srcOrd="1" destOrd="0" presId="urn:microsoft.com/office/officeart/2018/5/layout/CenteredIconLabelDescriptionList"/>
    <dgm:cxn modelId="{3AABA35A-8F59-4D57-8904-0F707ADFFB81}" type="presParOf" srcId="{406557D4-F684-4E31-B07B-A5D0CF2C5935}" destId="{75C57AC5-AB23-48A5-B947-A39D642E4CE6}" srcOrd="2" destOrd="0" presId="urn:microsoft.com/office/officeart/2018/5/layout/CenteredIconLabelDescriptionList"/>
    <dgm:cxn modelId="{3BC273EE-BA02-469F-B9BC-C4F5A300B20C}" type="presParOf" srcId="{406557D4-F684-4E31-B07B-A5D0CF2C5935}" destId="{AB6D82B1-EABD-4CFF-BC4C-B977331CFD81}" srcOrd="3" destOrd="0" presId="urn:microsoft.com/office/officeart/2018/5/layout/CenteredIconLabelDescriptionList"/>
    <dgm:cxn modelId="{D76292EC-655F-4AD4-BD11-15853872C63F}" type="presParOf" srcId="{406557D4-F684-4E31-B07B-A5D0CF2C5935}" destId="{F34AE9D6-3DB8-4D22-8560-2494A2471C15}" srcOrd="4" destOrd="0" presId="urn:microsoft.com/office/officeart/2018/5/layout/CenteredIconLabelDescriptionList"/>
    <dgm:cxn modelId="{535B2F69-30E8-4985-B737-3C2228C41008}" type="presParOf" srcId="{407B76F3-34F8-4938-886B-D65E396600CE}" destId="{E1CAB5F5-E2E4-4B60-A281-7C287DC98555}" srcOrd="3" destOrd="0" presId="urn:microsoft.com/office/officeart/2018/5/layout/CenteredIconLabelDescriptionList"/>
    <dgm:cxn modelId="{12A12159-0C2E-4E41-B9F6-673E13E67B37}" type="presParOf" srcId="{407B76F3-34F8-4938-886B-D65E396600CE}" destId="{E6D02CA4-1BB8-4991-9FF9-0AE44D084CA6}" srcOrd="4" destOrd="0" presId="urn:microsoft.com/office/officeart/2018/5/layout/CenteredIconLabelDescriptionList"/>
    <dgm:cxn modelId="{4106A2A6-7F69-4BE4-A010-085115F9E269}" type="presParOf" srcId="{E6D02CA4-1BB8-4991-9FF9-0AE44D084CA6}" destId="{5AD1A887-7F0C-4893-9D64-1FAD93F8C9F3}" srcOrd="0" destOrd="0" presId="urn:microsoft.com/office/officeart/2018/5/layout/CenteredIconLabelDescriptionList"/>
    <dgm:cxn modelId="{2A074FE2-97E5-4F75-845B-7B0B37528BA3}" type="presParOf" srcId="{E6D02CA4-1BB8-4991-9FF9-0AE44D084CA6}" destId="{69EDD24A-B2AD-4627-B32A-652F1F9FE8A7}" srcOrd="1" destOrd="0" presId="urn:microsoft.com/office/officeart/2018/5/layout/CenteredIconLabelDescriptionList"/>
    <dgm:cxn modelId="{AF603279-0215-4800-B3E7-033359D561ED}" type="presParOf" srcId="{E6D02CA4-1BB8-4991-9FF9-0AE44D084CA6}" destId="{3F3B8DE3-5E51-4D99-9FE8-3469B08B2284}" srcOrd="2" destOrd="0" presId="urn:microsoft.com/office/officeart/2018/5/layout/CenteredIconLabelDescriptionList"/>
    <dgm:cxn modelId="{657530F2-C595-4381-AE99-C1F032BDBC3B}" type="presParOf" srcId="{E6D02CA4-1BB8-4991-9FF9-0AE44D084CA6}" destId="{7268BCC7-4F02-4A3D-BF18-4C6191C4EB84}" srcOrd="3" destOrd="0" presId="urn:microsoft.com/office/officeart/2018/5/layout/CenteredIconLabelDescriptionList"/>
    <dgm:cxn modelId="{10F5D6ED-3A03-4016-8DE7-C9EB08760A07}" type="presParOf" srcId="{E6D02CA4-1BB8-4991-9FF9-0AE44D084CA6}" destId="{0319A0C6-1C3B-495A-8DE2-9328DCFC9C8F}" srcOrd="4" destOrd="0" presId="urn:microsoft.com/office/officeart/2018/5/layout/CenteredIconLabelDescriptionList"/>
    <dgm:cxn modelId="{09FB3728-947D-4B62-9471-B9FD9A50229B}" type="presParOf" srcId="{407B76F3-34F8-4938-886B-D65E396600CE}" destId="{6CBF7073-67EC-4CC7-8FA5-870FED9BDDFB}" srcOrd="5" destOrd="0" presId="urn:microsoft.com/office/officeart/2018/5/layout/CenteredIconLabelDescriptionList"/>
    <dgm:cxn modelId="{40AC187C-0A64-48DA-A8E8-A079245699FE}" type="presParOf" srcId="{407B76F3-34F8-4938-886B-D65E396600CE}" destId="{8A97A4F6-2C26-46A3-8747-994B1233F655}" srcOrd="6" destOrd="0" presId="urn:microsoft.com/office/officeart/2018/5/layout/CenteredIconLabelDescriptionList"/>
    <dgm:cxn modelId="{01A08D08-B3AF-4BE3-82EA-B4FF9ADC0873}" type="presParOf" srcId="{8A97A4F6-2C26-46A3-8747-994B1233F655}" destId="{DBE05065-72FC-489C-89A7-A370EEB237B5}" srcOrd="0" destOrd="0" presId="urn:microsoft.com/office/officeart/2018/5/layout/CenteredIconLabelDescriptionList"/>
    <dgm:cxn modelId="{67B862D8-74FD-41DD-8281-48ED7A26703C}" type="presParOf" srcId="{8A97A4F6-2C26-46A3-8747-994B1233F655}" destId="{8FFBAB03-CDE5-43BF-B19C-C3355D7D1241}" srcOrd="1" destOrd="0" presId="urn:microsoft.com/office/officeart/2018/5/layout/CenteredIconLabelDescriptionList"/>
    <dgm:cxn modelId="{74D55813-C6DF-4D09-B4BF-DCB407A76440}" type="presParOf" srcId="{8A97A4F6-2C26-46A3-8747-994B1233F655}" destId="{8248CBD0-2E24-4FB6-9252-E0AF92D6AB9B}" srcOrd="2" destOrd="0" presId="urn:microsoft.com/office/officeart/2018/5/layout/CenteredIconLabelDescriptionList"/>
    <dgm:cxn modelId="{E7718356-B727-47B8-B25D-E13378A359D1}" type="presParOf" srcId="{8A97A4F6-2C26-46A3-8747-994B1233F655}" destId="{99E039A8-B482-4FA6-BF1B-97C158B3BBDC}" srcOrd="3" destOrd="0" presId="urn:microsoft.com/office/officeart/2018/5/layout/CenteredIconLabelDescriptionList"/>
    <dgm:cxn modelId="{3BF32638-4A87-4855-BB44-BC3134CB0A22}" type="presParOf" srcId="{8A97A4F6-2C26-46A3-8747-994B1233F655}" destId="{9EDFED96-D3D9-4FAD-837C-AB31973B283F}" srcOrd="4" destOrd="0" presId="urn:microsoft.com/office/officeart/2018/5/layout/CenteredIconLabelDescriptionList"/>
    <dgm:cxn modelId="{CDFF8ED1-9FF5-40EA-8719-C9D766474AAC}" type="presParOf" srcId="{407B76F3-34F8-4938-886B-D65E396600CE}" destId="{776140C4-ACB5-40BD-B28E-8D9C21138572}" srcOrd="7" destOrd="0" presId="urn:microsoft.com/office/officeart/2018/5/layout/CenteredIconLabelDescriptionList"/>
    <dgm:cxn modelId="{8B4C49D6-AE15-4D54-9242-F80A003AA56E}" type="presParOf" srcId="{407B76F3-34F8-4938-886B-D65E396600CE}" destId="{C0080E39-82DB-43CD-94DA-31AF8D0D9148}" srcOrd="8" destOrd="0" presId="urn:microsoft.com/office/officeart/2018/5/layout/CenteredIconLabelDescriptionList"/>
    <dgm:cxn modelId="{A25108F1-5081-43EE-924A-AB4871B12C3C}" type="presParOf" srcId="{C0080E39-82DB-43CD-94DA-31AF8D0D9148}" destId="{4C156C4A-F972-4228-BE06-1D8FB19F06FD}" srcOrd="0" destOrd="0" presId="urn:microsoft.com/office/officeart/2018/5/layout/CenteredIconLabelDescriptionList"/>
    <dgm:cxn modelId="{D0107072-46C9-4325-AC66-90F90198B906}" type="presParOf" srcId="{C0080E39-82DB-43CD-94DA-31AF8D0D9148}" destId="{ADA27738-BAD7-4A73-B6FB-13E2CD67E896}" srcOrd="1" destOrd="0" presId="urn:microsoft.com/office/officeart/2018/5/layout/CenteredIconLabelDescriptionList"/>
    <dgm:cxn modelId="{C1A4FBD0-0E1D-4468-8637-64491708807A}" type="presParOf" srcId="{C0080E39-82DB-43CD-94DA-31AF8D0D9148}" destId="{9C6F8CA5-5B2E-4C73-AF89-ADB82A3FCE65}" srcOrd="2" destOrd="0" presId="urn:microsoft.com/office/officeart/2018/5/layout/CenteredIconLabelDescriptionList"/>
    <dgm:cxn modelId="{079F5FED-B30F-4737-A081-905195B7A022}" type="presParOf" srcId="{C0080E39-82DB-43CD-94DA-31AF8D0D9148}" destId="{36C56C20-74A7-411A-842F-739601C8DB77}" srcOrd="3" destOrd="0" presId="urn:microsoft.com/office/officeart/2018/5/layout/CenteredIconLabelDescriptionList"/>
    <dgm:cxn modelId="{2991A9D2-DF30-4821-B9FE-399A4630E1CF}" type="presParOf" srcId="{C0080E39-82DB-43CD-94DA-31AF8D0D9148}" destId="{A8C14327-9288-4204-B224-E7EBA1E2E8F7}"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58EE0F8-5EA8-4306-BBBA-6BDA88ECBF6D}" type="doc">
      <dgm:prSet loTypeId="urn:microsoft.com/office/officeart/2008/layout/CircularPictureCallout" loCatId="picture" qsTypeId="urn:microsoft.com/office/officeart/2005/8/quickstyle/3d1" qsCatId="3D" csTypeId="urn:microsoft.com/office/officeart/2005/8/colors/accent5_1" csCatId="accent5" phldr="1"/>
      <dgm:spPr/>
      <dgm:t>
        <a:bodyPr/>
        <a:lstStyle/>
        <a:p>
          <a:endParaRPr lang="en-US"/>
        </a:p>
      </dgm:t>
    </dgm:pt>
    <dgm:pt modelId="{43E65BA6-9128-47CC-920E-F4A83DC05848}">
      <dgm:prSet/>
      <dgm:spPr/>
      <dgm:t>
        <a:bodyPr/>
        <a:lstStyle/>
        <a:p>
          <a:r>
            <a:rPr lang="en-US" b="1" dirty="0">
              <a:latin typeface="Bookman Old Style" panose="02050604050505020204" pitchFamily="18" charset="0"/>
            </a:rPr>
            <a:t>STAFF APPRAISAL</a:t>
          </a:r>
          <a:endParaRPr lang="en-US" dirty="0">
            <a:latin typeface="Bookman Old Style" panose="02050604050505020204" pitchFamily="18" charset="0"/>
          </a:endParaRPr>
        </a:p>
      </dgm:t>
    </dgm:pt>
    <dgm:pt modelId="{EC391F9A-651C-48A1-A8F3-D07969ADA9ED}" type="parTrans" cxnId="{F57A116A-9610-4FA2-9803-174CD938612B}">
      <dgm:prSet/>
      <dgm:spPr/>
      <dgm:t>
        <a:bodyPr/>
        <a:lstStyle/>
        <a:p>
          <a:endParaRPr lang="en-US"/>
        </a:p>
      </dgm:t>
    </dgm:pt>
    <dgm:pt modelId="{C95C201E-CC5A-43CA-AFE2-AA29333807B8}" type="sibTrans" cxnId="{F57A116A-9610-4FA2-9803-174CD938612B}">
      <dgm:prSet/>
      <dgm:spPr/>
      <dgm:t>
        <a:bodyPr/>
        <a:lstStyle/>
        <a:p>
          <a:endParaRPr lang="en-US"/>
        </a:p>
      </dgm:t>
    </dgm:pt>
    <dgm:pt modelId="{0716A778-A016-41E5-81C0-CDAEBCBEE23C}">
      <dgm:prSet/>
      <dgm:spPr/>
      <dgm:t>
        <a:bodyPr/>
        <a:lstStyle/>
        <a:p>
          <a:r>
            <a:rPr lang="en-US" b="1" dirty="0">
              <a:latin typeface="Bookman Old Style" panose="02050604050505020204" pitchFamily="18" charset="0"/>
            </a:rPr>
            <a:t>SECTOR MEDIUM TERM DEVELOPMENT PLANS</a:t>
          </a:r>
          <a:endParaRPr lang="en-US" dirty="0">
            <a:latin typeface="Bookman Old Style" panose="02050604050505020204" pitchFamily="18" charset="0"/>
          </a:endParaRPr>
        </a:p>
      </dgm:t>
    </dgm:pt>
    <dgm:pt modelId="{C594E496-259C-49C4-A0CB-35BA7FFF8604}" type="parTrans" cxnId="{365223E8-C785-4548-9142-6A0202DBF855}">
      <dgm:prSet/>
      <dgm:spPr/>
      <dgm:t>
        <a:bodyPr/>
        <a:lstStyle/>
        <a:p>
          <a:endParaRPr lang="en-US"/>
        </a:p>
      </dgm:t>
    </dgm:pt>
    <dgm:pt modelId="{E28C7332-2315-494F-AB51-2DBFD1FE7624}" type="sibTrans" cxnId="{365223E8-C785-4548-9142-6A0202DBF855}">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3000" b="-83000"/>
          </a:stretch>
        </a:blipFill>
      </dgm:spPr>
      <dgm:t>
        <a:bodyPr/>
        <a:lstStyle/>
        <a:p>
          <a:endParaRPr lang="en-US"/>
        </a:p>
      </dgm:t>
      <dgm:extLst>
        <a:ext uri="{E40237B7-FDA0-4F09-8148-C483321AD2D9}">
          <dgm14:cNvPr xmlns:dgm14="http://schemas.microsoft.com/office/drawing/2010/diagram" id="0" name="" descr="Clipboard outline"/>
        </a:ext>
      </dgm:extLst>
    </dgm:pt>
    <dgm:pt modelId="{366115A0-5307-422B-94F0-1531569CE911}">
      <dgm:prSet/>
      <dgm:spPr/>
      <dgm:t>
        <a:bodyPr/>
        <a:lstStyle/>
        <a:p>
          <a:r>
            <a:rPr lang="en-US" b="1" dirty="0"/>
            <a:t> </a:t>
          </a:r>
          <a:r>
            <a:rPr lang="en-US" b="1" dirty="0">
              <a:latin typeface="Bookman Old Style" panose="02050604050505020204" pitchFamily="18" charset="0"/>
            </a:rPr>
            <a:t>INSTITUTIONAL ANNUAL ACTION PLANS</a:t>
          </a:r>
          <a:endParaRPr lang="en-US" dirty="0">
            <a:latin typeface="Bookman Old Style" panose="02050604050505020204" pitchFamily="18" charset="0"/>
          </a:endParaRPr>
        </a:p>
      </dgm:t>
    </dgm:pt>
    <dgm:pt modelId="{4EF75685-CCF6-45AF-96B0-A763336F3DE0}" type="parTrans" cxnId="{9862A38C-A67A-4F50-9869-3EAA91874113}">
      <dgm:prSet/>
      <dgm:spPr/>
      <dgm:t>
        <a:bodyPr/>
        <a:lstStyle/>
        <a:p>
          <a:endParaRPr lang="en-US"/>
        </a:p>
      </dgm:t>
    </dgm:pt>
    <dgm:pt modelId="{61EB67C3-EE4B-4131-BE2A-FE00958FA0CC}" type="sibTrans" cxnId="{9862A38C-A67A-4F50-9869-3EAA91874113}">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9000" b="-69000"/>
          </a:stretch>
        </a:blipFill>
      </dgm:spPr>
      <dgm:t>
        <a:bodyPr/>
        <a:lstStyle/>
        <a:p>
          <a:endParaRPr lang="en-US"/>
        </a:p>
      </dgm:t>
      <dgm:extLst>
        <a:ext uri="{E40237B7-FDA0-4F09-8148-C483321AD2D9}">
          <dgm14:cNvPr xmlns:dgm14="http://schemas.microsoft.com/office/drawing/2010/diagram" id="0" name="" descr="An open book"/>
        </a:ext>
      </dgm:extLst>
    </dgm:pt>
    <dgm:pt modelId="{73F02388-D947-41B3-BD88-747A321573EF}">
      <dgm:prSet/>
      <dgm:spPr/>
      <dgm:t>
        <a:bodyPr/>
        <a:lstStyle/>
        <a:p>
          <a:r>
            <a:rPr lang="en-US" b="1" dirty="0">
              <a:latin typeface="Bookman Old Style" panose="02050604050505020204" pitchFamily="18" charset="0"/>
            </a:rPr>
            <a:t>CHIEF DIRECTORS PERFORMANCE AGREEMENT</a:t>
          </a:r>
          <a:endParaRPr lang="en-US" dirty="0">
            <a:latin typeface="Bookman Old Style" panose="02050604050505020204" pitchFamily="18" charset="0"/>
          </a:endParaRPr>
        </a:p>
      </dgm:t>
    </dgm:pt>
    <dgm:pt modelId="{A07AA0AA-BEE9-418B-AF7E-17942884C55B}" type="parTrans" cxnId="{44FE1AFE-5524-4B9E-AB7B-89562C040D7F}">
      <dgm:prSet/>
      <dgm:spPr/>
      <dgm:t>
        <a:bodyPr/>
        <a:lstStyle/>
        <a:p>
          <a:endParaRPr lang="en-US"/>
        </a:p>
      </dgm:t>
    </dgm:pt>
    <dgm:pt modelId="{9ADBA76F-1029-473A-A1E3-6B2B3EB70274}" type="sibTrans" cxnId="{44FE1AFE-5524-4B9E-AB7B-89562C040D7F}">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5000" b="-115000"/>
          </a:stretch>
        </a:blipFill>
      </dgm:spPr>
      <dgm:t>
        <a:bodyPr/>
        <a:lstStyle/>
        <a:p>
          <a:endParaRPr lang="en-US"/>
        </a:p>
      </dgm:t>
      <dgm:extLst>
        <a:ext uri="{E40237B7-FDA0-4F09-8148-C483321AD2D9}">
          <dgm14:cNvPr xmlns:dgm14="http://schemas.microsoft.com/office/drawing/2010/diagram" id="0" name="" descr="Books with solid fill"/>
        </a:ext>
      </dgm:extLst>
    </dgm:pt>
    <dgm:pt modelId="{E9870595-2FB6-4AC3-9C1D-7FC477AE1FCE}">
      <dgm:prSet/>
      <dgm:spPr/>
      <dgm:t>
        <a:bodyPr/>
        <a:lstStyle/>
        <a:p>
          <a:r>
            <a:rPr lang="en-US" b="1" dirty="0">
              <a:latin typeface="Bookman Old Style" panose="02050604050505020204" pitchFamily="18" charset="0"/>
            </a:rPr>
            <a:t>DIRECTORS PERFORMANCE AGREEMENT</a:t>
          </a:r>
          <a:endParaRPr lang="en-US" dirty="0">
            <a:latin typeface="Bookman Old Style" panose="02050604050505020204" pitchFamily="18" charset="0"/>
          </a:endParaRPr>
        </a:p>
      </dgm:t>
    </dgm:pt>
    <dgm:pt modelId="{4D256051-C78A-47FC-8429-40E1197DC8D1}" type="parTrans" cxnId="{A0680C83-D6E4-494F-AAB7-FEA8C54450FD}">
      <dgm:prSet/>
      <dgm:spPr/>
      <dgm:t>
        <a:bodyPr/>
        <a:lstStyle/>
        <a:p>
          <a:endParaRPr lang="en-US"/>
        </a:p>
      </dgm:t>
    </dgm:pt>
    <dgm:pt modelId="{5E8412A1-6F11-4E6E-A284-EDD5B2EBE11F}" type="sibTrans" cxnId="{A0680C83-D6E4-494F-AAB7-FEA8C54450FD}">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41000" b="-41000"/>
          </a:stretch>
        </a:blipFill>
      </dgm:spPr>
      <dgm:t>
        <a:bodyPr/>
        <a:lstStyle/>
        <a:p>
          <a:endParaRPr lang="en-US"/>
        </a:p>
      </dgm:t>
      <dgm:extLst>
        <a:ext uri="{E40237B7-FDA0-4F09-8148-C483321AD2D9}">
          <dgm14:cNvPr xmlns:dgm14="http://schemas.microsoft.com/office/drawing/2010/diagram" id="0" name="" descr="Pie chart and pencil percentage sign"/>
        </a:ext>
      </dgm:extLst>
    </dgm:pt>
    <dgm:pt modelId="{E573C3BE-ECE5-4CA2-943B-F4B9F8D18806}" type="pres">
      <dgm:prSet presAssocID="{F58EE0F8-5EA8-4306-BBBA-6BDA88ECBF6D}" presName="Name0" presStyleCnt="0">
        <dgm:presLayoutVars>
          <dgm:chMax val="7"/>
          <dgm:chPref val="7"/>
          <dgm:dir/>
        </dgm:presLayoutVars>
      </dgm:prSet>
      <dgm:spPr/>
    </dgm:pt>
    <dgm:pt modelId="{56718EEC-77AF-4A93-8FC6-D6CE86314803}" type="pres">
      <dgm:prSet presAssocID="{F58EE0F8-5EA8-4306-BBBA-6BDA88ECBF6D}" presName="Name1" presStyleCnt="0"/>
      <dgm:spPr/>
    </dgm:pt>
    <dgm:pt modelId="{44BAD73F-43FF-4D7D-AA80-AA4C048F7884}" type="pres">
      <dgm:prSet presAssocID="{C95C201E-CC5A-43CA-AFE2-AA29333807B8}" presName="picture_1" presStyleCnt="0"/>
      <dgm:spPr/>
    </dgm:pt>
    <dgm:pt modelId="{1108084E-CBA1-465E-8FB0-D02B66941426}" type="pres">
      <dgm:prSet presAssocID="{C95C201E-CC5A-43CA-AFE2-AA29333807B8}" presName="pictureRepeatNode" presStyleLbl="alignImgPlace1" presStyleIdx="0" presStyleCnt="5" custScaleX="71293" custScaleY="64402" custLinFactNeighborX="1103" custLinFactNeighborY="2868"/>
      <dgm:spPr/>
    </dgm:pt>
    <dgm:pt modelId="{3FEC6E7B-77CC-4545-B95B-41A9A528D95F}" type="pres">
      <dgm:prSet presAssocID="{43E65BA6-9128-47CC-920E-F4A83DC05848}" presName="text_1" presStyleLbl="node1" presStyleIdx="0" presStyleCnt="0" custScaleX="98122" custScaleY="92721" custLinFactNeighborX="-1034" custLinFactNeighborY="-50148">
        <dgm:presLayoutVars>
          <dgm:bulletEnabled val="1"/>
        </dgm:presLayoutVars>
      </dgm:prSet>
      <dgm:spPr/>
    </dgm:pt>
    <dgm:pt modelId="{52A4D9A2-436F-4B24-8250-35CA4BB7D50B}" type="pres">
      <dgm:prSet presAssocID="{E28C7332-2315-494F-AB51-2DBFD1FE7624}" presName="picture_2" presStyleCnt="0"/>
      <dgm:spPr/>
    </dgm:pt>
    <dgm:pt modelId="{98AE8F9F-1CCB-402C-AB0D-77D731125FE2}" type="pres">
      <dgm:prSet presAssocID="{E28C7332-2315-494F-AB51-2DBFD1FE7624}" presName="pictureRepeatNode" presStyleLbl="alignImgPlace1" presStyleIdx="1" presStyleCnt="5" custScaleY="37630"/>
      <dgm:spPr/>
    </dgm:pt>
    <dgm:pt modelId="{9C2E6276-C364-48E3-A4DB-001A1DFD947C}" type="pres">
      <dgm:prSet presAssocID="{0716A778-A016-41E5-81C0-CDAEBCBEE23C}" presName="line_2" presStyleLbl="parChTrans1D1" presStyleIdx="0" presStyleCnt="4"/>
      <dgm:spPr/>
    </dgm:pt>
    <dgm:pt modelId="{1630C8D3-CEC7-422F-8C3B-C72C86476945}" type="pres">
      <dgm:prSet presAssocID="{0716A778-A016-41E5-81C0-CDAEBCBEE23C}" presName="textparent_2" presStyleLbl="node1" presStyleIdx="0" presStyleCnt="0"/>
      <dgm:spPr/>
    </dgm:pt>
    <dgm:pt modelId="{A5AB6BD8-D513-4BE3-B240-E80FA2ABBFDB}" type="pres">
      <dgm:prSet presAssocID="{0716A778-A016-41E5-81C0-CDAEBCBEE23C}" presName="text_2" presStyleLbl="revTx" presStyleIdx="0" presStyleCnt="4">
        <dgm:presLayoutVars>
          <dgm:bulletEnabled val="1"/>
        </dgm:presLayoutVars>
      </dgm:prSet>
      <dgm:spPr/>
    </dgm:pt>
    <dgm:pt modelId="{86C5F835-1EA9-472F-BFE7-6F179B2ADDE1}" type="pres">
      <dgm:prSet presAssocID="{61EB67C3-EE4B-4131-BE2A-FE00958FA0CC}" presName="picture_3" presStyleCnt="0"/>
      <dgm:spPr/>
    </dgm:pt>
    <dgm:pt modelId="{53113CFA-2C39-4E0F-B101-D42C832A8DD2}" type="pres">
      <dgm:prSet presAssocID="{61EB67C3-EE4B-4131-BE2A-FE00958FA0CC}" presName="pictureRepeatNode" presStyleLbl="alignImgPlace1" presStyleIdx="2" presStyleCnt="5" custScaleY="41898"/>
      <dgm:spPr/>
    </dgm:pt>
    <dgm:pt modelId="{311D23A3-2608-4544-9973-93A754838552}" type="pres">
      <dgm:prSet presAssocID="{366115A0-5307-422B-94F0-1531569CE911}" presName="line_3" presStyleLbl="parChTrans1D1" presStyleIdx="1" presStyleCnt="4"/>
      <dgm:spPr/>
    </dgm:pt>
    <dgm:pt modelId="{397419BA-CC2C-4A5E-A413-521367AADADB}" type="pres">
      <dgm:prSet presAssocID="{366115A0-5307-422B-94F0-1531569CE911}" presName="textparent_3" presStyleLbl="node1" presStyleIdx="0" presStyleCnt="0"/>
      <dgm:spPr/>
    </dgm:pt>
    <dgm:pt modelId="{91D3BE28-AA3D-444A-A3E2-7C10D0384A60}" type="pres">
      <dgm:prSet presAssocID="{366115A0-5307-422B-94F0-1531569CE911}" presName="text_3" presStyleLbl="revTx" presStyleIdx="1" presStyleCnt="4">
        <dgm:presLayoutVars>
          <dgm:bulletEnabled val="1"/>
        </dgm:presLayoutVars>
      </dgm:prSet>
      <dgm:spPr/>
    </dgm:pt>
    <dgm:pt modelId="{74C6C0E7-DFDB-4FB6-B1E1-AEDF459D9FDD}" type="pres">
      <dgm:prSet presAssocID="{9ADBA76F-1029-473A-A1E3-6B2B3EB70274}" presName="picture_4" presStyleCnt="0"/>
      <dgm:spPr/>
    </dgm:pt>
    <dgm:pt modelId="{C29950F6-DAA4-419A-AE2F-4835F29D4501}" type="pres">
      <dgm:prSet presAssocID="{9ADBA76F-1029-473A-A1E3-6B2B3EB70274}" presName="pictureRepeatNode" presStyleLbl="alignImgPlace1" presStyleIdx="3" presStyleCnt="5" custScaleY="30345"/>
      <dgm:spPr/>
    </dgm:pt>
    <dgm:pt modelId="{9177E26E-A41A-4963-9F9B-0B2660E474B3}" type="pres">
      <dgm:prSet presAssocID="{73F02388-D947-41B3-BD88-747A321573EF}" presName="line_4" presStyleLbl="parChTrans1D1" presStyleIdx="2" presStyleCnt="4"/>
      <dgm:spPr/>
    </dgm:pt>
    <dgm:pt modelId="{4E1344B8-3A6D-47C6-B430-6391E31D940D}" type="pres">
      <dgm:prSet presAssocID="{73F02388-D947-41B3-BD88-747A321573EF}" presName="textparent_4" presStyleLbl="node1" presStyleIdx="0" presStyleCnt="0"/>
      <dgm:spPr/>
    </dgm:pt>
    <dgm:pt modelId="{EB16E5D6-C7AD-40C1-B10C-1395DE3D660C}" type="pres">
      <dgm:prSet presAssocID="{73F02388-D947-41B3-BD88-747A321573EF}" presName="text_4" presStyleLbl="revTx" presStyleIdx="2" presStyleCnt="4">
        <dgm:presLayoutVars>
          <dgm:bulletEnabled val="1"/>
        </dgm:presLayoutVars>
      </dgm:prSet>
      <dgm:spPr/>
    </dgm:pt>
    <dgm:pt modelId="{86980E6E-CF85-42F3-9723-8493EDF9276A}" type="pres">
      <dgm:prSet presAssocID="{5E8412A1-6F11-4E6E-A284-EDD5B2EBE11F}" presName="picture_5" presStyleCnt="0"/>
      <dgm:spPr/>
    </dgm:pt>
    <dgm:pt modelId="{CF7465BA-F744-40BF-97CB-638D6F4E6EF0}" type="pres">
      <dgm:prSet presAssocID="{5E8412A1-6F11-4E6E-A284-EDD5B2EBE11F}" presName="pictureRepeatNode" presStyleLbl="alignImgPlace1" presStyleIdx="4" presStyleCnt="5" custScaleY="36619"/>
      <dgm:spPr/>
    </dgm:pt>
    <dgm:pt modelId="{96358656-D7B6-483F-88FC-B383D1FF4AB6}" type="pres">
      <dgm:prSet presAssocID="{E9870595-2FB6-4AC3-9C1D-7FC477AE1FCE}" presName="line_5" presStyleLbl="parChTrans1D1" presStyleIdx="3" presStyleCnt="4"/>
      <dgm:spPr/>
    </dgm:pt>
    <dgm:pt modelId="{DDC53EF7-9FDA-4B6C-B9BE-AE7A90F3C759}" type="pres">
      <dgm:prSet presAssocID="{E9870595-2FB6-4AC3-9C1D-7FC477AE1FCE}" presName="textparent_5" presStyleLbl="node1" presStyleIdx="0" presStyleCnt="0"/>
      <dgm:spPr/>
    </dgm:pt>
    <dgm:pt modelId="{5BE2EF46-4C5B-494D-8064-9705C50B4DF8}" type="pres">
      <dgm:prSet presAssocID="{E9870595-2FB6-4AC3-9C1D-7FC477AE1FCE}" presName="text_5" presStyleLbl="revTx" presStyleIdx="3" presStyleCnt="4">
        <dgm:presLayoutVars>
          <dgm:bulletEnabled val="1"/>
        </dgm:presLayoutVars>
      </dgm:prSet>
      <dgm:spPr/>
    </dgm:pt>
  </dgm:ptLst>
  <dgm:cxnLst>
    <dgm:cxn modelId="{F78EA945-35FA-4C46-B56E-EE68CAA378B2}" type="presOf" srcId="{F58EE0F8-5EA8-4306-BBBA-6BDA88ECBF6D}" destId="{E573C3BE-ECE5-4CA2-943B-F4B9F8D18806}" srcOrd="0" destOrd="0" presId="urn:microsoft.com/office/officeart/2008/layout/CircularPictureCallout"/>
    <dgm:cxn modelId="{14D1B765-F114-4FDC-B7EA-1E4B887460EC}" type="presOf" srcId="{E28C7332-2315-494F-AB51-2DBFD1FE7624}" destId="{98AE8F9F-1CCB-402C-AB0D-77D731125FE2}" srcOrd="0" destOrd="0" presId="urn:microsoft.com/office/officeart/2008/layout/CircularPictureCallout"/>
    <dgm:cxn modelId="{F60E0F47-B948-463B-9E39-D37570AFF491}" type="presOf" srcId="{5E8412A1-6F11-4E6E-A284-EDD5B2EBE11F}" destId="{CF7465BA-F744-40BF-97CB-638D6F4E6EF0}" srcOrd="0" destOrd="0" presId="urn:microsoft.com/office/officeart/2008/layout/CircularPictureCallout"/>
    <dgm:cxn modelId="{F57A116A-9610-4FA2-9803-174CD938612B}" srcId="{F58EE0F8-5EA8-4306-BBBA-6BDA88ECBF6D}" destId="{43E65BA6-9128-47CC-920E-F4A83DC05848}" srcOrd="0" destOrd="0" parTransId="{EC391F9A-651C-48A1-A8F3-D07969ADA9ED}" sibTransId="{C95C201E-CC5A-43CA-AFE2-AA29333807B8}"/>
    <dgm:cxn modelId="{42236C4D-DE06-40C9-A1F2-237B19B77FD8}" type="presOf" srcId="{C95C201E-CC5A-43CA-AFE2-AA29333807B8}" destId="{1108084E-CBA1-465E-8FB0-D02B66941426}" srcOrd="0" destOrd="0" presId="urn:microsoft.com/office/officeart/2008/layout/CircularPictureCallout"/>
    <dgm:cxn modelId="{4847C951-3A99-409F-934F-C826331D44F3}" type="presOf" srcId="{9ADBA76F-1029-473A-A1E3-6B2B3EB70274}" destId="{C29950F6-DAA4-419A-AE2F-4835F29D4501}" srcOrd="0" destOrd="0" presId="urn:microsoft.com/office/officeart/2008/layout/CircularPictureCallout"/>
    <dgm:cxn modelId="{897F8959-377B-4DAB-A4B8-E2EF435E0B07}" type="presOf" srcId="{366115A0-5307-422B-94F0-1531569CE911}" destId="{91D3BE28-AA3D-444A-A3E2-7C10D0384A60}" srcOrd="0" destOrd="0" presId="urn:microsoft.com/office/officeart/2008/layout/CircularPictureCallout"/>
    <dgm:cxn modelId="{81401C7F-91A7-4095-870F-B0C616D90341}" type="presOf" srcId="{61EB67C3-EE4B-4131-BE2A-FE00958FA0CC}" destId="{53113CFA-2C39-4E0F-B101-D42C832A8DD2}" srcOrd="0" destOrd="0" presId="urn:microsoft.com/office/officeart/2008/layout/CircularPictureCallout"/>
    <dgm:cxn modelId="{A0680C83-D6E4-494F-AAB7-FEA8C54450FD}" srcId="{F58EE0F8-5EA8-4306-BBBA-6BDA88ECBF6D}" destId="{E9870595-2FB6-4AC3-9C1D-7FC477AE1FCE}" srcOrd="4" destOrd="0" parTransId="{4D256051-C78A-47FC-8429-40E1197DC8D1}" sibTransId="{5E8412A1-6F11-4E6E-A284-EDD5B2EBE11F}"/>
    <dgm:cxn modelId="{B6B0F787-7FD8-4F2B-B6F3-BF769258054B}" type="presOf" srcId="{43E65BA6-9128-47CC-920E-F4A83DC05848}" destId="{3FEC6E7B-77CC-4545-B95B-41A9A528D95F}" srcOrd="0" destOrd="0" presId="urn:microsoft.com/office/officeart/2008/layout/CircularPictureCallout"/>
    <dgm:cxn modelId="{83A70D8A-F971-445E-9319-E3999AB8F999}" type="presOf" srcId="{0716A778-A016-41E5-81C0-CDAEBCBEE23C}" destId="{A5AB6BD8-D513-4BE3-B240-E80FA2ABBFDB}" srcOrd="0" destOrd="0" presId="urn:microsoft.com/office/officeart/2008/layout/CircularPictureCallout"/>
    <dgm:cxn modelId="{9862A38C-A67A-4F50-9869-3EAA91874113}" srcId="{F58EE0F8-5EA8-4306-BBBA-6BDA88ECBF6D}" destId="{366115A0-5307-422B-94F0-1531569CE911}" srcOrd="2" destOrd="0" parTransId="{4EF75685-CCF6-45AF-96B0-A763336F3DE0}" sibTransId="{61EB67C3-EE4B-4131-BE2A-FE00958FA0CC}"/>
    <dgm:cxn modelId="{365223E8-C785-4548-9142-6A0202DBF855}" srcId="{F58EE0F8-5EA8-4306-BBBA-6BDA88ECBF6D}" destId="{0716A778-A016-41E5-81C0-CDAEBCBEE23C}" srcOrd="1" destOrd="0" parTransId="{C594E496-259C-49C4-A0CB-35BA7FFF8604}" sibTransId="{E28C7332-2315-494F-AB51-2DBFD1FE7624}"/>
    <dgm:cxn modelId="{E46600EE-D5E1-4192-8581-982456995FFB}" type="presOf" srcId="{73F02388-D947-41B3-BD88-747A321573EF}" destId="{EB16E5D6-C7AD-40C1-B10C-1395DE3D660C}" srcOrd="0" destOrd="0" presId="urn:microsoft.com/office/officeart/2008/layout/CircularPictureCallout"/>
    <dgm:cxn modelId="{1452E5F2-5831-440C-B674-7C324F2A49D9}" type="presOf" srcId="{E9870595-2FB6-4AC3-9C1D-7FC477AE1FCE}" destId="{5BE2EF46-4C5B-494D-8064-9705C50B4DF8}" srcOrd="0" destOrd="0" presId="urn:microsoft.com/office/officeart/2008/layout/CircularPictureCallout"/>
    <dgm:cxn modelId="{44FE1AFE-5524-4B9E-AB7B-89562C040D7F}" srcId="{F58EE0F8-5EA8-4306-BBBA-6BDA88ECBF6D}" destId="{73F02388-D947-41B3-BD88-747A321573EF}" srcOrd="3" destOrd="0" parTransId="{A07AA0AA-BEE9-418B-AF7E-17942884C55B}" sibTransId="{9ADBA76F-1029-473A-A1E3-6B2B3EB70274}"/>
    <dgm:cxn modelId="{EFFADF60-EE0B-4999-A589-4E5BC6E2B67A}" type="presParOf" srcId="{E573C3BE-ECE5-4CA2-943B-F4B9F8D18806}" destId="{56718EEC-77AF-4A93-8FC6-D6CE86314803}" srcOrd="0" destOrd="0" presId="urn:microsoft.com/office/officeart/2008/layout/CircularPictureCallout"/>
    <dgm:cxn modelId="{9E237A6E-7D0C-41C3-A5C0-6C49EDE82211}" type="presParOf" srcId="{56718EEC-77AF-4A93-8FC6-D6CE86314803}" destId="{44BAD73F-43FF-4D7D-AA80-AA4C048F7884}" srcOrd="0" destOrd="0" presId="urn:microsoft.com/office/officeart/2008/layout/CircularPictureCallout"/>
    <dgm:cxn modelId="{E1BFFADA-48D1-4C05-8795-270856A2DE9B}" type="presParOf" srcId="{44BAD73F-43FF-4D7D-AA80-AA4C048F7884}" destId="{1108084E-CBA1-465E-8FB0-D02B66941426}" srcOrd="0" destOrd="0" presId="urn:microsoft.com/office/officeart/2008/layout/CircularPictureCallout"/>
    <dgm:cxn modelId="{212810B8-5E83-4716-AFF3-9CC0BDF5CBC9}" type="presParOf" srcId="{56718EEC-77AF-4A93-8FC6-D6CE86314803}" destId="{3FEC6E7B-77CC-4545-B95B-41A9A528D95F}" srcOrd="1" destOrd="0" presId="urn:microsoft.com/office/officeart/2008/layout/CircularPictureCallout"/>
    <dgm:cxn modelId="{A09C03D6-F799-485A-8CA3-B854E777BC50}" type="presParOf" srcId="{56718EEC-77AF-4A93-8FC6-D6CE86314803}" destId="{52A4D9A2-436F-4B24-8250-35CA4BB7D50B}" srcOrd="2" destOrd="0" presId="urn:microsoft.com/office/officeart/2008/layout/CircularPictureCallout"/>
    <dgm:cxn modelId="{159E3389-FBAE-44A7-AFCA-E914CBB1E80F}" type="presParOf" srcId="{52A4D9A2-436F-4B24-8250-35CA4BB7D50B}" destId="{98AE8F9F-1CCB-402C-AB0D-77D731125FE2}" srcOrd="0" destOrd="0" presId="urn:microsoft.com/office/officeart/2008/layout/CircularPictureCallout"/>
    <dgm:cxn modelId="{D3792818-F0C2-470D-9A6B-E28380818575}" type="presParOf" srcId="{56718EEC-77AF-4A93-8FC6-D6CE86314803}" destId="{9C2E6276-C364-48E3-A4DB-001A1DFD947C}" srcOrd="3" destOrd="0" presId="urn:microsoft.com/office/officeart/2008/layout/CircularPictureCallout"/>
    <dgm:cxn modelId="{68D6B4E9-B49E-4D02-BF4D-2D3C26348C50}" type="presParOf" srcId="{56718EEC-77AF-4A93-8FC6-D6CE86314803}" destId="{1630C8D3-CEC7-422F-8C3B-C72C86476945}" srcOrd="4" destOrd="0" presId="urn:microsoft.com/office/officeart/2008/layout/CircularPictureCallout"/>
    <dgm:cxn modelId="{7F2B7DA4-831D-4742-89E1-4D076FBD590B}" type="presParOf" srcId="{1630C8D3-CEC7-422F-8C3B-C72C86476945}" destId="{A5AB6BD8-D513-4BE3-B240-E80FA2ABBFDB}" srcOrd="0" destOrd="0" presId="urn:microsoft.com/office/officeart/2008/layout/CircularPictureCallout"/>
    <dgm:cxn modelId="{FA0167A5-9BAC-40C1-8299-E10C41D220C0}" type="presParOf" srcId="{56718EEC-77AF-4A93-8FC6-D6CE86314803}" destId="{86C5F835-1EA9-472F-BFE7-6F179B2ADDE1}" srcOrd="5" destOrd="0" presId="urn:microsoft.com/office/officeart/2008/layout/CircularPictureCallout"/>
    <dgm:cxn modelId="{D1883099-E3CF-4E32-976B-75E4E57CD246}" type="presParOf" srcId="{86C5F835-1EA9-472F-BFE7-6F179B2ADDE1}" destId="{53113CFA-2C39-4E0F-B101-D42C832A8DD2}" srcOrd="0" destOrd="0" presId="urn:microsoft.com/office/officeart/2008/layout/CircularPictureCallout"/>
    <dgm:cxn modelId="{357238CC-720C-47C1-9FFE-5A80E3A1025B}" type="presParOf" srcId="{56718EEC-77AF-4A93-8FC6-D6CE86314803}" destId="{311D23A3-2608-4544-9973-93A754838552}" srcOrd="6" destOrd="0" presId="urn:microsoft.com/office/officeart/2008/layout/CircularPictureCallout"/>
    <dgm:cxn modelId="{0EAC2252-7D69-41EE-BA85-0487236CE908}" type="presParOf" srcId="{56718EEC-77AF-4A93-8FC6-D6CE86314803}" destId="{397419BA-CC2C-4A5E-A413-521367AADADB}" srcOrd="7" destOrd="0" presId="urn:microsoft.com/office/officeart/2008/layout/CircularPictureCallout"/>
    <dgm:cxn modelId="{B2D5BC96-169C-4395-A047-2F0ACC71A8C9}" type="presParOf" srcId="{397419BA-CC2C-4A5E-A413-521367AADADB}" destId="{91D3BE28-AA3D-444A-A3E2-7C10D0384A60}" srcOrd="0" destOrd="0" presId="urn:microsoft.com/office/officeart/2008/layout/CircularPictureCallout"/>
    <dgm:cxn modelId="{B2162B90-70EA-489F-93D7-C84B58C2E100}" type="presParOf" srcId="{56718EEC-77AF-4A93-8FC6-D6CE86314803}" destId="{74C6C0E7-DFDB-4FB6-B1E1-AEDF459D9FDD}" srcOrd="8" destOrd="0" presId="urn:microsoft.com/office/officeart/2008/layout/CircularPictureCallout"/>
    <dgm:cxn modelId="{C2D57F92-0819-4869-A17F-082AB4B1FDE0}" type="presParOf" srcId="{74C6C0E7-DFDB-4FB6-B1E1-AEDF459D9FDD}" destId="{C29950F6-DAA4-419A-AE2F-4835F29D4501}" srcOrd="0" destOrd="0" presId="urn:microsoft.com/office/officeart/2008/layout/CircularPictureCallout"/>
    <dgm:cxn modelId="{CBACE825-2C25-49E0-9585-F4BDCB8CF0AC}" type="presParOf" srcId="{56718EEC-77AF-4A93-8FC6-D6CE86314803}" destId="{9177E26E-A41A-4963-9F9B-0B2660E474B3}" srcOrd="9" destOrd="0" presId="urn:microsoft.com/office/officeart/2008/layout/CircularPictureCallout"/>
    <dgm:cxn modelId="{9A632C27-EEDE-4795-8346-CB24D4A37D98}" type="presParOf" srcId="{56718EEC-77AF-4A93-8FC6-D6CE86314803}" destId="{4E1344B8-3A6D-47C6-B430-6391E31D940D}" srcOrd="10" destOrd="0" presId="urn:microsoft.com/office/officeart/2008/layout/CircularPictureCallout"/>
    <dgm:cxn modelId="{83575E73-C51C-4B03-894B-9C2C3ECB9646}" type="presParOf" srcId="{4E1344B8-3A6D-47C6-B430-6391E31D940D}" destId="{EB16E5D6-C7AD-40C1-B10C-1395DE3D660C}" srcOrd="0" destOrd="0" presId="urn:microsoft.com/office/officeart/2008/layout/CircularPictureCallout"/>
    <dgm:cxn modelId="{D7EDE33D-C6EE-4EEA-B367-9945492D9B25}" type="presParOf" srcId="{56718EEC-77AF-4A93-8FC6-D6CE86314803}" destId="{86980E6E-CF85-42F3-9723-8493EDF9276A}" srcOrd="11" destOrd="0" presId="urn:microsoft.com/office/officeart/2008/layout/CircularPictureCallout"/>
    <dgm:cxn modelId="{282A8423-8504-4808-87E0-DCCC34CD9117}" type="presParOf" srcId="{86980E6E-CF85-42F3-9723-8493EDF9276A}" destId="{CF7465BA-F744-40BF-97CB-638D6F4E6EF0}" srcOrd="0" destOrd="0" presId="urn:microsoft.com/office/officeart/2008/layout/CircularPictureCallout"/>
    <dgm:cxn modelId="{BA07DF9B-68A3-4321-A949-295B89C291AB}" type="presParOf" srcId="{56718EEC-77AF-4A93-8FC6-D6CE86314803}" destId="{96358656-D7B6-483F-88FC-B383D1FF4AB6}" srcOrd="12" destOrd="0" presId="urn:microsoft.com/office/officeart/2008/layout/CircularPictureCallout"/>
    <dgm:cxn modelId="{491B46B5-6DC7-4A85-8B0C-0E9E1EB865E3}" type="presParOf" srcId="{56718EEC-77AF-4A93-8FC6-D6CE86314803}" destId="{DDC53EF7-9FDA-4B6C-B9BE-AE7A90F3C759}" srcOrd="13" destOrd="0" presId="urn:microsoft.com/office/officeart/2008/layout/CircularPictureCallout"/>
    <dgm:cxn modelId="{03C5C487-31FE-4FEF-A6DE-E23E44882532}" type="presParOf" srcId="{DDC53EF7-9FDA-4B6C-B9BE-AE7A90F3C759}" destId="{5BE2EF46-4C5B-494D-8064-9705C50B4DF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4C862E-CD67-41A2-ACBE-D0C0F1203F8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3ACF1F5-B97B-4219-BDD1-61F65D9C66A2}">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2000" b="1" dirty="0">
              <a:solidFill>
                <a:schemeClr val="tx1"/>
              </a:solidFill>
              <a:latin typeface="Bookman Old Style" panose="02050604050505020204" pitchFamily="18" charset="0"/>
            </a:rPr>
            <a:t>Appraiser and Appraisee discuss progress of work</a:t>
          </a:r>
          <a:endParaRPr lang="en-US" sz="2000" dirty="0">
            <a:solidFill>
              <a:schemeClr val="tx1"/>
            </a:solidFill>
            <a:latin typeface="Bookman Old Style" panose="02050604050505020204" pitchFamily="18" charset="0"/>
          </a:endParaRPr>
        </a:p>
      </dgm:t>
    </dgm:pt>
    <dgm:pt modelId="{32B76BEC-CF37-4979-8CFF-DB857AA285B0}" type="parTrans" cxnId="{CD213970-F478-451C-8164-2E99FBA622B1}">
      <dgm:prSet/>
      <dgm:spPr/>
      <dgm:t>
        <a:bodyPr/>
        <a:lstStyle/>
        <a:p>
          <a:endParaRPr lang="en-US"/>
        </a:p>
      </dgm:t>
    </dgm:pt>
    <dgm:pt modelId="{5E22E356-9CE2-41B2-AD57-27F699350D29}" type="sibTrans" cxnId="{CD213970-F478-451C-8164-2E99FBA622B1}">
      <dgm:prSet/>
      <dgm:spPr/>
      <dgm:t>
        <a:bodyPr/>
        <a:lstStyle/>
        <a:p>
          <a:endParaRPr lang="en-US"/>
        </a:p>
      </dgm:t>
    </dgm:pt>
    <dgm:pt modelId="{3A8C3B7C-7102-4520-8054-256012F813F4}">
      <dgm:prSet/>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900" dirty="0"/>
        </a:p>
      </dgm:t>
    </dgm:pt>
    <dgm:pt modelId="{A59C6EA3-B3AD-4A59-B9BD-FCCA2D67383E}" type="parTrans" cxnId="{83BB9D28-2D65-4A79-8626-A919AF4613EB}">
      <dgm:prSet/>
      <dgm:spPr/>
      <dgm:t>
        <a:bodyPr/>
        <a:lstStyle/>
        <a:p>
          <a:endParaRPr lang="en-US"/>
        </a:p>
      </dgm:t>
    </dgm:pt>
    <dgm:pt modelId="{47349C37-CC08-4F1C-9F64-F092EEB1F7D2}" type="sibTrans" cxnId="{83BB9D28-2D65-4A79-8626-A919AF4613EB}">
      <dgm:prSet/>
      <dgm:spPr/>
      <dgm:t>
        <a:bodyPr/>
        <a:lstStyle/>
        <a:p>
          <a:endParaRPr lang="en-US"/>
        </a:p>
      </dgm:t>
    </dgm:pt>
    <dgm:pt modelId="{1C635D3D-D152-4446-B585-DBC57888042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chemeClr val="tx1"/>
              </a:solidFill>
              <a:latin typeface="Bookman Old Style" panose="02050604050505020204" pitchFamily="18" charset="0"/>
            </a:rPr>
            <a:t>Progress Review of Competencies</a:t>
          </a:r>
          <a:endParaRPr lang="en-US" sz="2800" dirty="0">
            <a:solidFill>
              <a:schemeClr val="tx1"/>
            </a:solidFill>
            <a:latin typeface="Bookman Old Style" panose="02050604050505020204" pitchFamily="18" charset="0"/>
          </a:endParaRPr>
        </a:p>
      </dgm:t>
    </dgm:pt>
    <dgm:pt modelId="{590C10F8-E7CB-4652-A5CE-9AF18EC8DE18}" type="parTrans" cxnId="{C9787BC8-C5DE-4029-B322-75CF86A3CE0E}">
      <dgm:prSet/>
      <dgm:spPr/>
      <dgm:t>
        <a:bodyPr/>
        <a:lstStyle/>
        <a:p>
          <a:endParaRPr lang="en-US"/>
        </a:p>
      </dgm:t>
    </dgm:pt>
    <dgm:pt modelId="{288F0CAB-0C79-4DC7-B79A-EA8F5DF03FF8}" type="sibTrans" cxnId="{C9787BC8-C5DE-4029-B322-75CF86A3CE0E}">
      <dgm:prSet/>
      <dgm:spPr/>
      <dgm:t>
        <a:bodyPr/>
        <a:lstStyle/>
        <a:p>
          <a:endParaRPr lang="en-US"/>
        </a:p>
      </dgm:t>
    </dgm:pt>
    <dgm:pt modelId="{38BEC177-0817-48A0-B297-FD5B1F334A9E}">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chemeClr val="tx1"/>
              </a:solidFill>
              <a:latin typeface="Bookman Old Style" panose="02050604050505020204" pitchFamily="18" charset="0"/>
            </a:rPr>
            <a:t>Status of Learning Plan</a:t>
          </a:r>
          <a:endParaRPr lang="en-US" sz="2800" dirty="0">
            <a:solidFill>
              <a:schemeClr val="tx1"/>
            </a:solidFill>
            <a:latin typeface="Bookman Old Style" panose="02050604050505020204" pitchFamily="18" charset="0"/>
          </a:endParaRPr>
        </a:p>
      </dgm:t>
    </dgm:pt>
    <dgm:pt modelId="{E55C8CF3-46BD-4B41-B7A8-127B9FEBA2EF}" type="parTrans" cxnId="{490BE68D-0499-4702-AE8B-251B2A288536}">
      <dgm:prSet/>
      <dgm:spPr/>
      <dgm:t>
        <a:bodyPr/>
        <a:lstStyle/>
        <a:p>
          <a:endParaRPr lang="en-US"/>
        </a:p>
      </dgm:t>
    </dgm:pt>
    <dgm:pt modelId="{57E51A88-1D86-4A1A-A68F-9C61AAD3C4D9}" type="sibTrans" cxnId="{490BE68D-0499-4702-AE8B-251B2A288536}">
      <dgm:prSet/>
      <dgm:spPr/>
      <dgm:t>
        <a:bodyPr/>
        <a:lstStyle/>
        <a:p>
          <a:endParaRPr lang="en-US"/>
        </a:p>
      </dgm:t>
    </dgm:pt>
    <dgm:pt modelId="{74015941-2C83-4B86-B75E-DAF946973D21}">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2800" b="1" dirty="0">
              <a:solidFill>
                <a:schemeClr val="tx1"/>
              </a:solidFill>
              <a:latin typeface="Bookman Old Style" panose="02050604050505020204" pitchFamily="18" charset="0"/>
            </a:rPr>
            <a:t>Make adjustment of targets if necessary </a:t>
          </a:r>
          <a:endParaRPr lang="en-US" sz="2800" dirty="0">
            <a:solidFill>
              <a:schemeClr val="tx1"/>
            </a:solidFill>
            <a:latin typeface="Bookman Old Style" panose="02050604050505020204" pitchFamily="18" charset="0"/>
          </a:endParaRPr>
        </a:p>
      </dgm:t>
    </dgm:pt>
    <dgm:pt modelId="{71B4C92B-B144-4AB8-8B9E-706F94CBD2B6}" type="sibTrans" cxnId="{FA1B81E5-1D0E-4484-AA40-6BE0EFFACC84}">
      <dgm:prSet/>
      <dgm:spPr/>
      <dgm:t>
        <a:bodyPr/>
        <a:lstStyle/>
        <a:p>
          <a:endParaRPr lang="en-US"/>
        </a:p>
      </dgm:t>
    </dgm:pt>
    <dgm:pt modelId="{DF6E0CCB-1E21-4376-91E1-C90781794F2D}" type="parTrans" cxnId="{FA1B81E5-1D0E-4484-AA40-6BE0EFFACC84}">
      <dgm:prSet/>
      <dgm:spPr/>
      <dgm:t>
        <a:bodyPr/>
        <a:lstStyle/>
        <a:p>
          <a:endParaRPr lang="en-US"/>
        </a:p>
      </dgm:t>
    </dgm:pt>
    <dgm:pt modelId="{A2F49F92-F230-4874-B99F-BE475B18DED0}" type="pres">
      <dgm:prSet presAssocID="{364C862E-CD67-41A2-ACBE-D0C0F1203F87}" presName="Name0" presStyleCnt="0">
        <dgm:presLayoutVars>
          <dgm:dir/>
          <dgm:resizeHandles val="exact"/>
        </dgm:presLayoutVars>
      </dgm:prSet>
      <dgm:spPr/>
    </dgm:pt>
    <dgm:pt modelId="{94C2CBEF-9019-459C-A18E-F6EAAF1B1048}" type="pres">
      <dgm:prSet presAssocID="{93ACF1F5-B97B-4219-BDD1-61F65D9C66A2}" presName="node" presStyleLbl="node1" presStyleIdx="0" presStyleCnt="2" custScaleX="45316" custScaleY="54310">
        <dgm:presLayoutVars>
          <dgm:bulletEnabled val="1"/>
        </dgm:presLayoutVars>
      </dgm:prSet>
      <dgm:spPr/>
    </dgm:pt>
    <dgm:pt modelId="{E424E614-49E3-4FB5-933F-1A3EB0794BCB}" type="pres">
      <dgm:prSet presAssocID="{5E22E356-9CE2-41B2-AD57-27F699350D29}" presName="sibTrans" presStyleCnt="0"/>
      <dgm:spPr/>
    </dgm:pt>
    <dgm:pt modelId="{A0993AD9-BD56-4848-8F72-604C6ED876D0}" type="pres">
      <dgm:prSet presAssocID="{3A8C3B7C-7102-4520-8054-256012F813F4}" presName="node" presStyleLbl="node1" presStyleIdx="1" presStyleCnt="2" custScaleX="114209" custScaleY="99910">
        <dgm:presLayoutVars>
          <dgm:bulletEnabled val="1"/>
        </dgm:presLayoutVars>
      </dgm:prSet>
      <dgm:spPr/>
    </dgm:pt>
  </dgm:ptLst>
  <dgm:cxnLst>
    <dgm:cxn modelId="{B67AA705-B417-4580-AA8D-8A4743692745}" type="presOf" srcId="{74015941-2C83-4B86-B75E-DAF946973D21}" destId="{A0993AD9-BD56-4848-8F72-604C6ED876D0}" srcOrd="0" destOrd="1" presId="urn:microsoft.com/office/officeart/2005/8/layout/hList6"/>
    <dgm:cxn modelId="{83BB9D28-2D65-4A79-8626-A919AF4613EB}" srcId="{364C862E-CD67-41A2-ACBE-D0C0F1203F87}" destId="{3A8C3B7C-7102-4520-8054-256012F813F4}" srcOrd="1" destOrd="0" parTransId="{A59C6EA3-B3AD-4A59-B9BD-FCCA2D67383E}" sibTransId="{47349C37-CC08-4F1C-9F64-F092EEB1F7D2}"/>
    <dgm:cxn modelId="{3C6D1A46-814E-4BC4-9AE8-9AB08F481BCE}" type="presOf" srcId="{38BEC177-0817-48A0-B297-FD5B1F334A9E}" destId="{A0993AD9-BD56-4848-8F72-604C6ED876D0}" srcOrd="0" destOrd="3" presId="urn:microsoft.com/office/officeart/2005/8/layout/hList6"/>
    <dgm:cxn modelId="{E95A604F-2CE8-4E80-934E-99216FA29EA2}" type="presOf" srcId="{3A8C3B7C-7102-4520-8054-256012F813F4}" destId="{A0993AD9-BD56-4848-8F72-604C6ED876D0}" srcOrd="0" destOrd="0" presId="urn:microsoft.com/office/officeart/2005/8/layout/hList6"/>
    <dgm:cxn modelId="{CD213970-F478-451C-8164-2E99FBA622B1}" srcId="{364C862E-CD67-41A2-ACBE-D0C0F1203F87}" destId="{93ACF1F5-B97B-4219-BDD1-61F65D9C66A2}" srcOrd="0" destOrd="0" parTransId="{32B76BEC-CF37-4979-8CFF-DB857AA285B0}" sibTransId="{5E22E356-9CE2-41B2-AD57-27F699350D29}"/>
    <dgm:cxn modelId="{A7198579-D605-4691-AAAF-F666747FD1B6}" type="presOf" srcId="{364C862E-CD67-41A2-ACBE-D0C0F1203F87}" destId="{A2F49F92-F230-4874-B99F-BE475B18DED0}" srcOrd="0" destOrd="0" presId="urn:microsoft.com/office/officeart/2005/8/layout/hList6"/>
    <dgm:cxn modelId="{490BE68D-0499-4702-AE8B-251B2A288536}" srcId="{3A8C3B7C-7102-4520-8054-256012F813F4}" destId="{38BEC177-0817-48A0-B297-FD5B1F334A9E}" srcOrd="2" destOrd="0" parTransId="{E55C8CF3-46BD-4B41-B7A8-127B9FEBA2EF}" sibTransId="{57E51A88-1D86-4A1A-A68F-9C61AAD3C4D9}"/>
    <dgm:cxn modelId="{C9787BC8-C5DE-4029-B322-75CF86A3CE0E}" srcId="{3A8C3B7C-7102-4520-8054-256012F813F4}" destId="{1C635D3D-D152-4446-B585-DBC578880426}" srcOrd="1" destOrd="0" parTransId="{590C10F8-E7CB-4652-A5CE-9AF18EC8DE18}" sibTransId="{288F0CAB-0C79-4DC7-B79A-EA8F5DF03FF8}"/>
    <dgm:cxn modelId="{F57B25E4-6035-49FA-8F57-A2E9B9789E84}" type="presOf" srcId="{1C635D3D-D152-4446-B585-DBC578880426}" destId="{A0993AD9-BD56-4848-8F72-604C6ED876D0}" srcOrd="0" destOrd="2" presId="urn:microsoft.com/office/officeart/2005/8/layout/hList6"/>
    <dgm:cxn modelId="{FA1B81E5-1D0E-4484-AA40-6BE0EFFACC84}" srcId="{3A8C3B7C-7102-4520-8054-256012F813F4}" destId="{74015941-2C83-4B86-B75E-DAF946973D21}" srcOrd="0" destOrd="0" parTransId="{DF6E0CCB-1E21-4376-91E1-C90781794F2D}" sibTransId="{71B4C92B-B144-4AB8-8B9E-706F94CBD2B6}"/>
    <dgm:cxn modelId="{9577B6EC-6746-46F5-86EB-C592A8C5F6DB}" type="presOf" srcId="{93ACF1F5-B97B-4219-BDD1-61F65D9C66A2}" destId="{94C2CBEF-9019-459C-A18E-F6EAAF1B1048}" srcOrd="0" destOrd="0" presId="urn:microsoft.com/office/officeart/2005/8/layout/hList6"/>
    <dgm:cxn modelId="{2D5080C0-FC6C-44D5-922E-AA7B265C3145}" type="presParOf" srcId="{A2F49F92-F230-4874-B99F-BE475B18DED0}" destId="{94C2CBEF-9019-459C-A18E-F6EAAF1B1048}" srcOrd="0" destOrd="0" presId="urn:microsoft.com/office/officeart/2005/8/layout/hList6"/>
    <dgm:cxn modelId="{FA902711-E576-464D-9E94-2DD973F27A53}" type="presParOf" srcId="{A2F49F92-F230-4874-B99F-BE475B18DED0}" destId="{E424E614-49E3-4FB5-933F-1A3EB0794BCB}" srcOrd="1" destOrd="0" presId="urn:microsoft.com/office/officeart/2005/8/layout/hList6"/>
    <dgm:cxn modelId="{8D825557-7CB3-4362-B378-2043EBBC0DE7}" type="presParOf" srcId="{A2F49F92-F230-4874-B99F-BE475B18DED0}" destId="{A0993AD9-BD56-4848-8F72-604C6ED876D0}" srcOrd="2" destOrd="0" presId="urn:microsoft.com/office/officeart/2005/8/layout/hList6"/>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117D44-6F4E-4E68-A387-30079617DD3D}" type="doc">
      <dgm:prSet loTypeId="urn:microsoft.com/office/officeart/2005/8/layout/venn3" loCatId="relationship" qsTypeId="urn:microsoft.com/office/officeart/2005/8/quickstyle/simple1" qsCatId="simple" csTypeId="urn:microsoft.com/office/officeart/2005/8/colors/accent2_4" csCatId="accent2" phldr="1"/>
      <dgm:spPr>
        <a:scene3d>
          <a:camera prst="orthographicFront">
            <a:rot lat="0" lon="0" rev="0"/>
          </a:camera>
          <a:lightRig rig="balanced" dir="t">
            <a:rot lat="0" lon="0" rev="8700000"/>
          </a:lightRig>
        </a:scene3d>
      </dgm:spPr>
      <dgm:t>
        <a:bodyPr/>
        <a:lstStyle/>
        <a:p>
          <a:endParaRPr lang="en-US"/>
        </a:p>
      </dgm:t>
    </dgm:pt>
    <dgm:pt modelId="{5F18FDF3-EC16-430F-AB5E-3A292507C57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t>1.</a:t>
          </a:r>
          <a:r>
            <a:rPr lang="en-US" sz="2600" b="1" dirty="0"/>
            <a:t> The Appraisees’ Self Assessment</a:t>
          </a:r>
          <a:endParaRPr lang="en-US" sz="2600" dirty="0"/>
        </a:p>
      </dgm:t>
    </dgm:pt>
    <dgm:pt modelId="{4853168A-9881-4113-BD92-5379C0112F40}" type="parTrans" cxnId="{3045C687-7070-4DBE-9527-A7E97B0E1144}">
      <dgm:prSet/>
      <dgm:spPr/>
      <dgm:t>
        <a:bodyPr/>
        <a:lstStyle/>
        <a:p>
          <a:endParaRPr lang="en-US"/>
        </a:p>
      </dgm:t>
    </dgm:pt>
    <dgm:pt modelId="{174BF345-CB46-4713-B732-7034DD437B04}" type="sibTrans" cxnId="{3045C687-7070-4DBE-9527-A7E97B0E1144}">
      <dgm:prSet/>
      <dgm:spPr/>
      <dgm:t>
        <a:bodyPr/>
        <a:lstStyle/>
        <a:p>
          <a:endParaRPr lang="en-US"/>
        </a:p>
      </dgm:t>
    </dgm:pt>
    <dgm:pt modelId="{3D449276-8102-4D50-AA70-E96C1F6D76A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t>2. </a:t>
          </a:r>
          <a:r>
            <a:rPr lang="en-US" sz="2400" b="1" dirty="0"/>
            <a:t>Performance Assessment </a:t>
          </a:r>
          <a:endParaRPr lang="en-US" sz="2400" dirty="0"/>
        </a:p>
      </dgm:t>
    </dgm:pt>
    <dgm:pt modelId="{F285187D-AFA7-4C6D-9CDC-8512510D02B9}" type="parTrans" cxnId="{A59A62F9-B23E-408B-B5CF-BA6D83CB9948}">
      <dgm:prSet/>
      <dgm:spPr/>
      <dgm:t>
        <a:bodyPr/>
        <a:lstStyle/>
        <a:p>
          <a:endParaRPr lang="en-US"/>
        </a:p>
      </dgm:t>
    </dgm:pt>
    <dgm:pt modelId="{AA0848F1-A636-49FC-9B6D-B683DF8C9B20}" type="sibTrans" cxnId="{A59A62F9-B23E-408B-B5CF-BA6D83CB9948}">
      <dgm:prSet/>
      <dgm:spPr/>
      <dgm:t>
        <a:bodyPr/>
        <a:lstStyle/>
        <a:p>
          <a:endParaRPr lang="en-US"/>
        </a:p>
      </dgm:t>
    </dgm:pt>
    <dgm:pt modelId="{82B43447-2F08-4709-8276-4C02B078FEC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t>3. </a:t>
          </a:r>
          <a:r>
            <a:rPr lang="en-US" sz="2500" b="1" dirty="0"/>
            <a:t>Competencies Assessment </a:t>
          </a:r>
          <a:endParaRPr lang="en-US" sz="2500" dirty="0"/>
        </a:p>
      </dgm:t>
    </dgm:pt>
    <dgm:pt modelId="{B8921866-A960-4B1C-AB32-3FC4273ADDF5}" type="parTrans" cxnId="{01306EBD-7338-4E9A-BD38-45E2DACE69FF}">
      <dgm:prSet/>
      <dgm:spPr/>
      <dgm:t>
        <a:bodyPr/>
        <a:lstStyle/>
        <a:p>
          <a:endParaRPr lang="en-US"/>
        </a:p>
      </dgm:t>
    </dgm:pt>
    <dgm:pt modelId="{4D568F60-4CFE-4708-A341-1CA0555D6BC2}" type="sibTrans" cxnId="{01306EBD-7338-4E9A-BD38-45E2DACE69FF}">
      <dgm:prSet/>
      <dgm:spPr/>
      <dgm:t>
        <a:bodyPr/>
        <a:lstStyle/>
        <a:p>
          <a:endParaRPr lang="en-US"/>
        </a:p>
      </dgm:t>
    </dgm:pt>
    <dgm:pt modelId="{89448292-C188-4E30-8E70-145026DC707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t>4.</a:t>
          </a:r>
          <a:r>
            <a:rPr lang="en-US" sz="3900" b="1" dirty="0"/>
            <a:t> </a:t>
          </a:r>
          <a:r>
            <a:rPr lang="en-US" sz="2800" b="1" dirty="0"/>
            <a:t>Overall Scores awarded</a:t>
          </a:r>
          <a:endParaRPr lang="en-US" sz="2800" dirty="0"/>
        </a:p>
      </dgm:t>
    </dgm:pt>
    <dgm:pt modelId="{F5D3196E-5F49-4EC2-8298-2B67EE568134}" type="parTrans" cxnId="{7344993F-70CE-44C6-9199-B213FD183445}">
      <dgm:prSet/>
      <dgm:spPr/>
      <dgm:t>
        <a:bodyPr/>
        <a:lstStyle/>
        <a:p>
          <a:endParaRPr lang="en-US"/>
        </a:p>
      </dgm:t>
    </dgm:pt>
    <dgm:pt modelId="{E85219B5-3105-434F-A88A-9BF67F530555}" type="sibTrans" cxnId="{7344993F-70CE-44C6-9199-B213FD183445}">
      <dgm:prSet/>
      <dgm:spPr/>
      <dgm:t>
        <a:bodyPr/>
        <a:lstStyle/>
        <a:p>
          <a:endParaRPr lang="en-US"/>
        </a:p>
      </dgm:t>
    </dgm:pt>
    <dgm:pt modelId="{A50DA09A-AA0A-4035-9FC0-46EB9B398198}" type="pres">
      <dgm:prSet presAssocID="{D6117D44-6F4E-4E68-A387-30079617DD3D}" presName="Name0" presStyleCnt="0">
        <dgm:presLayoutVars>
          <dgm:dir/>
          <dgm:resizeHandles val="exact"/>
        </dgm:presLayoutVars>
      </dgm:prSet>
      <dgm:spPr/>
    </dgm:pt>
    <dgm:pt modelId="{2959FC15-5797-4664-AD6F-8E9969B2618F}" type="pres">
      <dgm:prSet presAssocID="{5F18FDF3-EC16-430F-AB5E-3A292507C574}" presName="Name5" presStyleLbl="vennNode1" presStyleIdx="0" presStyleCnt="4">
        <dgm:presLayoutVars>
          <dgm:bulletEnabled val="1"/>
        </dgm:presLayoutVars>
      </dgm:prSet>
      <dgm:spPr/>
    </dgm:pt>
    <dgm:pt modelId="{F3B13EF6-57CC-4167-9455-36ADF134E48F}" type="pres">
      <dgm:prSet presAssocID="{174BF345-CB46-4713-B732-7034DD437B04}" presName="space" presStyleCnt="0"/>
      <dgm:spPr/>
    </dgm:pt>
    <dgm:pt modelId="{E77A9034-F40A-4DFA-8364-5064A4D9C3CE}" type="pres">
      <dgm:prSet presAssocID="{3D449276-8102-4D50-AA70-E96C1F6D76AF}" presName="Name5" presStyleLbl="vennNode1" presStyleIdx="1" presStyleCnt="4">
        <dgm:presLayoutVars>
          <dgm:bulletEnabled val="1"/>
        </dgm:presLayoutVars>
      </dgm:prSet>
      <dgm:spPr/>
    </dgm:pt>
    <dgm:pt modelId="{C8FD7181-AE9D-4879-849F-69BC918E7811}" type="pres">
      <dgm:prSet presAssocID="{AA0848F1-A636-49FC-9B6D-B683DF8C9B20}" presName="space" presStyleCnt="0"/>
      <dgm:spPr/>
    </dgm:pt>
    <dgm:pt modelId="{FCAD9445-56DF-4AE0-82F1-37444793FBA1}" type="pres">
      <dgm:prSet presAssocID="{82B43447-2F08-4709-8276-4C02B078FECB}" presName="Name5" presStyleLbl="vennNode1" presStyleIdx="2" presStyleCnt="4">
        <dgm:presLayoutVars>
          <dgm:bulletEnabled val="1"/>
        </dgm:presLayoutVars>
      </dgm:prSet>
      <dgm:spPr/>
    </dgm:pt>
    <dgm:pt modelId="{64EB1212-0CBC-440A-BFCF-BBC3864E2BC5}" type="pres">
      <dgm:prSet presAssocID="{4D568F60-4CFE-4708-A341-1CA0555D6BC2}" presName="space" presStyleCnt="0"/>
      <dgm:spPr/>
    </dgm:pt>
    <dgm:pt modelId="{724280D0-DA9C-4C03-AD92-DB28EF17E9E1}" type="pres">
      <dgm:prSet presAssocID="{89448292-C188-4E30-8E70-145026DC7070}" presName="Name5" presStyleLbl="vennNode1" presStyleIdx="3" presStyleCnt="4">
        <dgm:presLayoutVars>
          <dgm:bulletEnabled val="1"/>
        </dgm:presLayoutVars>
      </dgm:prSet>
      <dgm:spPr/>
    </dgm:pt>
  </dgm:ptLst>
  <dgm:cxnLst>
    <dgm:cxn modelId="{7344993F-70CE-44C6-9199-B213FD183445}" srcId="{D6117D44-6F4E-4E68-A387-30079617DD3D}" destId="{89448292-C188-4E30-8E70-145026DC7070}" srcOrd="3" destOrd="0" parTransId="{F5D3196E-5F49-4EC2-8298-2B67EE568134}" sibTransId="{E85219B5-3105-434F-A88A-9BF67F530555}"/>
    <dgm:cxn modelId="{5A835461-5327-427A-A15D-D1101B46BE39}" type="presOf" srcId="{D6117D44-6F4E-4E68-A387-30079617DD3D}" destId="{A50DA09A-AA0A-4035-9FC0-46EB9B398198}" srcOrd="0" destOrd="0" presId="urn:microsoft.com/office/officeart/2005/8/layout/venn3"/>
    <dgm:cxn modelId="{796B0149-EFDC-4923-BB62-18D6F85E8C3C}" type="presOf" srcId="{89448292-C188-4E30-8E70-145026DC7070}" destId="{724280D0-DA9C-4C03-AD92-DB28EF17E9E1}" srcOrd="0" destOrd="0" presId="urn:microsoft.com/office/officeart/2005/8/layout/venn3"/>
    <dgm:cxn modelId="{3045C687-7070-4DBE-9527-A7E97B0E1144}" srcId="{D6117D44-6F4E-4E68-A387-30079617DD3D}" destId="{5F18FDF3-EC16-430F-AB5E-3A292507C574}" srcOrd="0" destOrd="0" parTransId="{4853168A-9881-4113-BD92-5379C0112F40}" sibTransId="{174BF345-CB46-4713-B732-7034DD437B04}"/>
    <dgm:cxn modelId="{993694AB-CF5B-42DB-B08F-5D64D0A9CF2E}" type="presOf" srcId="{3D449276-8102-4D50-AA70-E96C1F6D76AF}" destId="{E77A9034-F40A-4DFA-8364-5064A4D9C3CE}" srcOrd="0" destOrd="0" presId="urn:microsoft.com/office/officeart/2005/8/layout/venn3"/>
    <dgm:cxn modelId="{3E465FBC-724C-475F-9A0A-BE6CDF7E3A9B}" type="presOf" srcId="{82B43447-2F08-4709-8276-4C02B078FECB}" destId="{FCAD9445-56DF-4AE0-82F1-37444793FBA1}" srcOrd="0" destOrd="0" presId="urn:microsoft.com/office/officeart/2005/8/layout/venn3"/>
    <dgm:cxn modelId="{01306EBD-7338-4E9A-BD38-45E2DACE69FF}" srcId="{D6117D44-6F4E-4E68-A387-30079617DD3D}" destId="{82B43447-2F08-4709-8276-4C02B078FECB}" srcOrd="2" destOrd="0" parTransId="{B8921866-A960-4B1C-AB32-3FC4273ADDF5}" sibTransId="{4D568F60-4CFE-4708-A341-1CA0555D6BC2}"/>
    <dgm:cxn modelId="{90C754E2-C95D-459C-BF28-D5BE776A5B60}" type="presOf" srcId="{5F18FDF3-EC16-430F-AB5E-3A292507C574}" destId="{2959FC15-5797-4664-AD6F-8E9969B2618F}" srcOrd="0" destOrd="0" presId="urn:microsoft.com/office/officeart/2005/8/layout/venn3"/>
    <dgm:cxn modelId="{A59A62F9-B23E-408B-B5CF-BA6D83CB9948}" srcId="{D6117D44-6F4E-4E68-A387-30079617DD3D}" destId="{3D449276-8102-4D50-AA70-E96C1F6D76AF}" srcOrd="1" destOrd="0" parTransId="{F285187D-AFA7-4C6D-9CDC-8512510D02B9}" sibTransId="{AA0848F1-A636-49FC-9B6D-B683DF8C9B20}"/>
    <dgm:cxn modelId="{094DEA7B-E063-4129-A6BB-60E7DFC4F354}" type="presParOf" srcId="{A50DA09A-AA0A-4035-9FC0-46EB9B398198}" destId="{2959FC15-5797-4664-AD6F-8E9969B2618F}" srcOrd="0" destOrd="0" presId="urn:microsoft.com/office/officeart/2005/8/layout/venn3"/>
    <dgm:cxn modelId="{0AAD1D1C-C7FF-46A0-9BE5-091C70023704}" type="presParOf" srcId="{A50DA09A-AA0A-4035-9FC0-46EB9B398198}" destId="{F3B13EF6-57CC-4167-9455-36ADF134E48F}" srcOrd="1" destOrd="0" presId="urn:microsoft.com/office/officeart/2005/8/layout/venn3"/>
    <dgm:cxn modelId="{041DB2A0-767F-488C-8E4F-65CFBED60F1B}" type="presParOf" srcId="{A50DA09A-AA0A-4035-9FC0-46EB9B398198}" destId="{E77A9034-F40A-4DFA-8364-5064A4D9C3CE}" srcOrd="2" destOrd="0" presId="urn:microsoft.com/office/officeart/2005/8/layout/venn3"/>
    <dgm:cxn modelId="{445E174B-DC6D-4D2F-A771-2081CC7C8600}" type="presParOf" srcId="{A50DA09A-AA0A-4035-9FC0-46EB9B398198}" destId="{C8FD7181-AE9D-4879-849F-69BC918E7811}" srcOrd="3" destOrd="0" presId="urn:microsoft.com/office/officeart/2005/8/layout/venn3"/>
    <dgm:cxn modelId="{AD61418C-0B02-4F72-9424-986FD316B19D}" type="presParOf" srcId="{A50DA09A-AA0A-4035-9FC0-46EB9B398198}" destId="{FCAD9445-56DF-4AE0-82F1-37444793FBA1}" srcOrd="4" destOrd="0" presId="urn:microsoft.com/office/officeart/2005/8/layout/venn3"/>
    <dgm:cxn modelId="{1CEB95DE-4784-4DEC-93AC-CED44A8BB4A6}" type="presParOf" srcId="{A50DA09A-AA0A-4035-9FC0-46EB9B398198}" destId="{64EB1212-0CBC-440A-BFCF-BBC3864E2BC5}" srcOrd="5" destOrd="0" presId="urn:microsoft.com/office/officeart/2005/8/layout/venn3"/>
    <dgm:cxn modelId="{BEE25415-6B18-4DCD-9565-8EFD52BF8BB5}" type="presParOf" srcId="{A50DA09A-AA0A-4035-9FC0-46EB9B398198}" destId="{724280D0-DA9C-4C03-AD92-DB28EF17E9E1}"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83B9C1-DAC9-4AD0-839D-879F2AA8BE0B}"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en-US"/>
        </a:p>
      </dgm:t>
    </dgm:pt>
    <dgm:pt modelId="{5471BF99-662B-417F-83B9-C61D40768017}">
      <dgm:prSet/>
      <dgm:spPr/>
      <dgm:t>
        <a:bodyPr/>
        <a:lstStyle/>
        <a:p>
          <a:r>
            <a:rPr lang="en-US" b="1" dirty="0"/>
            <a:t> LEARNING UNDERTAKEN </a:t>
          </a:r>
          <a:endParaRPr lang="en-US" dirty="0"/>
        </a:p>
      </dgm:t>
    </dgm:pt>
    <dgm:pt modelId="{0A0E9603-02E6-4194-A925-3EA9D78A5642}" type="parTrans" cxnId="{7CD11859-300E-42BD-892C-9DF839C7A337}">
      <dgm:prSet/>
      <dgm:spPr/>
      <dgm:t>
        <a:bodyPr/>
        <a:lstStyle/>
        <a:p>
          <a:endParaRPr lang="en-US"/>
        </a:p>
      </dgm:t>
    </dgm:pt>
    <dgm:pt modelId="{E5FA536B-FED2-497E-8DA2-71C87ABDFA12}" type="sibTrans" cxnId="{7CD11859-300E-42BD-892C-9DF839C7A337}">
      <dgm:prSet/>
      <dgm:spPr/>
      <dgm:t>
        <a:bodyPr/>
        <a:lstStyle/>
        <a:p>
          <a:endParaRPr lang="en-US"/>
        </a:p>
      </dgm:t>
    </dgm:pt>
    <dgm:pt modelId="{9B7418B8-05A5-43BF-9219-AB2DFCA7A3A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dirty="0"/>
            <a:t>PROGRAMME</a:t>
          </a:r>
          <a:endParaRPr lang="en-US" dirty="0"/>
        </a:p>
      </dgm:t>
    </dgm:pt>
    <dgm:pt modelId="{A139C640-F146-4BC6-9D3B-776F51B85BD9}" type="parTrans" cxnId="{2E4FB074-0ABD-41F5-B480-A67646A0894A}">
      <dgm:prSet/>
      <dgm:spPr/>
      <dgm:t>
        <a:bodyPr/>
        <a:lstStyle/>
        <a:p>
          <a:endParaRPr lang="en-US"/>
        </a:p>
      </dgm:t>
    </dgm:pt>
    <dgm:pt modelId="{5EE63AC9-9499-4403-BB3E-77FB39C05FDD}" type="sibTrans" cxnId="{2E4FB074-0ABD-41F5-B480-A67646A0894A}">
      <dgm:prSet/>
      <dgm:spPr/>
      <dgm:t>
        <a:bodyPr/>
        <a:lstStyle/>
        <a:p>
          <a:endParaRPr lang="en-US"/>
        </a:p>
      </dgm:t>
    </dgm:pt>
    <dgm:pt modelId="{CCF91136-A521-43EA-A0FC-8D8F1F3736D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dirty="0"/>
            <a:t>INSTITUTION</a:t>
          </a:r>
          <a:endParaRPr lang="en-US" dirty="0"/>
        </a:p>
      </dgm:t>
    </dgm:pt>
    <dgm:pt modelId="{768509DD-E77A-48E5-9F9D-5FF356E59979}" type="parTrans" cxnId="{83292BD4-CF51-44AA-9A96-4C2224EDF2BD}">
      <dgm:prSet/>
      <dgm:spPr/>
      <dgm:t>
        <a:bodyPr/>
        <a:lstStyle/>
        <a:p>
          <a:endParaRPr lang="en-US"/>
        </a:p>
      </dgm:t>
    </dgm:pt>
    <dgm:pt modelId="{4FA7198E-FC6C-402D-80ED-8ECBAA7A47FA}" type="sibTrans" cxnId="{83292BD4-CF51-44AA-9A96-4C2224EDF2BD}">
      <dgm:prSet/>
      <dgm:spPr/>
      <dgm:t>
        <a:bodyPr/>
        <a:lstStyle/>
        <a:p>
          <a:endParaRPr lang="en-US"/>
        </a:p>
      </dgm:t>
    </dgm:pt>
    <dgm:pt modelId="{66C24FB4-E345-4634-80B7-9044958864A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dirty="0"/>
            <a:t>DATE</a:t>
          </a:r>
          <a:endParaRPr lang="en-US" dirty="0"/>
        </a:p>
      </dgm:t>
    </dgm:pt>
    <dgm:pt modelId="{FFCCB78C-91CD-4635-8B00-58A51B50E25A}" type="parTrans" cxnId="{85F46672-51FF-4AC1-8168-2287187FF61D}">
      <dgm:prSet/>
      <dgm:spPr/>
      <dgm:t>
        <a:bodyPr/>
        <a:lstStyle/>
        <a:p>
          <a:endParaRPr lang="en-US"/>
        </a:p>
      </dgm:t>
    </dgm:pt>
    <dgm:pt modelId="{44F48F81-D1EE-419A-A5D9-F1721DDFA533}" type="sibTrans" cxnId="{85F46672-51FF-4AC1-8168-2287187FF61D}">
      <dgm:prSet/>
      <dgm:spPr/>
      <dgm:t>
        <a:bodyPr/>
        <a:lstStyle/>
        <a:p>
          <a:endParaRPr lang="en-US"/>
        </a:p>
      </dgm:t>
    </dgm:pt>
    <dgm:pt modelId="{A041C386-1C6F-43A2-A065-6186B9F686B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dirty="0"/>
            <a:t>COMPETENCY/ SKILLS DEMONSTRATED AFTER LEARNING</a:t>
          </a:r>
          <a:endParaRPr lang="en-US" dirty="0"/>
        </a:p>
      </dgm:t>
    </dgm:pt>
    <dgm:pt modelId="{701CBAAD-D93B-475B-8333-9DEBCC9A68B1}" type="parTrans" cxnId="{21BE2E32-2B92-43A3-A94B-BD98912519EB}">
      <dgm:prSet/>
      <dgm:spPr/>
      <dgm:t>
        <a:bodyPr/>
        <a:lstStyle/>
        <a:p>
          <a:endParaRPr lang="en-US"/>
        </a:p>
      </dgm:t>
    </dgm:pt>
    <dgm:pt modelId="{9AA377BA-289C-4325-A62A-F0858B218980}" type="sibTrans" cxnId="{21BE2E32-2B92-43A3-A94B-BD98912519EB}">
      <dgm:prSet/>
      <dgm:spPr/>
      <dgm:t>
        <a:bodyPr/>
        <a:lstStyle/>
        <a:p>
          <a:endParaRPr lang="en-US"/>
        </a:p>
      </dgm:t>
    </dgm:pt>
    <dgm:pt modelId="{FDE39D94-DEEA-4DC8-8484-B430F05AAEBC}" type="pres">
      <dgm:prSet presAssocID="{E683B9C1-DAC9-4AD0-839D-879F2AA8BE0B}" presName="linearFlow" presStyleCnt="0">
        <dgm:presLayoutVars>
          <dgm:dir/>
          <dgm:animLvl val="lvl"/>
          <dgm:resizeHandles val="exact"/>
        </dgm:presLayoutVars>
      </dgm:prSet>
      <dgm:spPr/>
    </dgm:pt>
    <dgm:pt modelId="{37AE0ADA-2949-4EB5-84B6-E770BAA44763}" type="pres">
      <dgm:prSet presAssocID="{5471BF99-662B-417F-83B9-C61D40768017}" presName="composite" presStyleCnt="0"/>
      <dgm:spPr/>
    </dgm:pt>
    <dgm:pt modelId="{5E0364A1-60CF-4348-950D-FC24530A3569}" type="pres">
      <dgm:prSet presAssocID="{5471BF99-662B-417F-83B9-C61D40768017}" presName="parentText" presStyleLbl="alignNode1" presStyleIdx="0" presStyleCnt="1">
        <dgm:presLayoutVars>
          <dgm:chMax val="1"/>
          <dgm:bulletEnabled val="1"/>
        </dgm:presLayoutVars>
      </dgm:prSet>
      <dgm:spPr/>
    </dgm:pt>
    <dgm:pt modelId="{E53B5D43-AA76-4D69-ADF7-98DFE54F60FB}" type="pres">
      <dgm:prSet presAssocID="{5471BF99-662B-417F-83B9-C61D40768017}" presName="descendantText" presStyleLbl="alignAcc1" presStyleIdx="0" presStyleCnt="1">
        <dgm:presLayoutVars>
          <dgm:bulletEnabled val="1"/>
        </dgm:presLayoutVars>
      </dgm:prSet>
      <dgm:spPr/>
    </dgm:pt>
  </dgm:ptLst>
  <dgm:cxnLst>
    <dgm:cxn modelId="{596D6111-09E9-433B-A7F0-A78D8C9BFA06}" type="presOf" srcId="{A041C386-1C6F-43A2-A065-6186B9F686B2}" destId="{E53B5D43-AA76-4D69-ADF7-98DFE54F60FB}" srcOrd="0" destOrd="3" presId="urn:microsoft.com/office/officeart/2005/8/layout/chevron2"/>
    <dgm:cxn modelId="{21BE2E32-2B92-43A3-A94B-BD98912519EB}" srcId="{5471BF99-662B-417F-83B9-C61D40768017}" destId="{A041C386-1C6F-43A2-A065-6186B9F686B2}" srcOrd="3" destOrd="0" parTransId="{701CBAAD-D93B-475B-8333-9DEBCC9A68B1}" sibTransId="{9AA377BA-289C-4325-A62A-F0858B218980}"/>
    <dgm:cxn modelId="{92A9313A-A225-4BC4-ADED-3B270E0C5D36}" type="presOf" srcId="{66C24FB4-E345-4634-80B7-9044958864A1}" destId="{E53B5D43-AA76-4D69-ADF7-98DFE54F60FB}" srcOrd="0" destOrd="2" presId="urn:microsoft.com/office/officeart/2005/8/layout/chevron2"/>
    <dgm:cxn modelId="{85F46672-51FF-4AC1-8168-2287187FF61D}" srcId="{5471BF99-662B-417F-83B9-C61D40768017}" destId="{66C24FB4-E345-4634-80B7-9044958864A1}" srcOrd="2" destOrd="0" parTransId="{FFCCB78C-91CD-4635-8B00-58A51B50E25A}" sibTransId="{44F48F81-D1EE-419A-A5D9-F1721DDFA533}"/>
    <dgm:cxn modelId="{2E4FB074-0ABD-41F5-B480-A67646A0894A}" srcId="{5471BF99-662B-417F-83B9-C61D40768017}" destId="{9B7418B8-05A5-43BF-9219-AB2DFCA7A3A3}" srcOrd="0" destOrd="0" parTransId="{A139C640-F146-4BC6-9D3B-776F51B85BD9}" sibTransId="{5EE63AC9-9499-4403-BB3E-77FB39C05FDD}"/>
    <dgm:cxn modelId="{7CD11859-300E-42BD-892C-9DF839C7A337}" srcId="{E683B9C1-DAC9-4AD0-839D-879F2AA8BE0B}" destId="{5471BF99-662B-417F-83B9-C61D40768017}" srcOrd="0" destOrd="0" parTransId="{0A0E9603-02E6-4194-A925-3EA9D78A5642}" sibTransId="{E5FA536B-FED2-497E-8DA2-71C87ABDFA12}"/>
    <dgm:cxn modelId="{AFB31B7E-5966-442F-80EF-C2DE95E5568D}" type="presOf" srcId="{5471BF99-662B-417F-83B9-C61D40768017}" destId="{5E0364A1-60CF-4348-950D-FC24530A3569}" srcOrd="0" destOrd="0" presId="urn:microsoft.com/office/officeart/2005/8/layout/chevron2"/>
    <dgm:cxn modelId="{7B36BA87-29A5-41AE-891B-64062875C084}" type="presOf" srcId="{E683B9C1-DAC9-4AD0-839D-879F2AA8BE0B}" destId="{FDE39D94-DEEA-4DC8-8484-B430F05AAEBC}" srcOrd="0" destOrd="0" presId="urn:microsoft.com/office/officeart/2005/8/layout/chevron2"/>
    <dgm:cxn modelId="{627547BD-AA61-4E2C-AB96-6D946832A585}" type="presOf" srcId="{CCF91136-A521-43EA-A0FC-8D8F1F3736D0}" destId="{E53B5D43-AA76-4D69-ADF7-98DFE54F60FB}" srcOrd="0" destOrd="1" presId="urn:microsoft.com/office/officeart/2005/8/layout/chevron2"/>
    <dgm:cxn modelId="{155C0CD0-B3D2-4BFD-8E91-6290FCCC0E79}" type="presOf" srcId="{9B7418B8-05A5-43BF-9219-AB2DFCA7A3A3}" destId="{E53B5D43-AA76-4D69-ADF7-98DFE54F60FB}" srcOrd="0" destOrd="0" presId="urn:microsoft.com/office/officeart/2005/8/layout/chevron2"/>
    <dgm:cxn modelId="{83292BD4-CF51-44AA-9A96-4C2224EDF2BD}" srcId="{5471BF99-662B-417F-83B9-C61D40768017}" destId="{CCF91136-A521-43EA-A0FC-8D8F1F3736D0}" srcOrd="1" destOrd="0" parTransId="{768509DD-E77A-48E5-9F9D-5FF356E59979}" sibTransId="{4FA7198E-FC6C-402D-80ED-8ECBAA7A47FA}"/>
    <dgm:cxn modelId="{9E781282-6C32-47E5-BC80-F0F68B0DD5EA}" type="presParOf" srcId="{FDE39D94-DEEA-4DC8-8484-B430F05AAEBC}" destId="{37AE0ADA-2949-4EB5-84B6-E770BAA44763}" srcOrd="0" destOrd="0" presId="urn:microsoft.com/office/officeart/2005/8/layout/chevron2"/>
    <dgm:cxn modelId="{5474FF59-E0DC-4712-8154-2D5C53E13B46}" type="presParOf" srcId="{37AE0ADA-2949-4EB5-84B6-E770BAA44763}" destId="{5E0364A1-60CF-4348-950D-FC24530A3569}" srcOrd="0" destOrd="0" presId="urn:microsoft.com/office/officeart/2005/8/layout/chevron2"/>
    <dgm:cxn modelId="{21761266-BB5D-4DE9-9C3E-49DC9A3E64CB}" type="presParOf" srcId="{37AE0ADA-2949-4EB5-84B6-E770BAA44763}" destId="{E53B5D43-AA76-4D69-ADF7-98DFE54F60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666D06-44DD-4707-9401-5358D7B5C28C}" type="doc">
      <dgm:prSet loTypeId="urn:microsoft.com/office/officeart/2005/8/layout/target3" loCatId="relationship" qsTypeId="urn:microsoft.com/office/officeart/2005/8/quickstyle/3d1" qsCatId="3D" csTypeId="urn:microsoft.com/office/officeart/2005/8/colors/accent0_3" csCatId="mainScheme" phldr="1"/>
      <dgm:spPr/>
      <dgm:t>
        <a:bodyPr/>
        <a:lstStyle/>
        <a:p>
          <a:endParaRPr lang="en-US"/>
        </a:p>
      </dgm:t>
    </dgm:pt>
    <dgm:pt modelId="{0D80257E-FA2A-4116-8E8B-81A33035F00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9. </a:t>
          </a:r>
        </a:p>
        <a:p>
          <a:r>
            <a:rPr lang="en-US" b="1" dirty="0"/>
            <a:t>APPRAISEES COMMENT</a:t>
          </a:r>
          <a:endParaRPr lang="en-US" dirty="0"/>
        </a:p>
      </dgm:t>
    </dgm:pt>
    <dgm:pt modelId="{BB556838-F427-40BF-A11C-A74B9B85898D}" type="parTrans" cxnId="{54214E76-1028-44D3-AB09-06A156A36D1A}">
      <dgm:prSet/>
      <dgm:spPr/>
      <dgm:t>
        <a:bodyPr/>
        <a:lstStyle/>
        <a:p>
          <a:endParaRPr lang="en-US"/>
        </a:p>
      </dgm:t>
    </dgm:pt>
    <dgm:pt modelId="{C4A7BCAA-8E21-46C0-AD33-62140E8FD247}" type="sibTrans" cxnId="{54214E76-1028-44D3-AB09-06A156A36D1A}">
      <dgm:prSet/>
      <dgm:spPr/>
      <dgm:t>
        <a:bodyPr/>
        <a:lstStyle/>
        <a:p>
          <a:endParaRPr lang="en-US"/>
        </a:p>
      </dgm:t>
    </dgm:pt>
    <dgm:pt modelId="{B23B10D3-0BA3-4B62-A9C7-03BE5E21E0AC}">
      <dgm:prSet/>
      <dgm:spPr/>
      <dgm:t>
        <a:bodyPr/>
        <a:lstStyle/>
        <a:p>
          <a:r>
            <a:rPr lang="en-US" b="1" dirty="0"/>
            <a:t>10.                                                       CHIEF DIRECTORS/DIRECTORS/HEADS OF DEPARTMENTS COMMENTS</a:t>
          </a:r>
          <a:endParaRPr lang="en-US" dirty="0"/>
        </a:p>
      </dgm:t>
    </dgm:pt>
    <dgm:pt modelId="{EE3ED295-DD63-44FB-AC8B-0725FF985D09}" type="parTrans" cxnId="{31D22994-53D1-4419-82D7-C3380AF9E24A}">
      <dgm:prSet/>
      <dgm:spPr/>
      <dgm:t>
        <a:bodyPr/>
        <a:lstStyle/>
        <a:p>
          <a:endParaRPr lang="en-US"/>
        </a:p>
      </dgm:t>
    </dgm:pt>
    <dgm:pt modelId="{10E74E53-D4C8-4400-B5DF-3D779F334D29}" type="sibTrans" cxnId="{31D22994-53D1-4419-82D7-C3380AF9E24A}">
      <dgm:prSet/>
      <dgm:spPr/>
      <dgm:t>
        <a:bodyPr/>
        <a:lstStyle/>
        <a:p>
          <a:endParaRPr lang="en-US"/>
        </a:p>
      </dgm:t>
    </dgm:pt>
    <dgm:pt modelId="{5045B869-F65B-4E3C-BF3D-DABD8A1B9D7B}" type="pres">
      <dgm:prSet presAssocID="{6C666D06-44DD-4707-9401-5358D7B5C28C}" presName="Name0" presStyleCnt="0">
        <dgm:presLayoutVars>
          <dgm:chMax val="7"/>
          <dgm:dir/>
          <dgm:animLvl val="lvl"/>
          <dgm:resizeHandles val="exact"/>
        </dgm:presLayoutVars>
      </dgm:prSet>
      <dgm:spPr/>
    </dgm:pt>
    <dgm:pt modelId="{03819B60-A8C7-44B5-A04F-28CB64F76E79}" type="pres">
      <dgm:prSet presAssocID="{0D80257E-FA2A-4116-8E8B-81A33035F002}" presName="circle1" presStyleLbl="node1" presStyleIdx="0"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70C6034-719E-4274-B208-B6A5664E7840}" type="pres">
      <dgm:prSet presAssocID="{0D80257E-FA2A-4116-8E8B-81A33035F002}" presName="space" presStyleCnt="0"/>
      <dgm:spPr/>
    </dgm:pt>
    <dgm:pt modelId="{17AAA731-8B2D-423A-801F-0A09AE7BF3D6}" type="pres">
      <dgm:prSet presAssocID="{0D80257E-FA2A-4116-8E8B-81A33035F002}" presName="rect1" presStyleLbl="alignAcc1" presStyleIdx="0" presStyleCnt="2"/>
      <dgm:spPr/>
    </dgm:pt>
    <dgm:pt modelId="{84CA6C77-D9A8-4DCA-8DA6-AFDAB3A2D722}" type="pres">
      <dgm:prSet presAssocID="{B23B10D3-0BA3-4B62-A9C7-03BE5E21E0AC}" presName="vertSpace2" presStyleLbl="node1" presStyleIdx="0" presStyleCnt="2"/>
      <dgm:spPr/>
    </dgm:pt>
    <dgm:pt modelId="{658CD394-7905-4703-8E54-19050EDB6D1B}" type="pres">
      <dgm:prSet presAssocID="{B23B10D3-0BA3-4B62-A9C7-03BE5E21E0AC}" presName="circle2" presStyleLbl="node1" presStyleIdx="1" presStyleCnt="2"/>
      <dgm:spPr/>
    </dgm:pt>
    <dgm:pt modelId="{4F6097A7-78F1-4516-9655-7EC5C22196AA}" type="pres">
      <dgm:prSet presAssocID="{B23B10D3-0BA3-4B62-A9C7-03BE5E21E0AC}" presName="rect2" presStyleLbl="alignAcc1" presStyleIdx="1" presStyleCnt="2"/>
      <dgm:spPr/>
    </dgm:pt>
    <dgm:pt modelId="{CC136328-7F8A-4C6E-B226-8FCAA2CF7C43}" type="pres">
      <dgm:prSet presAssocID="{0D80257E-FA2A-4116-8E8B-81A33035F002}" presName="rect1ParTxNoCh" presStyleLbl="alignAcc1" presStyleIdx="1" presStyleCnt="2">
        <dgm:presLayoutVars>
          <dgm:chMax val="1"/>
          <dgm:bulletEnabled val="1"/>
        </dgm:presLayoutVars>
      </dgm:prSet>
      <dgm:spPr/>
    </dgm:pt>
    <dgm:pt modelId="{C77916A0-67A4-4FA8-B0D0-FB41AC1F4428}" type="pres">
      <dgm:prSet presAssocID="{B23B10D3-0BA3-4B62-A9C7-03BE5E21E0AC}" presName="rect2ParTxNoCh" presStyleLbl="alignAcc1" presStyleIdx="1" presStyleCnt="2">
        <dgm:presLayoutVars>
          <dgm:chMax val="1"/>
          <dgm:bulletEnabled val="1"/>
        </dgm:presLayoutVars>
      </dgm:prSet>
      <dgm:spPr/>
    </dgm:pt>
  </dgm:ptLst>
  <dgm:cxnLst>
    <dgm:cxn modelId="{28362341-18E9-46F1-A449-5F75B8500534}" type="presOf" srcId="{6C666D06-44DD-4707-9401-5358D7B5C28C}" destId="{5045B869-F65B-4E3C-BF3D-DABD8A1B9D7B}" srcOrd="0" destOrd="0" presId="urn:microsoft.com/office/officeart/2005/8/layout/target3"/>
    <dgm:cxn modelId="{6ADDBE4D-9B36-4116-B7ED-5FDA5C767667}" type="presOf" srcId="{B23B10D3-0BA3-4B62-A9C7-03BE5E21E0AC}" destId="{4F6097A7-78F1-4516-9655-7EC5C22196AA}" srcOrd="0" destOrd="0" presId="urn:microsoft.com/office/officeart/2005/8/layout/target3"/>
    <dgm:cxn modelId="{71BE0C73-B51B-462F-B05D-2F691BC6FD9A}" type="presOf" srcId="{0D80257E-FA2A-4116-8E8B-81A33035F002}" destId="{CC136328-7F8A-4C6E-B226-8FCAA2CF7C43}" srcOrd="1" destOrd="0" presId="urn:microsoft.com/office/officeart/2005/8/layout/target3"/>
    <dgm:cxn modelId="{54214E76-1028-44D3-AB09-06A156A36D1A}" srcId="{6C666D06-44DD-4707-9401-5358D7B5C28C}" destId="{0D80257E-FA2A-4116-8E8B-81A33035F002}" srcOrd="0" destOrd="0" parTransId="{BB556838-F427-40BF-A11C-A74B9B85898D}" sibTransId="{C4A7BCAA-8E21-46C0-AD33-62140E8FD247}"/>
    <dgm:cxn modelId="{31D22994-53D1-4419-82D7-C3380AF9E24A}" srcId="{6C666D06-44DD-4707-9401-5358D7B5C28C}" destId="{B23B10D3-0BA3-4B62-A9C7-03BE5E21E0AC}" srcOrd="1" destOrd="0" parTransId="{EE3ED295-DD63-44FB-AC8B-0725FF985D09}" sibTransId="{10E74E53-D4C8-4400-B5DF-3D779F334D29}"/>
    <dgm:cxn modelId="{6C0FF095-D957-4F0A-AE56-14B12620C8F0}" type="presOf" srcId="{B23B10D3-0BA3-4B62-A9C7-03BE5E21E0AC}" destId="{C77916A0-67A4-4FA8-B0D0-FB41AC1F4428}" srcOrd="1" destOrd="0" presId="urn:microsoft.com/office/officeart/2005/8/layout/target3"/>
    <dgm:cxn modelId="{5693DEC1-8E90-474A-86BE-D80B1AA7054F}" type="presOf" srcId="{0D80257E-FA2A-4116-8E8B-81A33035F002}" destId="{17AAA731-8B2D-423A-801F-0A09AE7BF3D6}" srcOrd="0" destOrd="0" presId="urn:microsoft.com/office/officeart/2005/8/layout/target3"/>
    <dgm:cxn modelId="{F2510A30-49DF-413B-AED9-599D7B2B6452}" type="presParOf" srcId="{5045B869-F65B-4E3C-BF3D-DABD8A1B9D7B}" destId="{03819B60-A8C7-44B5-A04F-28CB64F76E79}" srcOrd="0" destOrd="0" presId="urn:microsoft.com/office/officeart/2005/8/layout/target3"/>
    <dgm:cxn modelId="{4DFC3D59-B0F0-4927-9183-E7DBAEF1172D}" type="presParOf" srcId="{5045B869-F65B-4E3C-BF3D-DABD8A1B9D7B}" destId="{D70C6034-719E-4274-B208-B6A5664E7840}" srcOrd="1" destOrd="0" presId="urn:microsoft.com/office/officeart/2005/8/layout/target3"/>
    <dgm:cxn modelId="{B48ABF46-76E2-4AFC-916F-1000E8EE3CEC}" type="presParOf" srcId="{5045B869-F65B-4E3C-BF3D-DABD8A1B9D7B}" destId="{17AAA731-8B2D-423A-801F-0A09AE7BF3D6}" srcOrd="2" destOrd="0" presId="urn:microsoft.com/office/officeart/2005/8/layout/target3"/>
    <dgm:cxn modelId="{4757ECDD-EDD3-412B-970A-1C75B0E6CB71}" type="presParOf" srcId="{5045B869-F65B-4E3C-BF3D-DABD8A1B9D7B}" destId="{84CA6C77-D9A8-4DCA-8DA6-AFDAB3A2D722}" srcOrd="3" destOrd="0" presId="urn:microsoft.com/office/officeart/2005/8/layout/target3"/>
    <dgm:cxn modelId="{CFA4A89A-D06F-4D36-811F-8ED21FEB82EA}" type="presParOf" srcId="{5045B869-F65B-4E3C-BF3D-DABD8A1B9D7B}" destId="{658CD394-7905-4703-8E54-19050EDB6D1B}" srcOrd="4" destOrd="0" presId="urn:microsoft.com/office/officeart/2005/8/layout/target3"/>
    <dgm:cxn modelId="{70B52163-13A6-49B9-881C-FF6383227595}" type="presParOf" srcId="{5045B869-F65B-4E3C-BF3D-DABD8A1B9D7B}" destId="{4F6097A7-78F1-4516-9655-7EC5C22196AA}" srcOrd="5" destOrd="0" presId="urn:microsoft.com/office/officeart/2005/8/layout/target3"/>
    <dgm:cxn modelId="{2F55869E-DBD5-4517-8D6E-686644AC3F84}" type="presParOf" srcId="{5045B869-F65B-4E3C-BF3D-DABD8A1B9D7B}" destId="{CC136328-7F8A-4C6E-B226-8FCAA2CF7C43}" srcOrd="6" destOrd="0" presId="urn:microsoft.com/office/officeart/2005/8/layout/target3"/>
    <dgm:cxn modelId="{507A36C8-F3D8-48AD-A868-EE6B8D8F01C2}" type="presParOf" srcId="{5045B869-F65B-4E3C-BF3D-DABD8A1B9D7B}" destId="{C77916A0-67A4-4FA8-B0D0-FB41AC1F442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29137D-CD38-4D59-ACEB-140E82D8AC60}" type="doc">
      <dgm:prSet loTypeId="urn:microsoft.com/office/officeart/2005/8/layout/target2" loCatId="relationship" qsTypeId="urn:microsoft.com/office/officeart/2005/8/quickstyle/3d2" qsCatId="3D" csTypeId="urn:microsoft.com/office/officeart/2005/8/colors/accent0_3" csCatId="mainScheme" phldr="1"/>
      <dgm:spPr/>
      <dgm:t>
        <a:bodyPr/>
        <a:lstStyle/>
        <a:p>
          <a:endParaRPr lang="en-US"/>
        </a:p>
      </dgm:t>
    </dgm:pt>
    <dgm:pt modelId="{89E94BF0-D571-447A-88A6-AC44C98BADEF}">
      <dgm:prSet/>
      <dgm:spPr/>
      <dgm:t>
        <a:bodyPr/>
        <a:lstStyle/>
        <a:p>
          <a:endParaRPr lang="en-US"/>
        </a:p>
      </dgm:t>
    </dgm:pt>
    <dgm:pt modelId="{2D0FD0B2-5C97-4837-815E-CF4DC54992C9}" type="parTrans" cxnId="{7AFD8D8A-8B0B-49BE-BE22-7277D3E25293}">
      <dgm:prSet/>
      <dgm:spPr/>
      <dgm:t>
        <a:bodyPr/>
        <a:lstStyle/>
        <a:p>
          <a:endParaRPr lang="en-US"/>
        </a:p>
      </dgm:t>
    </dgm:pt>
    <dgm:pt modelId="{16770ED9-8BA0-41A2-99F4-57A8F97C5EE8}" type="sibTrans" cxnId="{7AFD8D8A-8B0B-49BE-BE22-7277D3E25293}">
      <dgm:prSet/>
      <dgm:spPr/>
      <dgm:t>
        <a:bodyPr/>
        <a:lstStyle/>
        <a:p>
          <a:endParaRPr lang="en-US"/>
        </a:p>
      </dgm:t>
    </dgm:pt>
    <dgm:pt modelId="{EF75116E-DC9E-4D11-9D18-B82E54E06CA5}">
      <dgm:prSet custT="1"/>
      <dgm:spPr/>
      <dgm:t>
        <a:bodyPr/>
        <a:lstStyle/>
        <a:p>
          <a:r>
            <a:rPr lang="en-GB" sz="2800" b="1" dirty="0">
              <a:latin typeface="Bookman Old Style" panose="02050604050505020204" pitchFamily="18" charset="0"/>
            </a:rPr>
            <a:t>Management decide on the course of action based on Officers performance</a:t>
          </a:r>
          <a:endParaRPr lang="en-US" sz="2800" b="1" dirty="0">
            <a:latin typeface="Bookman Old Style" panose="02050604050505020204" pitchFamily="18" charset="0"/>
          </a:endParaRPr>
        </a:p>
      </dgm:t>
    </dgm:pt>
    <dgm:pt modelId="{D4D781AA-B418-4AC0-8988-981AB0A8185C}" type="parTrans" cxnId="{890F6ADF-9E35-432B-8785-804D88EA1CD9}">
      <dgm:prSet/>
      <dgm:spPr/>
      <dgm:t>
        <a:bodyPr/>
        <a:lstStyle/>
        <a:p>
          <a:endParaRPr lang="en-US"/>
        </a:p>
      </dgm:t>
    </dgm:pt>
    <dgm:pt modelId="{D231BDE7-8116-4448-AE2C-2D27AD3ECEEE}" type="sibTrans" cxnId="{890F6ADF-9E35-432B-8785-804D88EA1CD9}">
      <dgm:prSet/>
      <dgm:spPr/>
      <dgm:t>
        <a:bodyPr/>
        <a:lstStyle/>
        <a:p>
          <a:endParaRPr lang="en-US"/>
        </a:p>
      </dgm:t>
    </dgm:pt>
    <dgm:pt modelId="{0F76AD1A-D30E-4F90-B76B-8ECE10D01A77}">
      <dgm:prSet custT="1"/>
      <dgm:spPr/>
      <dgm:t>
        <a:bodyPr/>
        <a:lstStyle/>
        <a:p>
          <a:r>
            <a:rPr lang="en-GB" sz="2000" b="1" dirty="0">
              <a:latin typeface="Bookman Old Style" panose="02050604050505020204" pitchFamily="18" charset="0"/>
            </a:rPr>
            <a:t>Recognition/Reward/Sanctions</a:t>
          </a:r>
          <a:endParaRPr lang="en-US" sz="2000" b="1" dirty="0">
            <a:latin typeface="Bookman Old Style" panose="02050604050505020204" pitchFamily="18" charset="0"/>
          </a:endParaRPr>
        </a:p>
      </dgm:t>
    </dgm:pt>
    <dgm:pt modelId="{66B90F9D-E099-4E9B-89EB-A0320638EAC8}" type="parTrans" cxnId="{1EC108BE-2A3F-49F1-89BE-EEDE7E775F59}">
      <dgm:prSet/>
      <dgm:spPr/>
      <dgm:t>
        <a:bodyPr/>
        <a:lstStyle/>
        <a:p>
          <a:endParaRPr lang="en-US"/>
        </a:p>
      </dgm:t>
    </dgm:pt>
    <dgm:pt modelId="{DAEFC4EB-795C-451C-A2B3-8A40B384EFD7}" type="sibTrans" cxnId="{1EC108BE-2A3F-49F1-89BE-EEDE7E775F59}">
      <dgm:prSet/>
      <dgm:spPr/>
      <dgm:t>
        <a:bodyPr/>
        <a:lstStyle/>
        <a:p>
          <a:endParaRPr lang="en-US"/>
        </a:p>
      </dgm:t>
    </dgm:pt>
    <dgm:pt modelId="{C77ECB01-6B19-4C70-BDFA-25ACD2AABD1F}">
      <dgm:prSet custT="1"/>
      <dgm:spPr/>
      <dgm:t>
        <a:bodyPr/>
        <a:lstStyle/>
        <a:p>
          <a:r>
            <a:rPr lang="en-GB" sz="1800" b="1" dirty="0">
              <a:latin typeface="Bookman Old Style" panose="02050604050505020204" pitchFamily="18" charset="0"/>
            </a:rPr>
            <a:t>Training and Career Development plans </a:t>
          </a:r>
          <a:endParaRPr lang="en-US" sz="1800" dirty="0">
            <a:latin typeface="Bookman Old Style" panose="02050604050505020204" pitchFamily="18" charset="0"/>
          </a:endParaRPr>
        </a:p>
      </dgm:t>
    </dgm:pt>
    <dgm:pt modelId="{00F67687-DDE8-4985-84D9-807D1E07BB51}" type="parTrans" cxnId="{09709D87-7EA6-491D-B141-F2D04271D7D3}">
      <dgm:prSet/>
      <dgm:spPr/>
      <dgm:t>
        <a:bodyPr/>
        <a:lstStyle/>
        <a:p>
          <a:endParaRPr lang="en-US"/>
        </a:p>
      </dgm:t>
    </dgm:pt>
    <dgm:pt modelId="{4B3E61C5-8E1C-43D4-9830-79A27E21772D}" type="sibTrans" cxnId="{09709D87-7EA6-491D-B141-F2D04271D7D3}">
      <dgm:prSet/>
      <dgm:spPr/>
      <dgm:t>
        <a:bodyPr/>
        <a:lstStyle/>
        <a:p>
          <a:endParaRPr lang="en-US"/>
        </a:p>
      </dgm:t>
    </dgm:pt>
    <dgm:pt modelId="{F9ED7DB6-BA5E-4AF1-8A6B-1954D887081D}">
      <dgm:prSet custT="1"/>
      <dgm:spPr/>
      <dgm:t>
        <a:bodyPr/>
        <a:lstStyle/>
        <a:p>
          <a:r>
            <a:rPr lang="en-GB" sz="1800" b="1" dirty="0">
              <a:latin typeface="Bookman Old Style" panose="02050604050505020204" pitchFamily="18" charset="0"/>
            </a:rPr>
            <a:t>Promotion prospects. </a:t>
          </a:r>
          <a:endParaRPr lang="en-US" sz="1800" dirty="0">
            <a:latin typeface="Bookman Old Style" panose="02050604050505020204" pitchFamily="18" charset="0"/>
          </a:endParaRPr>
        </a:p>
      </dgm:t>
    </dgm:pt>
    <dgm:pt modelId="{CCABC1C0-7E8A-4E0F-8E42-98F09185D3A6}" type="parTrans" cxnId="{A889C836-CB96-4D60-904E-05AF55A2A52D}">
      <dgm:prSet/>
      <dgm:spPr/>
      <dgm:t>
        <a:bodyPr/>
        <a:lstStyle/>
        <a:p>
          <a:endParaRPr lang="en-US"/>
        </a:p>
      </dgm:t>
    </dgm:pt>
    <dgm:pt modelId="{D73021D6-2D51-4D47-8A3C-70F229E5931F}" type="sibTrans" cxnId="{A889C836-CB96-4D60-904E-05AF55A2A52D}">
      <dgm:prSet/>
      <dgm:spPr/>
      <dgm:t>
        <a:bodyPr/>
        <a:lstStyle/>
        <a:p>
          <a:endParaRPr lang="en-US"/>
        </a:p>
      </dgm:t>
    </dgm:pt>
    <dgm:pt modelId="{041CA750-336E-47CE-B100-764222536BFB}" type="pres">
      <dgm:prSet presAssocID="{3829137D-CD38-4D59-ACEB-140E82D8AC60}" presName="Name0" presStyleCnt="0">
        <dgm:presLayoutVars>
          <dgm:chMax val="3"/>
          <dgm:chPref val="1"/>
          <dgm:dir/>
          <dgm:animLvl val="lvl"/>
          <dgm:resizeHandles/>
        </dgm:presLayoutVars>
      </dgm:prSet>
      <dgm:spPr/>
    </dgm:pt>
    <dgm:pt modelId="{69A6C16A-3991-42CC-A105-90F136F24514}" type="pres">
      <dgm:prSet presAssocID="{3829137D-CD38-4D59-ACEB-140E82D8AC60}" presName="outerBox" presStyleCnt="0"/>
      <dgm:spPr/>
    </dgm:pt>
    <dgm:pt modelId="{789EC952-A015-404D-A58A-610B8083E890}" type="pres">
      <dgm:prSet presAssocID="{3829137D-CD38-4D59-ACEB-140E82D8AC60}" presName="outerBoxParent" presStyleLbl="node1" presStyleIdx="0" presStyleCnt="2"/>
      <dgm:spPr/>
    </dgm:pt>
    <dgm:pt modelId="{DB20C1B7-BC22-4B4D-9988-C949827C2D67}" type="pres">
      <dgm:prSet presAssocID="{3829137D-CD38-4D59-ACEB-140E82D8AC60}" presName="outerBoxChildren" presStyleCnt="0"/>
      <dgm:spPr/>
    </dgm:pt>
    <dgm:pt modelId="{F9640310-85FC-4967-AD2C-8214238E214E}" type="pres">
      <dgm:prSet presAssocID="{3829137D-CD38-4D59-ACEB-140E82D8AC60}" presName="middleBox" presStyleCnt="0"/>
      <dgm:spPr/>
    </dgm:pt>
    <dgm:pt modelId="{B3D9C6C0-DB4D-49C7-B829-43BF6FF99BD0}" type="pres">
      <dgm:prSet presAssocID="{3829137D-CD38-4D59-ACEB-140E82D8AC60}" presName="middleBoxParent" presStyleLbl="node1" presStyleIdx="1" presStyleCnt="2" custScaleY="112071"/>
      <dgm:spPr/>
    </dgm:pt>
    <dgm:pt modelId="{D9C3E458-5792-484E-8BEC-C8F8A26E74EE}" type="pres">
      <dgm:prSet presAssocID="{3829137D-CD38-4D59-ACEB-140E82D8AC60}" presName="middleBoxChildren" presStyleCnt="0"/>
      <dgm:spPr/>
    </dgm:pt>
    <dgm:pt modelId="{415BA780-434B-48BF-93D1-0BEC54818915}" type="pres">
      <dgm:prSet presAssocID="{0F76AD1A-D30E-4F90-B76B-8ECE10D01A77}" presName="mChild" presStyleLbl="fgAcc1" presStyleIdx="0" presStyleCnt="3">
        <dgm:presLayoutVars>
          <dgm:bulletEnabled val="1"/>
        </dgm:presLayoutVars>
      </dgm:prSet>
      <dgm:spPr/>
    </dgm:pt>
    <dgm:pt modelId="{F358909B-77C7-487B-BA3C-FD8A1427342C}" type="pres">
      <dgm:prSet presAssocID="{DAEFC4EB-795C-451C-A2B3-8A40B384EFD7}" presName="middleSibTrans" presStyleCnt="0"/>
      <dgm:spPr/>
    </dgm:pt>
    <dgm:pt modelId="{9D949BD9-90B1-452A-9AFE-AB6F7888FF12}" type="pres">
      <dgm:prSet presAssocID="{C77ECB01-6B19-4C70-BDFA-25ACD2AABD1F}" presName="mChild" presStyleLbl="fgAcc1" presStyleIdx="1" presStyleCnt="3" custLinFactNeighborX="3117">
        <dgm:presLayoutVars>
          <dgm:bulletEnabled val="1"/>
        </dgm:presLayoutVars>
      </dgm:prSet>
      <dgm:spPr/>
    </dgm:pt>
    <dgm:pt modelId="{6B53C9DC-6F4A-42A7-B7CA-F205CCE717B9}" type="pres">
      <dgm:prSet presAssocID="{4B3E61C5-8E1C-43D4-9830-79A27E21772D}" presName="middleSibTrans" presStyleCnt="0"/>
      <dgm:spPr/>
    </dgm:pt>
    <dgm:pt modelId="{311E20D3-5780-435A-AC67-E7828E338513}" type="pres">
      <dgm:prSet presAssocID="{F9ED7DB6-BA5E-4AF1-8A6B-1954D887081D}" presName="mChild" presStyleLbl="fgAcc1" presStyleIdx="2" presStyleCnt="3">
        <dgm:presLayoutVars>
          <dgm:bulletEnabled val="1"/>
        </dgm:presLayoutVars>
      </dgm:prSet>
      <dgm:spPr/>
    </dgm:pt>
  </dgm:ptLst>
  <dgm:cxnLst>
    <dgm:cxn modelId="{C1DE4515-F92E-43B8-B585-59DADEC74BB2}" type="presOf" srcId="{3829137D-CD38-4D59-ACEB-140E82D8AC60}" destId="{041CA750-336E-47CE-B100-764222536BFB}" srcOrd="0" destOrd="0" presId="urn:microsoft.com/office/officeart/2005/8/layout/target2"/>
    <dgm:cxn modelId="{68FB161D-5A13-4C9A-B47B-267F079554CA}" type="presOf" srcId="{0F76AD1A-D30E-4F90-B76B-8ECE10D01A77}" destId="{415BA780-434B-48BF-93D1-0BEC54818915}" srcOrd="0" destOrd="0" presId="urn:microsoft.com/office/officeart/2005/8/layout/target2"/>
    <dgm:cxn modelId="{A889C836-CB96-4D60-904E-05AF55A2A52D}" srcId="{EF75116E-DC9E-4D11-9D18-B82E54E06CA5}" destId="{F9ED7DB6-BA5E-4AF1-8A6B-1954D887081D}" srcOrd="2" destOrd="0" parTransId="{CCABC1C0-7E8A-4E0F-8E42-98F09185D3A6}" sibTransId="{D73021D6-2D51-4D47-8A3C-70F229E5931F}"/>
    <dgm:cxn modelId="{79CE2772-7EBF-4D6C-BCF4-4882BE60C063}" type="presOf" srcId="{F9ED7DB6-BA5E-4AF1-8A6B-1954D887081D}" destId="{311E20D3-5780-435A-AC67-E7828E338513}" srcOrd="0" destOrd="0" presId="urn:microsoft.com/office/officeart/2005/8/layout/target2"/>
    <dgm:cxn modelId="{09709D87-7EA6-491D-B141-F2D04271D7D3}" srcId="{EF75116E-DC9E-4D11-9D18-B82E54E06CA5}" destId="{C77ECB01-6B19-4C70-BDFA-25ACD2AABD1F}" srcOrd="1" destOrd="0" parTransId="{00F67687-DDE8-4985-84D9-807D1E07BB51}" sibTransId="{4B3E61C5-8E1C-43D4-9830-79A27E21772D}"/>
    <dgm:cxn modelId="{7AFD8D8A-8B0B-49BE-BE22-7277D3E25293}" srcId="{3829137D-CD38-4D59-ACEB-140E82D8AC60}" destId="{89E94BF0-D571-447A-88A6-AC44C98BADEF}" srcOrd="0" destOrd="0" parTransId="{2D0FD0B2-5C97-4837-815E-CF4DC54992C9}" sibTransId="{16770ED9-8BA0-41A2-99F4-57A8F97C5EE8}"/>
    <dgm:cxn modelId="{186D08BE-528B-41CD-AC26-C15D647EDD5E}" type="presOf" srcId="{EF75116E-DC9E-4D11-9D18-B82E54E06CA5}" destId="{B3D9C6C0-DB4D-49C7-B829-43BF6FF99BD0}" srcOrd="0" destOrd="0" presId="urn:microsoft.com/office/officeart/2005/8/layout/target2"/>
    <dgm:cxn modelId="{1EC108BE-2A3F-49F1-89BE-EEDE7E775F59}" srcId="{EF75116E-DC9E-4D11-9D18-B82E54E06CA5}" destId="{0F76AD1A-D30E-4F90-B76B-8ECE10D01A77}" srcOrd="0" destOrd="0" parTransId="{66B90F9D-E099-4E9B-89EB-A0320638EAC8}" sibTransId="{DAEFC4EB-795C-451C-A2B3-8A40B384EFD7}"/>
    <dgm:cxn modelId="{19D74EC5-3055-4E77-82A2-CF407F48F795}" type="presOf" srcId="{C77ECB01-6B19-4C70-BDFA-25ACD2AABD1F}" destId="{9D949BD9-90B1-452A-9AFE-AB6F7888FF12}" srcOrd="0" destOrd="0" presId="urn:microsoft.com/office/officeart/2005/8/layout/target2"/>
    <dgm:cxn modelId="{890F6ADF-9E35-432B-8785-804D88EA1CD9}" srcId="{3829137D-CD38-4D59-ACEB-140E82D8AC60}" destId="{EF75116E-DC9E-4D11-9D18-B82E54E06CA5}" srcOrd="1" destOrd="0" parTransId="{D4D781AA-B418-4AC0-8988-981AB0A8185C}" sibTransId="{D231BDE7-8116-4448-AE2C-2D27AD3ECEEE}"/>
    <dgm:cxn modelId="{8652B1ED-654F-4E40-A42E-0085401B47E3}" type="presOf" srcId="{89E94BF0-D571-447A-88A6-AC44C98BADEF}" destId="{789EC952-A015-404D-A58A-610B8083E890}" srcOrd="0" destOrd="0" presId="urn:microsoft.com/office/officeart/2005/8/layout/target2"/>
    <dgm:cxn modelId="{F7419EC4-3CF0-4356-8E5D-F50D6E3007EC}" type="presParOf" srcId="{041CA750-336E-47CE-B100-764222536BFB}" destId="{69A6C16A-3991-42CC-A105-90F136F24514}" srcOrd="0" destOrd="0" presId="urn:microsoft.com/office/officeart/2005/8/layout/target2"/>
    <dgm:cxn modelId="{C18F646F-119F-40C6-8B17-CEE739E44DF6}" type="presParOf" srcId="{69A6C16A-3991-42CC-A105-90F136F24514}" destId="{789EC952-A015-404D-A58A-610B8083E890}" srcOrd="0" destOrd="0" presId="urn:microsoft.com/office/officeart/2005/8/layout/target2"/>
    <dgm:cxn modelId="{847FA25B-1CB0-4977-B70F-E9338E6232F4}" type="presParOf" srcId="{69A6C16A-3991-42CC-A105-90F136F24514}" destId="{DB20C1B7-BC22-4B4D-9988-C949827C2D67}" srcOrd="1" destOrd="0" presId="urn:microsoft.com/office/officeart/2005/8/layout/target2"/>
    <dgm:cxn modelId="{B37EFFAE-E749-4030-8A3A-48F59EE8CE2E}" type="presParOf" srcId="{041CA750-336E-47CE-B100-764222536BFB}" destId="{F9640310-85FC-4967-AD2C-8214238E214E}" srcOrd="1" destOrd="0" presId="urn:microsoft.com/office/officeart/2005/8/layout/target2"/>
    <dgm:cxn modelId="{79A42CF8-4472-4464-9601-E4994A1FB2B9}" type="presParOf" srcId="{F9640310-85FC-4967-AD2C-8214238E214E}" destId="{B3D9C6C0-DB4D-49C7-B829-43BF6FF99BD0}" srcOrd="0" destOrd="0" presId="urn:microsoft.com/office/officeart/2005/8/layout/target2"/>
    <dgm:cxn modelId="{4AB4502D-88A1-4A93-B987-9C2B4AA07E7B}" type="presParOf" srcId="{F9640310-85FC-4967-AD2C-8214238E214E}" destId="{D9C3E458-5792-484E-8BEC-C8F8A26E74EE}" srcOrd="1" destOrd="0" presId="urn:microsoft.com/office/officeart/2005/8/layout/target2"/>
    <dgm:cxn modelId="{B4EE66C6-D27E-4AA6-B58B-200320150452}" type="presParOf" srcId="{D9C3E458-5792-484E-8BEC-C8F8A26E74EE}" destId="{415BA780-434B-48BF-93D1-0BEC54818915}" srcOrd="0" destOrd="0" presId="urn:microsoft.com/office/officeart/2005/8/layout/target2"/>
    <dgm:cxn modelId="{95971385-6ACF-4F8B-9C0F-D92E59761872}" type="presParOf" srcId="{D9C3E458-5792-484E-8BEC-C8F8A26E74EE}" destId="{F358909B-77C7-487B-BA3C-FD8A1427342C}" srcOrd="1" destOrd="0" presId="urn:microsoft.com/office/officeart/2005/8/layout/target2"/>
    <dgm:cxn modelId="{1BE2DD1F-89CC-4580-9DFB-FC9E5CF4A7A1}" type="presParOf" srcId="{D9C3E458-5792-484E-8BEC-C8F8A26E74EE}" destId="{9D949BD9-90B1-452A-9AFE-AB6F7888FF12}" srcOrd="2" destOrd="0" presId="urn:microsoft.com/office/officeart/2005/8/layout/target2"/>
    <dgm:cxn modelId="{3491DC78-D781-4B31-B437-D488BCAB4C56}" type="presParOf" srcId="{D9C3E458-5792-484E-8BEC-C8F8A26E74EE}" destId="{6B53C9DC-6F4A-42A7-B7CA-F205CCE717B9}" srcOrd="3" destOrd="0" presId="urn:microsoft.com/office/officeart/2005/8/layout/target2"/>
    <dgm:cxn modelId="{1964CB1D-0E5C-49F2-AD56-83EE20C2F596}" type="presParOf" srcId="{D9C3E458-5792-484E-8BEC-C8F8A26E74EE}" destId="{311E20D3-5780-435A-AC67-E7828E338513}"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769EA-887A-4631-B1E7-FB6AF833CF6B}">
      <dsp:nvSpPr>
        <dsp:cNvPr id="0" name=""/>
        <dsp:cNvSpPr/>
      </dsp:nvSpPr>
      <dsp:spPr>
        <a:xfrm>
          <a:off x="0" y="158212"/>
          <a:ext cx="11934333" cy="1136897"/>
        </a:xfrm>
        <a:prstGeom prst="round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dirty="0">
              <a:solidFill>
                <a:schemeClr val="tx1"/>
              </a:solidFill>
              <a:latin typeface="Bookman Old Style" panose="02050604050505020204" pitchFamily="18" charset="0"/>
            </a:rPr>
            <a:t>Performance management’ describes the attempt to </a:t>
          </a:r>
          <a:r>
            <a:rPr lang="en-US" sz="1800" i="0" kern="1200" dirty="0" err="1">
              <a:solidFill>
                <a:schemeClr val="tx1"/>
              </a:solidFill>
              <a:latin typeface="Bookman Old Style" panose="02050604050505020204" pitchFamily="18" charset="0"/>
            </a:rPr>
            <a:t>maximise</a:t>
          </a:r>
          <a:r>
            <a:rPr lang="en-US" sz="1800" i="0" kern="1200" dirty="0">
              <a:solidFill>
                <a:schemeClr val="tx1"/>
              </a:solidFill>
              <a:latin typeface="Bookman Old Style" panose="02050604050505020204" pitchFamily="18" charset="0"/>
            </a:rPr>
            <a:t> the value that employees create. It aims to maintain and improve employees’ performance in line with an </a:t>
          </a:r>
          <a:r>
            <a:rPr lang="en-US" sz="1800" i="0" kern="1200" dirty="0" err="1">
              <a:solidFill>
                <a:schemeClr val="tx1"/>
              </a:solidFill>
              <a:latin typeface="Bookman Old Style" panose="02050604050505020204" pitchFamily="18" charset="0"/>
            </a:rPr>
            <a:t>organisation's</a:t>
          </a:r>
          <a:r>
            <a:rPr lang="en-US" sz="1800" i="0" kern="1200" dirty="0">
              <a:solidFill>
                <a:schemeClr val="tx1"/>
              </a:solidFill>
              <a:latin typeface="Bookman Old Style" panose="02050604050505020204" pitchFamily="18" charset="0"/>
            </a:rPr>
            <a:t> objectives. It’s not a single activity, but rather a group of practices that should be approached holistically. </a:t>
          </a:r>
          <a:endParaRPr lang="en-US" sz="1800" kern="1200" dirty="0">
            <a:solidFill>
              <a:schemeClr val="tx1"/>
            </a:solidFill>
            <a:latin typeface="Bookman Old Style" panose="02050604050505020204" pitchFamily="18" charset="0"/>
          </a:endParaRPr>
        </a:p>
      </dsp:txBody>
      <dsp:txXfrm>
        <a:off x="55499" y="213711"/>
        <a:ext cx="11823335" cy="1025899"/>
      </dsp:txXfrm>
    </dsp:sp>
    <dsp:sp modelId="{AA6467E4-944A-455B-B1C5-0785B2AF8D85}">
      <dsp:nvSpPr>
        <dsp:cNvPr id="0" name=""/>
        <dsp:cNvSpPr/>
      </dsp:nvSpPr>
      <dsp:spPr>
        <a:xfrm>
          <a:off x="0" y="1346950"/>
          <a:ext cx="11934333" cy="968759"/>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dirty="0">
              <a:solidFill>
                <a:schemeClr val="bg1"/>
              </a:solidFill>
              <a:effectLst/>
              <a:latin typeface="Bookman Old Style" panose="02050604050505020204" pitchFamily="18" charset="0"/>
            </a:rPr>
            <a:t>There’s no standard definition of performance management but it describes activities that</a:t>
          </a:r>
          <a:r>
            <a:rPr lang="en-US" sz="1800" i="0" kern="1200" dirty="0">
              <a:solidFill>
                <a:srgbClr val="000000"/>
              </a:solidFill>
              <a:latin typeface="Bookman Old Style" panose="02050604050505020204" pitchFamily="18" charset="0"/>
              <a:ea typeface="+mn-ea"/>
              <a:cs typeface="+mn-cs"/>
            </a:rPr>
            <a:t>:</a:t>
          </a:r>
        </a:p>
      </dsp:txBody>
      <dsp:txXfrm>
        <a:off x="47291" y="1394241"/>
        <a:ext cx="11839751" cy="874177"/>
      </dsp:txXfrm>
    </dsp:sp>
    <dsp:sp modelId="{991807C8-9D2F-4F30-9993-47CF074E760F}">
      <dsp:nvSpPr>
        <dsp:cNvPr id="0" name=""/>
        <dsp:cNvSpPr/>
      </dsp:nvSpPr>
      <dsp:spPr>
        <a:xfrm>
          <a:off x="0" y="2367550"/>
          <a:ext cx="11934333" cy="968759"/>
        </a:xfrm>
        <a:prstGeom prst="roundRect">
          <a:avLst/>
        </a:prstGeom>
        <a:solidFill>
          <a:srgbClr val="004C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dirty="0">
              <a:latin typeface="Bookman Old Style" panose="02050604050505020204" pitchFamily="18" charset="0"/>
            </a:rPr>
            <a:t>Establish objectives for individuals and teams to see their part in the </a:t>
          </a:r>
          <a:r>
            <a:rPr lang="en-US" sz="1800" i="0" kern="1200" dirty="0" err="1">
              <a:latin typeface="Bookman Old Style" panose="02050604050505020204" pitchFamily="18" charset="0"/>
            </a:rPr>
            <a:t>organisation’s</a:t>
          </a:r>
          <a:r>
            <a:rPr lang="en-US" sz="1800" i="0" kern="1200" dirty="0">
              <a:latin typeface="Bookman Old Style" panose="02050604050505020204" pitchFamily="18" charset="0"/>
            </a:rPr>
            <a:t> mission and strategy.</a:t>
          </a:r>
          <a:endParaRPr lang="en-US" sz="1800" kern="1200" dirty="0">
            <a:latin typeface="Bookman Old Style" panose="02050604050505020204" pitchFamily="18" charset="0"/>
          </a:endParaRPr>
        </a:p>
      </dsp:txBody>
      <dsp:txXfrm>
        <a:off x="47291" y="2414841"/>
        <a:ext cx="11839751" cy="874177"/>
      </dsp:txXfrm>
    </dsp:sp>
    <dsp:sp modelId="{0FD76378-9197-4966-917A-315D3657EFEF}">
      <dsp:nvSpPr>
        <dsp:cNvPr id="0" name=""/>
        <dsp:cNvSpPr/>
      </dsp:nvSpPr>
      <dsp:spPr>
        <a:xfrm>
          <a:off x="0" y="3388150"/>
          <a:ext cx="11934333" cy="968759"/>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dirty="0">
              <a:latin typeface="Bookman Old Style" panose="02050604050505020204" pitchFamily="18" charset="0"/>
            </a:rPr>
            <a:t>Improve performance among employees, teams and, ultimately, </a:t>
          </a:r>
          <a:r>
            <a:rPr lang="en-US" sz="1800" i="0" kern="1200" dirty="0" err="1">
              <a:latin typeface="Bookman Old Style" panose="02050604050505020204" pitchFamily="18" charset="0"/>
            </a:rPr>
            <a:t>organisations</a:t>
          </a:r>
          <a:r>
            <a:rPr lang="en-US" sz="1800" i="0" kern="1200" dirty="0">
              <a:latin typeface="Bookman Old Style" panose="02050604050505020204" pitchFamily="18" charset="0"/>
            </a:rPr>
            <a:t>.</a:t>
          </a:r>
          <a:endParaRPr lang="en-US" sz="1800" kern="1200" dirty="0">
            <a:latin typeface="Bookman Old Style" panose="02050604050505020204" pitchFamily="18" charset="0"/>
          </a:endParaRPr>
        </a:p>
      </dsp:txBody>
      <dsp:txXfrm>
        <a:off x="47291" y="3435441"/>
        <a:ext cx="11839751" cy="874177"/>
      </dsp:txXfrm>
    </dsp:sp>
    <dsp:sp modelId="{BCB24E7E-C17D-43EC-9A1C-BFFF9E92E72A}">
      <dsp:nvSpPr>
        <dsp:cNvPr id="0" name=""/>
        <dsp:cNvSpPr/>
      </dsp:nvSpPr>
      <dsp:spPr>
        <a:xfrm>
          <a:off x="0" y="4408750"/>
          <a:ext cx="11934333" cy="1445215"/>
        </a:xfrm>
        <a:prstGeom prst="roundRect">
          <a:avLst/>
        </a:prstGeom>
        <a:solidFill>
          <a:srgbClr val="004C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dirty="0">
              <a:latin typeface="Bookman Old Style" panose="02050604050505020204" pitchFamily="18" charset="0"/>
            </a:rPr>
            <a:t>Hold people to account for their performance by linking it to reward, career progression and termination of contracts, Chartered Institute of Personnel and Development (CIPD),UK. </a:t>
          </a:r>
          <a:endParaRPr lang="en-US" sz="1800" kern="1200" dirty="0">
            <a:latin typeface="Bookman Old Style" panose="02050604050505020204" pitchFamily="18" charset="0"/>
          </a:endParaRPr>
        </a:p>
      </dsp:txBody>
      <dsp:txXfrm>
        <a:off x="70550" y="4479300"/>
        <a:ext cx="11793233" cy="1304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6E0FB-8012-45C7-A369-3C4505702EAB}">
      <dsp:nvSpPr>
        <dsp:cNvPr id="0" name=""/>
        <dsp:cNvSpPr/>
      </dsp:nvSpPr>
      <dsp:spPr>
        <a:xfrm>
          <a:off x="705143" y="173"/>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1. Confidentiality is Assured</a:t>
          </a:r>
        </a:p>
      </dsp:txBody>
      <dsp:txXfrm>
        <a:off x="705143" y="173"/>
        <a:ext cx="2011188" cy="1206713"/>
      </dsp:txXfrm>
    </dsp:sp>
    <dsp:sp modelId="{9FA94607-7EE4-4782-9732-7368E056EDBE}">
      <dsp:nvSpPr>
        <dsp:cNvPr id="0" name=""/>
        <dsp:cNvSpPr/>
      </dsp:nvSpPr>
      <dsp:spPr>
        <a:xfrm>
          <a:off x="2917451" y="173"/>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2. Unique Log-in for all</a:t>
          </a:r>
        </a:p>
      </dsp:txBody>
      <dsp:txXfrm>
        <a:off x="2917451" y="173"/>
        <a:ext cx="2011188" cy="1206713"/>
      </dsp:txXfrm>
    </dsp:sp>
    <dsp:sp modelId="{49B22DC2-DCF5-4392-B335-9FD037B98CDF}">
      <dsp:nvSpPr>
        <dsp:cNvPr id="0" name=""/>
        <dsp:cNvSpPr/>
      </dsp:nvSpPr>
      <dsp:spPr>
        <a:xfrm>
          <a:off x="5129759" y="173"/>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3. No form of impersonation</a:t>
          </a:r>
        </a:p>
      </dsp:txBody>
      <dsp:txXfrm>
        <a:off x="5129759" y="173"/>
        <a:ext cx="2011188" cy="1206713"/>
      </dsp:txXfrm>
    </dsp:sp>
    <dsp:sp modelId="{3F76D96B-1F01-4045-A9C8-035224284F42}">
      <dsp:nvSpPr>
        <dsp:cNvPr id="0" name=""/>
        <dsp:cNvSpPr/>
      </dsp:nvSpPr>
      <dsp:spPr>
        <a:xfrm>
          <a:off x="7342067" y="173"/>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4. User Friendliness</a:t>
          </a:r>
        </a:p>
      </dsp:txBody>
      <dsp:txXfrm>
        <a:off x="7342067" y="173"/>
        <a:ext cx="2011188" cy="1206713"/>
      </dsp:txXfrm>
    </dsp:sp>
    <dsp:sp modelId="{77D3C335-154A-4777-A9AA-3245AD29EF2B}">
      <dsp:nvSpPr>
        <dsp:cNvPr id="0" name=""/>
        <dsp:cNvSpPr/>
      </dsp:nvSpPr>
      <dsp:spPr>
        <a:xfrm>
          <a:off x="705143" y="1408005"/>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5. Compulsory for all Civil Service Staff</a:t>
          </a:r>
        </a:p>
      </dsp:txBody>
      <dsp:txXfrm>
        <a:off x="705143" y="1408005"/>
        <a:ext cx="2011188" cy="1206713"/>
      </dsp:txXfrm>
    </dsp:sp>
    <dsp:sp modelId="{AECADCAD-3F24-4E1B-90B0-A35570BFD5F2}">
      <dsp:nvSpPr>
        <dsp:cNvPr id="0" name=""/>
        <dsp:cNvSpPr/>
      </dsp:nvSpPr>
      <dsp:spPr>
        <a:xfrm>
          <a:off x="2917451" y="1408005"/>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 Support available to all stakeholders</a:t>
          </a:r>
        </a:p>
      </dsp:txBody>
      <dsp:txXfrm>
        <a:off x="2917451" y="1408005"/>
        <a:ext cx="2011188" cy="1206713"/>
      </dsp:txXfrm>
    </dsp:sp>
    <dsp:sp modelId="{CF4A364B-28F6-4E5C-8692-8BA506160C4B}">
      <dsp:nvSpPr>
        <dsp:cNvPr id="0" name=""/>
        <dsp:cNvSpPr/>
      </dsp:nvSpPr>
      <dsp:spPr>
        <a:xfrm>
          <a:off x="5129759" y="1408005"/>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7. Service-wide visibility</a:t>
          </a:r>
        </a:p>
      </dsp:txBody>
      <dsp:txXfrm>
        <a:off x="5129759" y="1408005"/>
        <a:ext cx="2011188" cy="1206713"/>
      </dsp:txXfrm>
    </dsp:sp>
    <dsp:sp modelId="{F97DFA74-08A6-4A03-A899-B545AA838D2C}">
      <dsp:nvSpPr>
        <dsp:cNvPr id="0" name=""/>
        <dsp:cNvSpPr/>
      </dsp:nvSpPr>
      <dsp:spPr>
        <a:xfrm>
          <a:off x="7342067" y="1408005"/>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8. Real-time Monitoring</a:t>
          </a:r>
        </a:p>
      </dsp:txBody>
      <dsp:txXfrm>
        <a:off x="7342067" y="1408005"/>
        <a:ext cx="2011188" cy="1206713"/>
      </dsp:txXfrm>
    </dsp:sp>
    <dsp:sp modelId="{C9713258-8AF4-4083-997B-BCBAD653D15C}">
      <dsp:nvSpPr>
        <dsp:cNvPr id="0" name=""/>
        <dsp:cNvSpPr/>
      </dsp:nvSpPr>
      <dsp:spPr>
        <a:xfrm>
          <a:off x="1811297" y="2815838"/>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9. Improved notifications</a:t>
          </a:r>
        </a:p>
      </dsp:txBody>
      <dsp:txXfrm>
        <a:off x="1811297" y="2815838"/>
        <a:ext cx="2011188" cy="1206713"/>
      </dsp:txXfrm>
    </dsp:sp>
    <dsp:sp modelId="{0D3C0E62-AEB5-4A77-82B6-152C68830BEA}">
      <dsp:nvSpPr>
        <dsp:cNvPr id="0" name=""/>
        <dsp:cNvSpPr/>
      </dsp:nvSpPr>
      <dsp:spPr>
        <a:xfrm>
          <a:off x="4023605" y="2815838"/>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10. Improved reporting</a:t>
          </a:r>
        </a:p>
      </dsp:txBody>
      <dsp:txXfrm>
        <a:off x="4023605" y="2815838"/>
        <a:ext cx="2011188" cy="1206713"/>
      </dsp:txXfrm>
    </dsp:sp>
    <dsp:sp modelId="{2F4D4D7B-40A1-49C0-B99F-A4B57F8BA98E}">
      <dsp:nvSpPr>
        <dsp:cNvPr id="0" name=""/>
        <dsp:cNvSpPr/>
      </dsp:nvSpPr>
      <dsp:spPr>
        <a:xfrm>
          <a:off x="6235913" y="2815838"/>
          <a:ext cx="2011188" cy="12067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11. Improved Auditing</a:t>
          </a:r>
        </a:p>
      </dsp:txBody>
      <dsp:txXfrm>
        <a:off x="6235913" y="2815838"/>
        <a:ext cx="2011188" cy="1206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5F09-8E82-4B9B-B304-6B85DF1A67E5}">
      <dsp:nvSpPr>
        <dsp:cNvPr id="0" name=""/>
        <dsp:cNvSpPr/>
      </dsp:nvSpPr>
      <dsp:spPr>
        <a:xfrm>
          <a:off x="-5463" y="1014947"/>
          <a:ext cx="11726944" cy="1988104"/>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91480978-CA03-4F07-BF09-E2178DF293DE}">
      <dsp:nvSpPr>
        <dsp:cNvPr id="0" name=""/>
        <dsp:cNvSpPr/>
      </dsp:nvSpPr>
      <dsp:spPr>
        <a:xfrm>
          <a:off x="481377" y="1433259"/>
          <a:ext cx="993837" cy="993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A1A17-F6F8-4226-8A48-F1C63EF91520}">
      <dsp:nvSpPr>
        <dsp:cNvPr id="0" name=""/>
        <dsp:cNvSpPr/>
      </dsp:nvSpPr>
      <dsp:spPr>
        <a:xfrm>
          <a:off x="1555146" y="782134"/>
          <a:ext cx="9959974" cy="213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67" tIns="137867" rIns="137867" bIns="137867"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Bookman Old Style" panose="02050604050505020204" pitchFamily="18" charset="0"/>
            </a:rPr>
            <a:t>Performance management is defined as the process of continuous communication and feedback between a manager </a:t>
          </a:r>
          <a:r>
            <a:rPr lang="en-US" sz="2800" i="0" kern="1200" dirty="0">
              <a:solidFill>
                <a:srgbClr val="000000"/>
              </a:solidFill>
              <a:latin typeface="Bookman Old Style" panose="02050604050505020204" pitchFamily="18" charset="0"/>
              <a:ea typeface="+mn-ea"/>
              <a:cs typeface="+mn-cs"/>
            </a:rPr>
            <a:t>and</a:t>
          </a:r>
          <a:r>
            <a:rPr lang="en-US" sz="2800" kern="1200" dirty="0">
              <a:latin typeface="Bookman Old Style" panose="02050604050505020204" pitchFamily="18" charset="0"/>
            </a:rPr>
            <a:t> employee towards the achievement of organizational objectives.</a:t>
          </a:r>
        </a:p>
      </dsp:txBody>
      <dsp:txXfrm>
        <a:off x="1555146" y="782134"/>
        <a:ext cx="9959974" cy="2130096"/>
      </dsp:txXfrm>
    </dsp:sp>
    <dsp:sp modelId="{10D92AC8-5AB7-4A2E-80FA-F9B8B68C6F24}">
      <dsp:nvSpPr>
        <dsp:cNvPr id="0" name=""/>
        <dsp:cNvSpPr/>
      </dsp:nvSpPr>
      <dsp:spPr>
        <a:xfrm>
          <a:off x="-5463" y="3598644"/>
          <a:ext cx="11726944" cy="1637877"/>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8C529854-8848-479D-887C-D96600C95EE8}">
      <dsp:nvSpPr>
        <dsp:cNvPr id="0" name=""/>
        <dsp:cNvSpPr/>
      </dsp:nvSpPr>
      <dsp:spPr>
        <a:xfrm>
          <a:off x="541147" y="3773730"/>
          <a:ext cx="993837" cy="993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EED3D-CCD9-4819-89EE-C1BBE6B53C66}">
      <dsp:nvSpPr>
        <dsp:cNvPr id="0" name=""/>
        <dsp:cNvSpPr/>
      </dsp:nvSpPr>
      <dsp:spPr>
        <a:xfrm>
          <a:off x="2081595" y="3599284"/>
          <a:ext cx="9341650" cy="1007528"/>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7867" tIns="137867" rIns="137867" bIns="13786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0000">
                  <a:hueOff val="0"/>
                  <a:satOff val="0"/>
                  <a:lumOff val="0"/>
                  <a:alphaOff val="0"/>
                </a:srgbClr>
              </a:solidFill>
              <a:latin typeface="Bookman Old Style" panose="02050604050505020204" pitchFamily="18" charset="0"/>
              <a:ea typeface="+mn-ea"/>
              <a:cs typeface="+mn-cs"/>
            </a:rPr>
            <a:t>(https://www.spiceworks.com/hr/performance-management/articles/what-is-performance-management/#_001)</a:t>
          </a:r>
        </a:p>
      </dsp:txBody>
      <dsp:txXfrm>
        <a:off x="2081595" y="3599284"/>
        <a:ext cx="9341650" cy="1007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16DF2-C60E-4C5E-B5FC-F171BBD4A131}">
      <dsp:nvSpPr>
        <dsp:cNvPr id="0" name=""/>
        <dsp:cNvSpPr/>
      </dsp:nvSpPr>
      <dsp:spPr>
        <a:xfrm>
          <a:off x="575851" y="623364"/>
          <a:ext cx="717682" cy="7176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BDC31A-9CB0-464B-B14C-7A49982EE820}">
      <dsp:nvSpPr>
        <dsp:cNvPr id="0" name=""/>
        <dsp:cNvSpPr/>
      </dsp:nvSpPr>
      <dsp:spPr>
        <a:xfrm>
          <a:off x="16345" y="1553329"/>
          <a:ext cx="2050520" cy="317499"/>
        </a:xfrm>
        <a:prstGeom prst="rect">
          <a:avLst/>
        </a:prstGeom>
        <a:solidFill>
          <a:srgbClr val="00B050"/>
        </a:solid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a:t>2013</a:t>
          </a:r>
        </a:p>
      </dsp:txBody>
      <dsp:txXfrm>
        <a:off x="16345" y="1553329"/>
        <a:ext cx="2050520" cy="317499"/>
      </dsp:txXfrm>
    </dsp:sp>
    <dsp:sp modelId="{50E96EC7-1319-4040-AEBC-E2D4AFD310FD}">
      <dsp:nvSpPr>
        <dsp:cNvPr id="0" name=""/>
        <dsp:cNvSpPr/>
      </dsp:nvSpPr>
      <dsp:spPr>
        <a:xfrm>
          <a:off x="16345" y="2144143"/>
          <a:ext cx="2050520" cy="3429463"/>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Bookman Old Style" panose="02050604050505020204" pitchFamily="18" charset="0"/>
            </a:rPr>
            <a:t>Re-</a:t>
          </a:r>
          <a:r>
            <a:rPr lang="en-US" sz="2000" kern="1200" dirty="0" err="1">
              <a:latin typeface="Bookman Old Style" panose="02050604050505020204" pitchFamily="18" charset="0"/>
            </a:rPr>
            <a:t>institutionalised</a:t>
          </a:r>
          <a:r>
            <a:rPr lang="en-US" sz="2000" kern="1200" dirty="0">
              <a:latin typeface="Bookman Old Style" panose="02050604050505020204" pitchFamily="18" charset="0"/>
            </a:rPr>
            <a:t> the signing of Performance Agreements to manage performance of Bureaucratic Heads of Sector Ministries</a:t>
          </a:r>
          <a:endParaRPr lang="en-US" kern="1200" dirty="0">
            <a:latin typeface="Bookman Old Style" panose="02050604050505020204" pitchFamily="18" charset="0"/>
          </a:endParaRPr>
        </a:p>
      </dsp:txBody>
      <dsp:txXfrm>
        <a:off x="16345" y="2144143"/>
        <a:ext cx="2050520" cy="3429463"/>
      </dsp:txXfrm>
    </dsp:sp>
    <dsp:sp modelId="{80842CA0-843C-42A2-91B9-C2D9DA25D190}">
      <dsp:nvSpPr>
        <dsp:cNvPr id="0" name=""/>
        <dsp:cNvSpPr/>
      </dsp:nvSpPr>
      <dsp:spPr>
        <a:xfrm>
          <a:off x="3092126" y="682080"/>
          <a:ext cx="717682" cy="7176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C57AC5-AB23-48A5-B947-A39D642E4CE6}">
      <dsp:nvSpPr>
        <dsp:cNvPr id="0" name=""/>
        <dsp:cNvSpPr/>
      </dsp:nvSpPr>
      <dsp:spPr>
        <a:xfrm>
          <a:off x="2425707" y="1620320"/>
          <a:ext cx="2050520" cy="317499"/>
        </a:xfrm>
        <a:prstGeom prst="rect">
          <a:avLst/>
        </a:prstGeom>
        <a:solidFill>
          <a:srgbClr val="0070C0"/>
        </a:solid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a:t>2014</a:t>
          </a:r>
        </a:p>
      </dsp:txBody>
      <dsp:txXfrm>
        <a:off x="2425707" y="1620320"/>
        <a:ext cx="2050520" cy="317499"/>
      </dsp:txXfrm>
    </dsp:sp>
    <dsp:sp modelId="{F34AE9D6-3DB8-4D22-8560-2494A2471C15}">
      <dsp:nvSpPr>
        <dsp:cNvPr id="0" name=""/>
        <dsp:cNvSpPr/>
      </dsp:nvSpPr>
      <dsp:spPr>
        <a:xfrm>
          <a:off x="2425707" y="2342613"/>
          <a:ext cx="2050520" cy="3164002"/>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0000">
                  <a:hueOff val="0"/>
                  <a:satOff val="0"/>
                  <a:lumOff val="0"/>
                  <a:alphaOff val="0"/>
                </a:srgbClr>
              </a:solidFill>
              <a:latin typeface="Bookman Old Style" panose="02050604050505020204" pitchFamily="18" charset="0"/>
              <a:ea typeface="+mn-ea"/>
              <a:cs typeface="+mn-cs"/>
            </a:rPr>
            <a:t>Adopted PSC’s Staff Performance Appraisal Form for assessing Deputy Directors and analogous grades downwards</a:t>
          </a:r>
        </a:p>
      </dsp:txBody>
      <dsp:txXfrm>
        <a:off x="2425707" y="2342613"/>
        <a:ext cx="2050520" cy="3164002"/>
      </dsp:txXfrm>
    </dsp:sp>
    <dsp:sp modelId="{5AD1A887-7F0C-4893-9D64-1FAD93F8C9F3}">
      <dsp:nvSpPr>
        <dsp:cNvPr id="0" name=""/>
        <dsp:cNvSpPr/>
      </dsp:nvSpPr>
      <dsp:spPr>
        <a:xfrm>
          <a:off x="5416650" y="197424"/>
          <a:ext cx="717682" cy="7176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F3B8DE3-5E51-4D99-9FE8-3469B08B2284}">
      <dsp:nvSpPr>
        <dsp:cNvPr id="0" name=""/>
        <dsp:cNvSpPr/>
      </dsp:nvSpPr>
      <dsp:spPr>
        <a:xfrm>
          <a:off x="4920493" y="1136936"/>
          <a:ext cx="2050520" cy="317499"/>
        </a:xfrm>
        <a:prstGeom prst="rect">
          <a:avLst/>
        </a:prstGeom>
        <a:solidFill>
          <a:srgbClr val="C00000"/>
        </a:solid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t>2020</a:t>
          </a:r>
        </a:p>
      </dsp:txBody>
      <dsp:txXfrm>
        <a:off x="4920493" y="1136936"/>
        <a:ext cx="2050520" cy="317499"/>
      </dsp:txXfrm>
    </dsp:sp>
    <dsp:sp modelId="{0319A0C6-1C3B-495A-8DE2-9328DCFC9C8F}">
      <dsp:nvSpPr>
        <dsp:cNvPr id="0" name=""/>
        <dsp:cNvSpPr/>
      </dsp:nvSpPr>
      <dsp:spPr>
        <a:xfrm>
          <a:off x="4905073" y="1406466"/>
          <a:ext cx="2050520" cy="377092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Revised and customized the Performance Management tools (Agreement Documents and Staff Appraisal Instrument) for continuous improvement to respond to emerging issues and feedback</a:t>
          </a:r>
          <a:endParaRPr lang="en-US" kern="1200" dirty="0"/>
        </a:p>
      </dsp:txBody>
      <dsp:txXfrm>
        <a:off x="4905073" y="1406466"/>
        <a:ext cx="2050520" cy="3770920"/>
      </dsp:txXfrm>
    </dsp:sp>
    <dsp:sp modelId="{DBE05065-72FC-489C-89A7-A370EEB237B5}">
      <dsp:nvSpPr>
        <dsp:cNvPr id="0" name=""/>
        <dsp:cNvSpPr/>
      </dsp:nvSpPr>
      <dsp:spPr>
        <a:xfrm>
          <a:off x="7910849" y="529725"/>
          <a:ext cx="717682" cy="7176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48CBD0-2E24-4FB6-9252-E0AF92D6AB9B}">
      <dsp:nvSpPr>
        <dsp:cNvPr id="0" name=""/>
        <dsp:cNvSpPr/>
      </dsp:nvSpPr>
      <dsp:spPr>
        <a:xfrm>
          <a:off x="7244430" y="1467965"/>
          <a:ext cx="2050520" cy="317499"/>
        </a:xfrm>
        <a:prstGeom prst="rect">
          <a:avLst/>
        </a:prstGeom>
        <a:solidFill>
          <a:srgbClr val="FF6600"/>
        </a:solid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a:t>2021</a:t>
          </a:r>
        </a:p>
      </dsp:txBody>
      <dsp:txXfrm>
        <a:off x="7244430" y="1467965"/>
        <a:ext cx="2050520" cy="317499"/>
      </dsp:txXfrm>
    </dsp:sp>
    <dsp:sp modelId="{9EDFED96-D3D9-4FAD-837C-AB31973B283F}">
      <dsp:nvSpPr>
        <dsp:cNvPr id="0" name=""/>
        <dsp:cNvSpPr/>
      </dsp:nvSpPr>
      <dsp:spPr>
        <a:xfrm>
          <a:off x="7244430" y="1888050"/>
          <a:ext cx="2050520" cy="377092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0000">
                  <a:hueOff val="0"/>
                  <a:satOff val="0"/>
                  <a:lumOff val="0"/>
                  <a:alphaOff val="0"/>
                </a:srgbClr>
              </a:solidFill>
              <a:latin typeface="Bookman Old Style" panose="02050604050505020204" pitchFamily="18" charset="0"/>
              <a:ea typeface="+mn-ea"/>
              <a:cs typeface="+mn-cs"/>
            </a:rPr>
            <a:t>Rolled out Revised PM tools</a:t>
          </a:r>
        </a:p>
        <a:p>
          <a:pPr marL="0" lvl="0" indent="0" algn="ctr" defTabSz="889000">
            <a:lnSpc>
              <a:spcPct val="100000"/>
            </a:lnSpc>
            <a:spcBef>
              <a:spcPct val="0"/>
            </a:spcBef>
            <a:spcAft>
              <a:spcPct val="35000"/>
            </a:spcAft>
            <a:buNone/>
          </a:pPr>
          <a:r>
            <a:rPr lang="en-US" sz="2000" kern="1200" dirty="0">
              <a:solidFill>
                <a:srgbClr val="000000">
                  <a:hueOff val="0"/>
                  <a:satOff val="0"/>
                  <a:lumOff val="0"/>
                  <a:alphaOff val="0"/>
                </a:srgbClr>
              </a:solidFill>
              <a:latin typeface="Bookman Old Style" panose="02050604050505020204" pitchFamily="18" charset="0"/>
              <a:ea typeface="+mn-ea"/>
              <a:cs typeface="+mn-cs"/>
            </a:rPr>
            <a:t>Developed the E-SPAR platform</a:t>
          </a:r>
        </a:p>
      </dsp:txBody>
      <dsp:txXfrm>
        <a:off x="7244430" y="1888050"/>
        <a:ext cx="2050520" cy="3770920"/>
      </dsp:txXfrm>
    </dsp:sp>
    <dsp:sp modelId="{4C156C4A-F972-4228-BE06-1D8FB19F06FD}">
      <dsp:nvSpPr>
        <dsp:cNvPr id="0" name=""/>
        <dsp:cNvSpPr/>
      </dsp:nvSpPr>
      <dsp:spPr>
        <a:xfrm>
          <a:off x="10257442" y="1387958"/>
          <a:ext cx="717682" cy="7176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6F8CA5-5B2E-4C73-AF89-ADB82A3FCE65}">
      <dsp:nvSpPr>
        <dsp:cNvPr id="0" name=""/>
        <dsp:cNvSpPr/>
      </dsp:nvSpPr>
      <dsp:spPr>
        <a:xfrm>
          <a:off x="9591579" y="2225667"/>
          <a:ext cx="2050520" cy="317499"/>
        </a:xfrm>
        <a:prstGeom prst="rect">
          <a:avLst/>
        </a:prstGeom>
        <a:solidFill>
          <a:srgbClr val="FFC000"/>
        </a:solid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t>2022</a:t>
          </a:r>
        </a:p>
      </dsp:txBody>
      <dsp:txXfrm>
        <a:off x="9591579" y="2225667"/>
        <a:ext cx="2050520" cy="317499"/>
      </dsp:txXfrm>
    </dsp:sp>
    <dsp:sp modelId="{A8C14327-9288-4204-B224-E7EBA1E2E8F7}">
      <dsp:nvSpPr>
        <dsp:cNvPr id="0" name=""/>
        <dsp:cNvSpPr/>
      </dsp:nvSpPr>
      <dsp:spPr>
        <a:xfrm>
          <a:off x="9653791" y="2189280"/>
          <a:ext cx="2050520" cy="3369279"/>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a:p>
          <a:pPr marL="0" lvl="0" indent="0" algn="ctr" defTabSz="889000">
            <a:lnSpc>
              <a:spcPct val="100000"/>
            </a:lnSpc>
            <a:spcBef>
              <a:spcPct val="0"/>
            </a:spcBef>
            <a:spcAft>
              <a:spcPct val="35000"/>
            </a:spcAft>
            <a:buNone/>
          </a:pPr>
          <a:r>
            <a:rPr lang="en-US" sz="2000" kern="1200" dirty="0">
              <a:latin typeface="Bookman Old Style" panose="02050604050505020204" pitchFamily="18" charset="0"/>
            </a:rPr>
            <a:t>Piloted the E-SPAR in 12 Ministries and 8 Departments.  Currently Service-wide implementation of E-SPAR in 2023 Performance management Cycle.</a:t>
          </a:r>
          <a:endParaRPr lang="en-US" kern="1200" dirty="0">
            <a:latin typeface="Bookman Old Style" panose="02050604050505020204" pitchFamily="18" charset="0"/>
          </a:endParaRPr>
        </a:p>
      </dsp:txBody>
      <dsp:txXfrm>
        <a:off x="9653791" y="2189280"/>
        <a:ext cx="2050520" cy="3369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58656-D7B6-483F-88FC-B383D1FF4AB6}">
      <dsp:nvSpPr>
        <dsp:cNvPr id="0" name=""/>
        <dsp:cNvSpPr/>
      </dsp:nvSpPr>
      <dsp:spPr>
        <a:xfrm>
          <a:off x="2175464" y="4270438"/>
          <a:ext cx="4726271" cy="0"/>
        </a:xfrm>
        <a:prstGeom prst="line">
          <a:avLst/>
        </a:prstGeom>
        <a:noFill/>
        <a:ln w="15875"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77E26E-A41A-4963-9F9B-0B2660E474B3}">
      <dsp:nvSpPr>
        <dsp:cNvPr id="0" name=""/>
        <dsp:cNvSpPr/>
      </dsp:nvSpPr>
      <dsp:spPr>
        <a:xfrm>
          <a:off x="2175464" y="3104464"/>
          <a:ext cx="3934560" cy="0"/>
        </a:xfrm>
        <a:prstGeom prst="line">
          <a:avLst/>
        </a:prstGeom>
        <a:noFill/>
        <a:ln w="15875"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1D23A3-2608-4544-9973-93A754838552}">
      <dsp:nvSpPr>
        <dsp:cNvPr id="0" name=""/>
        <dsp:cNvSpPr/>
      </dsp:nvSpPr>
      <dsp:spPr>
        <a:xfrm>
          <a:off x="2175464" y="1693780"/>
          <a:ext cx="3934560" cy="0"/>
        </a:xfrm>
        <a:prstGeom prst="line">
          <a:avLst/>
        </a:prstGeom>
        <a:noFill/>
        <a:ln w="15875"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2E6276-C364-48E3-A4DB-001A1DFD947C}">
      <dsp:nvSpPr>
        <dsp:cNvPr id="0" name=""/>
        <dsp:cNvSpPr/>
      </dsp:nvSpPr>
      <dsp:spPr>
        <a:xfrm>
          <a:off x="2175464" y="527806"/>
          <a:ext cx="4726271" cy="0"/>
        </a:xfrm>
        <a:prstGeom prst="line">
          <a:avLst/>
        </a:prstGeom>
        <a:noFill/>
        <a:ln w="15875"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08084E-CBA1-465E-8FB0-D02B66941426}">
      <dsp:nvSpPr>
        <dsp:cNvPr id="0" name=""/>
        <dsp:cNvSpPr/>
      </dsp:nvSpPr>
      <dsp:spPr>
        <a:xfrm>
          <a:off x="517982" y="991653"/>
          <a:ext cx="3420812" cy="3090165"/>
        </a:xfrm>
        <a:prstGeom prst="ellipse">
          <a:avLst/>
        </a:prstGeom>
        <a:gradFill rotWithShape="0">
          <a:gsLst>
            <a:gs pos="0">
              <a:schemeClr val="accent5">
                <a:tint val="40000"/>
                <a:hueOff val="0"/>
                <a:satOff val="0"/>
                <a:lumOff val="0"/>
                <a:alphaOff val="0"/>
                <a:shade val="85000"/>
                <a:satMod val="130000"/>
              </a:schemeClr>
            </a:gs>
            <a:gs pos="34000">
              <a:schemeClr val="accent5">
                <a:tint val="40000"/>
                <a:hueOff val="0"/>
                <a:satOff val="0"/>
                <a:lumOff val="0"/>
                <a:alphaOff val="0"/>
                <a:shade val="87000"/>
                <a:satMod val="125000"/>
              </a:schemeClr>
            </a:gs>
            <a:gs pos="70000">
              <a:schemeClr val="accent5">
                <a:tint val="40000"/>
                <a:hueOff val="0"/>
                <a:satOff val="0"/>
                <a:lumOff val="0"/>
                <a:alphaOff val="0"/>
                <a:tint val="100000"/>
                <a:shade val="90000"/>
                <a:satMod val="130000"/>
              </a:schemeClr>
            </a:gs>
            <a:gs pos="100000">
              <a:schemeClr val="accent5">
                <a:tint val="4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FEC6E7B-77CC-4545-B95B-41A9A528D95F}">
      <dsp:nvSpPr>
        <dsp:cNvPr id="0" name=""/>
        <dsp:cNvSpPr/>
      </dsp:nvSpPr>
      <dsp:spPr>
        <a:xfrm>
          <a:off x="637108" y="1811442"/>
          <a:ext cx="3013205" cy="1468163"/>
        </a:xfrm>
        <a:prstGeom prst="rect">
          <a:avLst/>
        </a:prstGeom>
        <a:noFill/>
        <a:ln>
          <a:noFill/>
        </a:ln>
        <a:effectLst>
          <a:outerShdw blurRad="38100" dist="25400" dir="2700000" algn="br" rotWithShape="0">
            <a:srgbClr val="000000">
              <a:alpha val="60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marL="0" lvl="0" indent="0" algn="ctr" defTabSz="1733550">
            <a:lnSpc>
              <a:spcPct val="90000"/>
            </a:lnSpc>
            <a:spcBef>
              <a:spcPct val="0"/>
            </a:spcBef>
            <a:spcAft>
              <a:spcPct val="35000"/>
            </a:spcAft>
            <a:buNone/>
          </a:pPr>
          <a:r>
            <a:rPr lang="en-US" sz="3900" b="1" kern="1200" dirty="0">
              <a:latin typeface="Bookman Old Style" panose="02050604050505020204" pitchFamily="18" charset="0"/>
            </a:rPr>
            <a:t>STAFF APPRAISAL</a:t>
          </a:r>
          <a:endParaRPr lang="en-US" sz="3900" kern="1200" dirty="0">
            <a:latin typeface="Bookman Old Style" panose="02050604050505020204" pitchFamily="18" charset="0"/>
          </a:endParaRPr>
        </a:p>
      </dsp:txBody>
      <dsp:txXfrm>
        <a:off x="637108" y="1811442"/>
        <a:ext cx="3013205" cy="1468163"/>
      </dsp:txXfrm>
    </dsp:sp>
    <dsp:sp modelId="{98AE8F9F-1CCB-402C-AB0D-77D731125FE2}">
      <dsp:nvSpPr>
        <dsp:cNvPr id="0" name=""/>
        <dsp:cNvSpPr/>
      </dsp:nvSpPr>
      <dsp:spPr>
        <a:xfrm>
          <a:off x="6373928" y="329193"/>
          <a:ext cx="1055613" cy="3972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3000" b="-83000"/>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5AB6BD8-D513-4BE3-B240-E80FA2ABBFDB}">
      <dsp:nvSpPr>
        <dsp:cNvPr id="0" name=""/>
        <dsp:cNvSpPr/>
      </dsp:nvSpPr>
      <dsp:spPr>
        <a:xfrm>
          <a:off x="7429542" y="0"/>
          <a:ext cx="4050143" cy="10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Bookman Old Style" panose="02050604050505020204" pitchFamily="18" charset="0"/>
            </a:rPr>
            <a:t>SECTOR MEDIUM TERM DEVELOPMENT PLANS</a:t>
          </a:r>
          <a:endParaRPr lang="en-US" sz="2600" kern="1200" dirty="0">
            <a:latin typeface="Bookman Old Style" panose="02050604050505020204" pitchFamily="18" charset="0"/>
          </a:endParaRPr>
        </a:p>
      </dsp:txBody>
      <dsp:txXfrm>
        <a:off x="7429542" y="0"/>
        <a:ext cx="4050143" cy="1055613"/>
      </dsp:txXfrm>
    </dsp:sp>
    <dsp:sp modelId="{53113CFA-2C39-4E0F-B101-D42C832A8DD2}">
      <dsp:nvSpPr>
        <dsp:cNvPr id="0" name=""/>
        <dsp:cNvSpPr/>
      </dsp:nvSpPr>
      <dsp:spPr>
        <a:xfrm>
          <a:off x="5582218" y="1472639"/>
          <a:ext cx="1055613" cy="4422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9000" b="-69000"/>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1D3BE28-AA3D-444A-A3E2-7C10D0384A60}">
      <dsp:nvSpPr>
        <dsp:cNvPr id="0" name=""/>
        <dsp:cNvSpPr/>
      </dsp:nvSpPr>
      <dsp:spPr>
        <a:xfrm>
          <a:off x="6637831" y="1165973"/>
          <a:ext cx="4368421" cy="10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marL="0" lvl="0" indent="0" algn="l" defTabSz="1155700">
            <a:lnSpc>
              <a:spcPct val="90000"/>
            </a:lnSpc>
            <a:spcBef>
              <a:spcPct val="0"/>
            </a:spcBef>
            <a:spcAft>
              <a:spcPct val="35000"/>
            </a:spcAft>
            <a:buNone/>
          </a:pPr>
          <a:r>
            <a:rPr lang="en-US" sz="2600" b="1" kern="1200" dirty="0"/>
            <a:t> </a:t>
          </a:r>
          <a:r>
            <a:rPr lang="en-US" sz="2600" b="1" kern="1200" dirty="0">
              <a:latin typeface="Bookman Old Style" panose="02050604050505020204" pitchFamily="18" charset="0"/>
            </a:rPr>
            <a:t>INSTITUTIONAL ANNUAL ACTION PLANS</a:t>
          </a:r>
          <a:endParaRPr lang="en-US" sz="2600" kern="1200" dirty="0">
            <a:latin typeface="Bookman Old Style" panose="02050604050505020204" pitchFamily="18" charset="0"/>
          </a:endParaRPr>
        </a:p>
      </dsp:txBody>
      <dsp:txXfrm>
        <a:off x="6637831" y="1165973"/>
        <a:ext cx="4368421" cy="1055613"/>
      </dsp:txXfrm>
    </dsp:sp>
    <dsp:sp modelId="{C29950F6-DAA4-419A-AE2F-4835F29D4501}">
      <dsp:nvSpPr>
        <dsp:cNvPr id="0" name=""/>
        <dsp:cNvSpPr/>
      </dsp:nvSpPr>
      <dsp:spPr>
        <a:xfrm>
          <a:off x="5582218" y="2944301"/>
          <a:ext cx="1055613" cy="32032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5000" b="-115000"/>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B16E5D6-C7AD-40C1-B10C-1395DE3D660C}">
      <dsp:nvSpPr>
        <dsp:cNvPr id="0" name=""/>
        <dsp:cNvSpPr/>
      </dsp:nvSpPr>
      <dsp:spPr>
        <a:xfrm>
          <a:off x="6637831" y="2576657"/>
          <a:ext cx="3653588" cy="10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Bookman Old Style" panose="02050604050505020204" pitchFamily="18" charset="0"/>
            </a:rPr>
            <a:t>CHIEF DIRECTORS PERFORMANCE AGREEMENT</a:t>
          </a:r>
          <a:endParaRPr lang="en-US" sz="2600" kern="1200" dirty="0">
            <a:latin typeface="Bookman Old Style" panose="02050604050505020204" pitchFamily="18" charset="0"/>
          </a:endParaRPr>
        </a:p>
      </dsp:txBody>
      <dsp:txXfrm>
        <a:off x="6637831" y="2576657"/>
        <a:ext cx="3653588" cy="1055613"/>
      </dsp:txXfrm>
    </dsp:sp>
    <dsp:sp modelId="{CF7465BA-F744-40BF-97CB-638D6F4E6EF0}">
      <dsp:nvSpPr>
        <dsp:cNvPr id="0" name=""/>
        <dsp:cNvSpPr/>
      </dsp:nvSpPr>
      <dsp:spPr>
        <a:xfrm>
          <a:off x="6373928" y="4077160"/>
          <a:ext cx="1055613" cy="38655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41000" b="-41000"/>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BE2EF46-4C5B-494D-8064-9705C50B4DF8}">
      <dsp:nvSpPr>
        <dsp:cNvPr id="0" name=""/>
        <dsp:cNvSpPr/>
      </dsp:nvSpPr>
      <dsp:spPr>
        <a:xfrm>
          <a:off x="7429542" y="3742631"/>
          <a:ext cx="2963847" cy="10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Bookman Old Style" panose="02050604050505020204" pitchFamily="18" charset="0"/>
            </a:rPr>
            <a:t>DIRECTORS PERFORMANCE AGREEMENT</a:t>
          </a:r>
          <a:endParaRPr lang="en-US" sz="2600" kern="1200" dirty="0">
            <a:latin typeface="Bookman Old Style" panose="02050604050505020204" pitchFamily="18" charset="0"/>
          </a:endParaRPr>
        </a:p>
      </dsp:txBody>
      <dsp:txXfrm>
        <a:off x="7429542" y="3742631"/>
        <a:ext cx="2963847" cy="1055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2CBEF-9019-459C-A18E-F6EAAF1B1048}">
      <dsp:nvSpPr>
        <dsp:cNvPr id="0" name=""/>
        <dsp:cNvSpPr/>
      </dsp:nvSpPr>
      <dsp:spPr>
        <a:xfrm rot="16200000">
          <a:off x="281677" y="678321"/>
          <a:ext cx="2280565" cy="2842520"/>
        </a:xfrm>
        <a:prstGeom prst="flowChartManualOperation">
          <a:avLst/>
        </a:prstGeom>
        <a:solidFill>
          <a:schemeClr val="bg1"/>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Bookman Old Style" panose="02050604050505020204" pitchFamily="18" charset="0"/>
            </a:rPr>
            <a:t>Appraiser and Appraisee discuss progress of work</a:t>
          </a:r>
          <a:endParaRPr lang="en-US" sz="2000" kern="1200" dirty="0">
            <a:solidFill>
              <a:schemeClr val="tx1"/>
            </a:solidFill>
            <a:latin typeface="Bookman Old Style" panose="02050604050505020204" pitchFamily="18" charset="0"/>
          </a:endParaRPr>
        </a:p>
      </dsp:txBody>
      <dsp:txXfrm rot="5400000">
        <a:off x="700" y="1415411"/>
        <a:ext cx="2842520" cy="1368339"/>
      </dsp:txXfrm>
    </dsp:sp>
    <dsp:sp modelId="{A0993AD9-BD56-4848-8F72-604C6ED876D0}">
      <dsp:nvSpPr>
        <dsp:cNvPr id="0" name=""/>
        <dsp:cNvSpPr/>
      </dsp:nvSpPr>
      <dsp:spPr>
        <a:xfrm rot="16200000">
          <a:off x="4797951" y="-1482391"/>
          <a:ext cx="4195383" cy="7163946"/>
        </a:xfrm>
        <a:prstGeom prst="flowChartManualOperation">
          <a:avLst/>
        </a:prstGeom>
        <a:solidFill>
          <a:schemeClr val="bg1"/>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89050">
            <a:lnSpc>
              <a:spcPct val="90000"/>
            </a:lnSpc>
            <a:spcBef>
              <a:spcPct val="0"/>
            </a:spcBef>
            <a:spcAft>
              <a:spcPct val="35000"/>
            </a:spcAft>
            <a:buNone/>
          </a:pPr>
          <a:endParaRPr lang="en-US" sz="2900" kern="1200" dirty="0"/>
        </a:p>
        <a:p>
          <a:pPr marL="285750" lvl="1" indent="-285750" algn="l" defTabSz="1244600">
            <a:lnSpc>
              <a:spcPct val="90000"/>
            </a:lnSpc>
            <a:spcBef>
              <a:spcPct val="0"/>
            </a:spcBef>
            <a:spcAft>
              <a:spcPct val="15000"/>
            </a:spcAft>
            <a:buChar char="•"/>
          </a:pPr>
          <a:r>
            <a:rPr lang="en-GB" sz="2800" b="1" kern="1200" dirty="0">
              <a:solidFill>
                <a:schemeClr val="tx1"/>
              </a:solidFill>
              <a:latin typeface="Bookman Old Style" panose="02050604050505020204" pitchFamily="18" charset="0"/>
            </a:rPr>
            <a:t>Make adjustment of targets if necessary </a:t>
          </a:r>
          <a:endParaRPr lang="en-US" sz="2800" kern="1200" dirty="0">
            <a:solidFill>
              <a:schemeClr val="tx1"/>
            </a:solidFill>
            <a:latin typeface="Bookman Old Style" panose="02050604050505020204" pitchFamily="18" charset="0"/>
          </a:endParaRPr>
        </a:p>
        <a:p>
          <a:pPr marL="285750" lvl="1" indent="-285750" algn="l" defTabSz="1244600">
            <a:lnSpc>
              <a:spcPct val="90000"/>
            </a:lnSpc>
            <a:spcBef>
              <a:spcPct val="0"/>
            </a:spcBef>
            <a:spcAft>
              <a:spcPct val="15000"/>
            </a:spcAft>
            <a:buChar char="•"/>
          </a:pPr>
          <a:r>
            <a:rPr lang="en-US" sz="2800" b="1" kern="1200" dirty="0">
              <a:solidFill>
                <a:schemeClr val="tx1"/>
              </a:solidFill>
              <a:latin typeface="Bookman Old Style" panose="02050604050505020204" pitchFamily="18" charset="0"/>
            </a:rPr>
            <a:t>Progress Review of Competencies</a:t>
          </a:r>
          <a:endParaRPr lang="en-US" sz="2800" kern="1200" dirty="0">
            <a:solidFill>
              <a:schemeClr val="tx1"/>
            </a:solidFill>
            <a:latin typeface="Bookman Old Style" panose="02050604050505020204" pitchFamily="18" charset="0"/>
          </a:endParaRPr>
        </a:p>
        <a:p>
          <a:pPr marL="285750" lvl="1" indent="-285750" algn="l" defTabSz="1244600">
            <a:lnSpc>
              <a:spcPct val="90000"/>
            </a:lnSpc>
            <a:spcBef>
              <a:spcPct val="0"/>
            </a:spcBef>
            <a:spcAft>
              <a:spcPct val="15000"/>
            </a:spcAft>
            <a:buChar char="•"/>
          </a:pPr>
          <a:r>
            <a:rPr lang="en-US" sz="2800" b="1" kern="1200" dirty="0">
              <a:solidFill>
                <a:schemeClr val="tx1"/>
              </a:solidFill>
              <a:latin typeface="Bookman Old Style" panose="02050604050505020204" pitchFamily="18" charset="0"/>
            </a:rPr>
            <a:t>Status of Learning Plan</a:t>
          </a:r>
          <a:endParaRPr lang="en-US" sz="2800" kern="1200" dirty="0">
            <a:solidFill>
              <a:schemeClr val="tx1"/>
            </a:solidFill>
            <a:latin typeface="Bookman Old Style" panose="02050604050505020204" pitchFamily="18" charset="0"/>
          </a:endParaRPr>
        </a:p>
      </dsp:txBody>
      <dsp:txXfrm rot="5400000">
        <a:off x="3313670" y="840967"/>
        <a:ext cx="7163946" cy="2517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FC15-5797-4664-AD6F-8E9969B2618F}">
      <dsp:nvSpPr>
        <dsp:cNvPr id="0" name=""/>
        <dsp:cNvSpPr/>
      </dsp:nvSpPr>
      <dsp:spPr>
        <a:xfrm>
          <a:off x="3279" y="653995"/>
          <a:ext cx="3290641" cy="3290641"/>
        </a:xfrm>
        <a:prstGeom prst="ellipse">
          <a:avLst/>
        </a:prstGeom>
        <a:solidFill>
          <a:schemeClr val="accent2">
            <a:shade val="80000"/>
            <a:alpha val="50000"/>
            <a:hueOff val="0"/>
            <a:satOff val="0"/>
            <a:lumOff val="0"/>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181095" tIns="40640" rIns="181095"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1.</a:t>
          </a:r>
          <a:r>
            <a:rPr lang="en-US" sz="2600" b="1" kern="1200" dirty="0"/>
            <a:t> The Appraisees’ Self Assessment</a:t>
          </a:r>
          <a:endParaRPr lang="en-US" sz="2600" kern="1200" dirty="0"/>
        </a:p>
      </dsp:txBody>
      <dsp:txXfrm>
        <a:off x="485182" y="1135898"/>
        <a:ext cx="2326835" cy="2326835"/>
      </dsp:txXfrm>
    </dsp:sp>
    <dsp:sp modelId="{E77A9034-F40A-4DFA-8364-5064A4D9C3CE}">
      <dsp:nvSpPr>
        <dsp:cNvPr id="0" name=""/>
        <dsp:cNvSpPr/>
      </dsp:nvSpPr>
      <dsp:spPr>
        <a:xfrm>
          <a:off x="2635793" y="653995"/>
          <a:ext cx="3290641" cy="3290641"/>
        </a:xfrm>
        <a:prstGeom prst="ellipse">
          <a:avLst/>
        </a:prstGeom>
        <a:solidFill>
          <a:schemeClr val="accent2">
            <a:shade val="80000"/>
            <a:alpha val="50000"/>
            <a:hueOff val="-253547"/>
            <a:satOff val="-13093"/>
            <a:lumOff val="21183"/>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181095" tIns="40640" rIns="181095"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2. </a:t>
          </a:r>
          <a:r>
            <a:rPr lang="en-US" sz="2400" b="1" kern="1200" dirty="0"/>
            <a:t>Performance Assessment </a:t>
          </a:r>
          <a:endParaRPr lang="en-US" sz="2400" kern="1200" dirty="0"/>
        </a:p>
      </dsp:txBody>
      <dsp:txXfrm>
        <a:off x="3117696" y="1135898"/>
        <a:ext cx="2326835" cy="2326835"/>
      </dsp:txXfrm>
    </dsp:sp>
    <dsp:sp modelId="{FCAD9445-56DF-4AE0-82F1-37444793FBA1}">
      <dsp:nvSpPr>
        <dsp:cNvPr id="0" name=""/>
        <dsp:cNvSpPr/>
      </dsp:nvSpPr>
      <dsp:spPr>
        <a:xfrm>
          <a:off x="5268306" y="653995"/>
          <a:ext cx="3290641" cy="3290641"/>
        </a:xfrm>
        <a:prstGeom prst="ellipse">
          <a:avLst/>
        </a:prstGeom>
        <a:solidFill>
          <a:schemeClr val="accent2">
            <a:shade val="80000"/>
            <a:alpha val="50000"/>
            <a:hueOff val="-507094"/>
            <a:satOff val="-26186"/>
            <a:lumOff val="42365"/>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181095" tIns="40640" rIns="181095"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3. </a:t>
          </a:r>
          <a:r>
            <a:rPr lang="en-US" sz="2500" b="1" kern="1200" dirty="0"/>
            <a:t>Competencies Assessment </a:t>
          </a:r>
          <a:endParaRPr lang="en-US" sz="2500" kern="1200" dirty="0"/>
        </a:p>
      </dsp:txBody>
      <dsp:txXfrm>
        <a:off x="5750209" y="1135898"/>
        <a:ext cx="2326835" cy="2326835"/>
      </dsp:txXfrm>
    </dsp:sp>
    <dsp:sp modelId="{724280D0-DA9C-4C03-AD92-DB28EF17E9E1}">
      <dsp:nvSpPr>
        <dsp:cNvPr id="0" name=""/>
        <dsp:cNvSpPr/>
      </dsp:nvSpPr>
      <dsp:spPr>
        <a:xfrm>
          <a:off x="7900819" y="653995"/>
          <a:ext cx="3290641" cy="3290641"/>
        </a:xfrm>
        <a:prstGeom prst="ellipse">
          <a:avLst/>
        </a:prstGeom>
        <a:solidFill>
          <a:schemeClr val="accent2">
            <a:shade val="80000"/>
            <a:alpha val="50000"/>
            <a:hueOff val="-253547"/>
            <a:satOff val="-13093"/>
            <a:lumOff val="21183"/>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181095" tIns="40640" rIns="181095"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4.</a:t>
          </a:r>
          <a:r>
            <a:rPr lang="en-US" sz="3900" b="1" kern="1200" dirty="0"/>
            <a:t> </a:t>
          </a:r>
          <a:r>
            <a:rPr lang="en-US" sz="2800" b="1" kern="1200" dirty="0"/>
            <a:t>Overall Scores awarded</a:t>
          </a:r>
          <a:endParaRPr lang="en-US" sz="2800" kern="1200" dirty="0"/>
        </a:p>
      </dsp:txBody>
      <dsp:txXfrm>
        <a:off x="8382722" y="1135898"/>
        <a:ext cx="2326835" cy="2326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364A1-60CF-4348-950D-FC24530A3569}">
      <dsp:nvSpPr>
        <dsp:cNvPr id="0" name=""/>
        <dsp:cNvSpPr/>
      </dsp:nvSpPr>
      <dsp:spPr>
        <a:xfrm rot="5400000">
          <a:off x="-1378404" y="1378404"/>
          <a:ext cx="4426233" cy="1669423"/>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 LEARNING UNDERTAKEN </a:t>
          </a:r>
          <a:endParaRPr lang="en-US" sz="2200" kern="1200" dirty="0"/>
        </a:p>
      </dsp:txBody>
      <dsp:txXfrm rot="-5400000">
        <a:off x="0" y="834712"/>
        <a:ext cx="1669423" cy="2756810"/>
      </dsp:txXfrm>
    </dsp:sp>
    <dsp:sp modelId="{E53B5D43-AA76-4D69-ADF7-98DFE54F60FB}">
      <dsp:nvSpPr>
        <dsp:cNvPr id="0" name=""/>
        <dsp:cNvSpPr/>
      </dsp:nvSpPr>
      <dsp:spPr>
        <a:xfrm rot="5400000">
          <a:off x="1125729" y="543693"/>
          <a:ext cx="3591521" cy="2504134"/>
        </a:xfrm>
        <a:prstGeom prst="round2SameRect">
          <a:avLst/>
        </a:prstGeom>
        <a:solidFill>
          <a:schemeClr val="lt1">
            <a:alpha val="9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i="1" kern="1200" dirty="0"/>
            <a:t>PROGRAMME</a:t>
          </a:r>
          <a:endParaRPr lang="en-US" sz="2200" kern="1200" dirty="0"/>
        </a:p>
        <a:p>
          <a:pPr marL="228600" lvl="1" indent="-228600" algn="l" defTabSz="977900">
            <a:lnSpc>
              <a:spcPct val="90000"/>
            </a:lnSpc>
            <a:spcBef>
              <a:spcPct val="0"/>
            </a:spcBef>
            <a:spcAft>
              <a:spcPct val="15000"/>
            </a:spcAft>
            <a:buChar char="•"/>
          </a:pPr>
          <a:r>
            <a:rPr lang="en-US" sz="2200" b="1" i="1" kern="1200" dirty="0"/>
            <a:t>INSTITUTION</a:t>
          </a:r>
          <a:endParaRPr lang="en-US" sz="2200" kern="1200" dirty="0"/>
        </a:p>
        <a:p>
          <a:pPr marL="228600" lvl="1" indent="-228600" algn="l" defTabSz="977900">
            <a:lnSpc>
              <a:spcPct val="90000"/>
            </a:lnSpc>
            <a:spcBef>
              <a:spcPct val="0"/>
            </a:spcBef>
            <a:spcAft>
              <a:spcPct val="15000"/>
            </a:spcAft>
            <a:buChar char="•"/>
          </a:pPr>
          <a:r>
            <a:rPr lang="en-US" sz="2200" b="1" i="1" kern="1200" dirty="0"/>
            <a:t>DATE</a:t>
          </a:r>
          <a:endParaRPr lang="en-US" sz="2200" kern="1200" dirty="0"/>
        </a:p>
        <a:p>
          <a:pPr marL="228600" lvl="1" indent="-228600" algn="l" defTabSz="977900">
            <a:lnSpc>
              <a:spcPct val="90000"/>
            </a:lnSpc>
            <a:spcBef>
              <a:spcPct val="0"/>
            </a:spcBef>
            <a:spcAft>
              <a:spcPct val="15000"/>
            </a:spcAft>
            <a:buChar char="•"/>
          </a:pPr>
          <a:r>
            <a:rPr lang="en-US" sz="2200" b="1" i="1" kern="1200" dirty="0"/>
            <a:t>COMPETENCY/ SKILLS DEMONSTRATED AFTER LEARNING</a:t>
          </a:r>
          <a:endParaRPr lang="en-US" sz="2200" kern="1200" dirty="0"/>
        </a:p>
      </dsp:txBody>
      <dsp:txXfrm rot="-5400000">
        <a:off x="1669422" y="122242"/>
        <a:ext cx="2381892" cy="3347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19B60-A8C7-44B5-A04F-28CB64F76E79}">
      <dsp:nvSpPr>
        <dsp:cNvPr id="0" name=""/>
        <dsp:cNvSpPr/>
      </dsp:nvSpPr>
      <dsp:spPr>
        <a:xfrm>
          <a:off x="0" y="0"/>
          <a:ext cx="4023360" cy="4023360"/>
        </a:xfrm>
        <a:prstGeom prst="pie">
          <a:avLst>
            <a:gd name="adj1" fmla="val 5400000"/>
            <a:gd name="adj2" fmla="val 1620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sp>
    <dsp:sp modelId="{17AAA731-8B2D-423A-801F-0A09AE7BF3D6}">
      <dsp:nvSpPr>
        <dsp:cNvPr id="0" name=""/>
        <dsp:cNvSpPr/>
      </dsp:nvSpPr>
      <dsp:spPr>
        <a:xfrm>
          <a:off x="2011680" y="0"/>
          <a:ext cx="8046720" cy="4023360"/>
        </a:xfrm>
        <a:prstGeom prst="rect">
          <a:avLst/>
        </a:prstGeom>
        <a:solidFill>
          <a:schemeClr val="lt2">
            <a:alpha val="90000"/>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dirty="0"/>
            <a:t>9. </a:t>
          </a:r>
        </a:p>
        <a:p>
          <a:pPr marL="0" lvl="0" indent="0" algn="ctr" defTabSz="1689100">
            <a:lnSpc>
              <a:spcPct val="90000"/>
            </a:lnSpc>
            <a:spcBef>
              <a:spcPct val="0"/>
            </a:spcBef>
            <a:spcAft>
              <a:spcPct val="35000"/>
            </a:spcAft>
            <a:buNone/>
          </a:pPr>
          <a:r>
            <a:rPr lang="en-US" sz="3800" b="1" kern="1200" dirty="0"/>
            <a:t>APPRAISEES COMMENT</a:t>
          </a:r>
          <a:endParaRPr lang="en-US" sz="3800" kern="1200" dirty="0"/>
        </a:p>
      </dsp:txBody>
      <dsp:txXfrm>
        <a:off x="2011680" y="0"/>
        <a:ext cx="8046720" cy="1911096"/>
      </dsp:txXfrm>
    </dsp:sp>
    <dsp:sp modelId="{658CD394-7905-4703-8E54-19050EDB6D1B}">
      <dsp:nvSpPr>
        <dsp:cNvPr id="0" name=""/>
        <dsp:cNvSpPr/>
      </dsp:nvSpPr>
      <dsp:spPr>
        <a:xfrm>
          <a:off x="1056132" y="1911096"/>
          <a:ext cx="1911096" cy="1911096"/>
        </a:xfrm>
        <a:prstGeom prst="pie">
          <a:avLst>
            <a:gd name="adj1" fmla="val 5400000"/>
            <a:gd name="adj2" fmla="val 1620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6097A7-78F1-4516-9655-7EC5C22196AA}">
      <dsp:nvSpPr>
        <dsp:cNvPr id="0" name=""/>
        <dsp:cNvSpPr/>
      </dsp:nvSpPr>
      <dsp:spPr>
        <a:xfrm>
          <a:off x="2011680" y="1911096"/>
          <a:ext cx="8046720" cy="1911096"/>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dirty="0"/>
            <a:t>10.                                                       CHIEF DIRECTORS/DIRECTORS/HEADS OF DEPARTMENTS COMMENTS</a:t>
          </a:r>
          <a:endParaRPr lang="en-US" sz="3800" kern="1200" dirty="0"/>
        </a:p>
      </dsp:txBody>
      <dsp:txXfrm>
        <a:off x="2011680" y="1911096"/>
        <a:ext cx="8046720" cy="1911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EC952-A015-404D-A58A-610B8083E890}">
      <dsp:nvSpPr>
        <dsp:cNvPr id="0" name=""/>
        <dsp:cNvSpPr/>
      </dsp:nvSpPr>
      <dsp:spPr>
        <a:xfrm>
          <a:off x="0" y="0"/>
          <a:ext cx="10363826" cy="3876675"/>
        </a:xfrm>
        <a:prstGeom prst="roundRect">
          <a:avLst>
            <a:gd name="adj" fmla="val 85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3008731" numCol="1" spcCol="1270" anchor="t" anchorCtr="0">
          <a:noAutofit/>
        </a:bodyPr>
        <a:lstStyle/>
        <a:p>
          <a:pPr marL="0" lvl="0" indent="0" algn="l" defTabSz="1644650">
            <a:lnSpc>
              <a:spcPct val="90000"/>
            </a:lnSpc>
            <a:spcBef>
              <a:spcPct val="0"/>
            </a:spcBef>
            <a:spcAft>
              <a:spcPct val="35000"/>
            </a:spcAft>
            <a:buNone/>
          </a:pPr>
          <a:endParaRPr lang="en-US" sz="3700" kern="1200"/>
        </a:p>
      </dsp:txBody>
      <dsp:txXfrm>
        <a:off x="96512" y="96512"/>
        <a:ext cx="10170802" cy="3683651"/>
      </dsp:txXfrm>
    </dsp:sp>
    <dsp:sp modelId="{B3D9C6C0-DB4D-49C7-B829-43BF6FF99BD0}">
      <dsp:nvSpPr>
        <dsp:cNvPr id="0" name=""/>
        <dsp:cNvSpPr/>
      </dsp:nvSpPr>
      <dsp:spPr>
        <a:xfrm>
          <a:off x="259095" y="805385"/>
          <a:ext cx="9845634" cy="3041239"/>
        </a:xfrm>
        <a:prstGeom prst="roundRect">
          <a:avLst>
            <a:gd name="adj" fmla="val 105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723182" numCol="1" spcCol="1270" anchor="t" anchorCtr="0">
          <a:noAutofit/>
        </a:bodyPr>
        <a:lstStyle/>
        <a:p>
          <a:pPr marL="0" lvl="0" indent="0" algn="l" defTabSz="1244600">
            <a:lnSpc>
              <a:spcPct val="90000"/>
            </a:lnSpc>
            <a:spcBef>
              <a:spcPct val="0"/>
            </a:spcBef>
            <a:spcAft>
              <a:spcPct val="35000"/>
            </a:spcAft>
            <a:buNone/>
          </a:pPr>
          <a:r>
            <a:rPr lang="en-GB" sz="2800" b="1" kern="1200" dirty="0">
              <a:latin typeface="Bookman Old Style" panose="02050604050505020204" pitchFamily="18" charset="0"/>
            </a:rPr>
            <a:t>Management decide on the course of action based on Officers performance</a:t>
          </a:r>
          <a:endParaRPr lang="en-US" sz="2800" b="1" kern="1200" dirty="0">
            <a:latin typeface="Bookman Old Style" panose="02050604050505020204" pitchFamily="18" charset="0"/>
          </a:endParaRPr>
        </a:p>
      </dsp:txBody>
      <dsp:txXfrm>
        <a:off x="352624" y="898914"/>
        <a:ext cx="9658576" cy="2854181"/>
      </dsp:txXfrm>
    </dsp:sp>
    <dsp:sp modelId="{415BA780-434B-48BF-93D1-0BEC54818915}">
      <dsp:nvSpPr>
        <dsp:cNvPr id="0" name=""/>
        <dsp:cNvSpPr/>
      </dsp:nvSpPr>
      <dsp:spPr>
        <a:xfrm>
          <a:off x="505236" y="2190321"/>
          <a:ext cx="3082770" cy="1221152"/>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Bookman Old Style" panose="02050604050505020204" pitchFamily="18" charset="0"/>
            </a:rPr>
            <a:t>Recognition/Reward/Sanctions</a:t>
          </a:r>
          <a:endParaRPr lang="en-US" sz="2000" b="1" kern="1200" dirty="0">
            <a:latin typeface="Bookman Old Style" panose="02050604050505020204" pitchFamily="18" charset="0"/>
          </a:endParaRPr>
        </a:p>
      </dsp:txBody>
      <dsp:txXfrm>
        <a:off x="542791" y="2227876"/>
        <a:ext cx="3007660" cy="1146042"/>
      </dsp:txXfrm>
    </dsp:sp>
    <dsp:sp modelId="{9D949BD9-90B1-452A-9AFE-AB6F7888FF12}">
      <dsp:nvSpPr>
        <dsp:cNvPr id="0" name=""/>
        <dsp:cNvSpPr/>
      </dsp:nvSpPr>
      <dsp:spPr>
        <a:xfrm>
          <a:off x="3640840" y="2190321"/>
          <a:ext cx="3082770" cy="1221152"/>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Bookman Old Style" panose="02050604050505020204" pitchFamily="18" charset="0"/>
            </a:rPr>
            <a:t>Training and Career Development plans </a:t>
          </a:r>
          <a:endParaRPr lang="en-US" sz="1800" kern="1200" dirty="0">
            <a:latin typeface="Bookman Old Style" panose="02050604050505020204" pitchFamily="18" charset="0"/>
          </a:endParaRPr>
        </a:p>
      </dsp:txBody>
      <dsp:txXfrm>
        <a:off x="3678395" y="2227876"/>
        <a:ext cx="3007660" cy="1146042"/>
      </dsp:txXfrm>
    </dsp:sp>
    <dsp:sp modelId="{311E20D3-5780-435A-AC67-E7828E338513}">
      <dsp:nvSpPr>
        <dsp:cNvPr id="0" name=""/>
        <dsp:cNvSpPr/>
      </dsp:nvSpPr>
      <dsp:spPr>
        <a:xfrm>
          <a:off x="6773251" y="2190321"/>
          <a:ext cx="3082770" cy="1221152"/>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Bookman Old Style" panose="02050604050505020204" pitchFamily="18" charset="0"/>
            </a:rPr>
            <a:t>Promotion prospects. </a:t>
          </a:r>
          <a:endParaRPr lang="en-US" sz="1800" kern="1200" dirty="0">
            <a:latin typeface="Bookman Old Style" panose="02050604050505020204" pitchFamily="18" charset="0"/>
          </a:endParaRPr>
        </a:p>
      </dsp:txBody>
      <dsp:txXfrm>
        <a:off x="6810806" y="2227876"/>
        <a:ext cx="3007660" cy="11460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118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3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34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414F1-7939-49DE-81F1-BD184D029CA5}"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7A630-7E7D-4D6D-8FF7-98105F92F05F}" type="slidenum">
              <a:rPr lang="en-US" smtClean="0"/>
              <a:t>‹#›</a:t>
            </a:fld>
            <a:endParaRPr lang="en-US"/>
          </a:p>
        </p:txBody>
      </p:sp>
    </p:spTree>
    <p:extLst>
      <p:ext uri="{BB962C8B-B14F-4D97-AF65-F5344CB8AC3E}">
        <p14:creationId xmlns:p14="http://schemas.microsoft.com/office/powerpoint/2010/main" val="69495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3</a:t>
            </a:fld>
            <a:endParaRPr lang="en-US"/>
          </a:p>
        </p:txBody>
      </p:sp>
    </p:spTree>
    <p:extLst>
      <p:ext uri="{BB962C8B-B14F-4D97-AF65-F5344CB8AC3E}">
        <p14:creationId xmlns:p14="http://schemas.microsoft.com/office/powerpoint/2010/main" val="289784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4</a:t>
            </a:fld>
            <a:endParaRPr lang="en-US"/>
          </a:p>
        </p:txBody>
      </p:sp>
    </p:spTree>
    <p:extLst>
      <p:ext uri="{BB962C8B-B14F-4D97-AF65-F5344CB8AC3E}">
        <p14:creationId xmlns:p14="http://schemas.microsoft.com/office/powerpoint/2010/main" val="300651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period: 1</a:t>
            </a:r>
            <a:r>
              <a:rPr lang="en-US" baseline="30000" dirty="0"/>
              <a:t>st</a:t>
            </a:r>
            <a:r>
              <a:rPr lang="en-US" dirty="0"/>
              <a:t> January to 31</a:t>
            </a:r>
            <a:r>
              <a:rPr lang="en-US" baseline="30000" dirty="0"/>
              <a:t>st</a:t>
            </a:r>
            <a:r>
              <a:rPr lang="en-US" dirty="0"/>
              <a:t> December, 2023 </a:t>
            </a:r>
          </a:p>
        </p:txBody>
      </p:sp>
      <p:sp>
        <p:nvSpPr>
          <p:cNvPr id="4" name="Slide Number Placeholder 3"/>
          <p:cNvSpPr>
            <a:spLocks noGrp="1"/>
          </p:cNvSpPr>
          <p:nvPr>
            <p:ph type="sldNum" sz="quarter" idx="5"/>
          </p:nvPr>
        </p:nvSpPr>
        <p:spPr/>
        <p:txBody>
          <a:bodyPr/>
          <a:lstStyle/>
          <a:p>
            <a:fld id="{9287A630-7E7D-4D6D-8FF7-98105F92F05F}" type="slidenum">
              <a:rPr lang="en-US" smtClean="0"/>
              <a:t>8</a:t>
            </a:fld>
            <a:endParaRPr lang="en-US"/>
          </a:p>
        </p:txBody>
      </p:sp>
    </p:spTree>
    <p:extLst>
      <p:ext uri="{BB962C8B-B14F-4D97-AF65-F5344CB8AC3E}">
        <p14:creationId xmlns:p14="http://schemas.microsoft.com/office/powerpoint/2010/main" val="179828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period: 1</a:t>
            </a:r>
            <a:r>
              <a:rPr lang="en-US" baseline="30000" dirty="0"/>
              <a:t>st</a:t>
            </a:r>
            <a:r>
              <a:rPr lang="en-US" dirty="0"/>
              <a:t> January to 31</a:t>
            </a:r>
            <a:r>
              <a:rPr lang="en-US" baseline="30000" dirty="0"/>
              <a:t>st</a:t>
            </a:r>
            <a:r>
              <a:rPr lang="en-US" dirty="0"/>
              <a:t> December, 2023 </a:t>
            </a:r>
          </a:p>
        </p:txBody>
      </p:sp>
      <p:sp>
        <p:nvSpPr>
          <p:cNvPr id="4" name="Slide Number Placeholder 3"/>
          <p:cNvSpPr>
            <a:spLocks noGrp="1"/>
          </p:cNvSpPr>
          <p:nvPr>
            <p:ph type="sldNum" sz="quarter" idx="5"/>
          </p:nvPr>
        </p:nvSpPr>
        <p:spPr/>
        <p:txBody>
          <a:bodyPr/>
          <a:lstStyle/>
          <a:p>
            <a:fld id="{9287A630-7E7D-4D6D-8FF7-98105F92F05F}" type="slidenum">
              <a:rPr lang="en-US" smtClean="0"/>
              <a:t>9</a:t>
            </a:fld>
            <a:endParaRPr lang="en-US"/>
          </a:p>
        </p:txBody>
      </p:sp>
    </p:spTree>
    <p:extLst>
      <p:ext uri="{BB962C8B-B14F-4D97-AF65-F5344CB8AC3E}">
        <p14:creationId xmlns:p14="http://schemas.microsoft.com/office/powerpoint/2010/main" val="387367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10</a:t>
            </a:fld>
            <a:endParaRPr lang="en-US"/>
          </a:p>
        </p:txBody>
      </p:sp>
    </p:spTree>
    <p:extLst>
      <p:ext uri="{BB962C8B-B14F-4D97-AF65-F5344CB8AC3E}">
        <p14:creationId xmlns:p14="http://schemas.microsoft.com/office/powerpoint/2010/main" val="108473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17</a:t>
            </a:fld>
            <a:endParaRPr lang="en-US"/>
          </a:p>
        </p:txBody>
      </p:sp>
    </p:spTree>
    <p:extLst>
      <p:ext uri="{BB962C8B-B14F-4D97-AF65-F5344CB8AC3E}">
        <p14:creationId xmlns:p14="http://schemas.microsoft.com/office/powerpoint/2010/main" val="74552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21</a:t>
            </a:fld>
            <a:endParaRPr lang="en-US"/>
          </a:p>
        </p:txBody>
      </p:sp>
    </p:spTree>
    <p:extLst>
      <p:ext uri="{BB962C8B-B14F-4D97-AF65-F5344CB8AC3E}">
        <p14:creationId xmlns:p14="http://schemas.microsoft.com/office/powerpoint/2010/main" val="58498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29</a:t>
            </a:fld>
            <a:endParaRPr lang="en-US"/>
          </a:p>
        </p:txBody>
      </p:sp>
    </p:spTree>
    <p:extLst>
      <p:ext uri="{BB962C8B-B14F-4D97-AF65-F5344CB8AC3E}">
        <p14:creationId xmlns:p14="http://schemas.microsoft.com/office/powerpoint/2010/main" val="400372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A630-7E7D-4D6D-8FF7-98105F92F05F}" type="slidenum">
              <a:rPr lang="en-US" smtClean="0"/>
              <a:t>38</a:t>
            </a:fld>
            <a:endParaRPr lang="en-US"/>
          </a:p>
        </p:txBody>
      </p:sp>
    </p:spTree>
    <p:extLst>
      <p:ext uri="{BB962C8B-B14F-4D97-AF65-F5344CB8AC3E}">
        <p14:creationId xmlns:p14="http://schemas.microsoft.com/office/powerpoint/2010/main" val="180284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D9F18-0502-4937-8C9B-CABA8C6DCF36}" type="datetime1">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72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2B0B6-5869-400B-A680-C7CDF7B3DC23}" type="datetime1">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344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DD912-EFD2-4929-BCFE-12869972A138}" type="datetime1">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5259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DE1FE-4FBE-4067-9872-FC9A290411FC}" type="datetime1">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0880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2CC6E-5653-4C3D-B77C-A3B920BF2E67}" type="datetime1">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82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D5299B-0724-43DF-8316-13526B5E82B9}" type="datetime1">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37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9C83D4-10E5-4811-A309-65D2A5B06E14}" type="datetime1">
              <a:rPr lang="en-US" smtClean="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21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3766F6-A038-4BBE-B20E-2C780FCDE334}" type="datetime1">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080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0F9112-51B1-4C1B-B72E-3043DE13CBD3}" type="datetime1">
              <a:rPr lang="en-US" smtClean="0"/>
              <a:t>8/16/2023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408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B5BBF1-45F2-4372-B5A7-D9F3108E1640}" type="datetime1">
              <a:rPr lang="en-US" smtClean="0"/>
              <a:t>8/16/2023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2762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79AB3-6ADA-49AD-997A-71ED51598842}" type="datetime1">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5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BFF766-7E4F-4352-951B-D2AA3C4F5F6B}" type="datetime1">
              <a:rPr lang="en-US" smtClean="0"/>
              <a:t>8/16/2023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7621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2.png" /><Relationship Id="rId7" Type="http://schemas.openxmlformats.org/officeDocument/2006/relationships/diagramColors" Target="../diagrams/colors3.xm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6.xml"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 /><Relationship Id="rId7" Type="http://schemas.openxmlformats.org/officeDocument/2006/relationships/image" Target="../media/image2.png"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 /><Relationship Id="rId2" Type="http://schemas.openxmlformats.org/officeDocument/2006/relationships/slideLayout" Target="../slideLayouts/slideLayout6.xml" /><Relationship Id="rId1" Type="http://schemas.openxmlformats.org/officeDocument/2006/relationships/vmlDrawing" Target="../drawings/vmlDrawing1.vml" /><Relationship Id="rId5" Type="http://schemas.openxmlformats.org/officeDocument/2006/relationships/image" Target="../media/image2.png" /><Relationship Id="rId4" Type="http://schemas.openxmlformats.org/officeDocument/2006/relationships/image" Target="../media/image26.emf"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 /><Relationship Id="rId7" Type="http://schemas.openxmlformats.org/officeDocument/2006/relationships/image" Target="../media/image2.pn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 /><Relationship Id="rId7" Type="http://schemas.openxmlformats.org/officeDocument/2006/relationships/image" Target="../media/image2.png" /><Relationship Id="rId2" Type="http://schemas.openxmlformats.org/officeDocument/2006/relationships/diagramData" Target="../diagrams/data7.xml" /><Relationship Id="rId1" Type="http://schemas.openxmlformats.org/officeDocument/2006/relationships/slideLayout" Target="../slideLayouts/slideLayout6.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Colors" Target="../diagrams/colors8.xml" /><Relationship Id="rId5" Type="http://schemas.openxmlformats.org/officeDocument/2006/relationships/diagramQuickStyle" Target="../diagrams/quickStyle8.xml" /><Relationship Id="rId4" Type="http://schemas.openxmlformats.org/officeDocument/2006/relationships/diagramLayout" Target="../diagrams/layout8.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 /><Relationship Id="rId7" Type="http://schemas.openxmlformats.org/officeDocument/2006/relationships/image" Target="../media/image2.png"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28.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 /><Relationship Id="rId7" Type="http://schemas.microsoft.com/office/2007/relationships/diagramDrawing" Target="../diagrams/drawing10.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Colors" Target="../diagrams/colors10.xml" /><Relationship Id="rId5" Type="http://schemas.openxmlformats.org/officeDocument/2006/relationships/diagramQuickStyle" Target="../diagrams/quickStyle10.xml" /><Relationship Id="rId4" Type="http://schemas.openxmlformats.org/officeDocument/2006/relationships/diagramLayout" Target="../diagrams/layout10.xml" /></Relationships>
</file>

<file path=ppt/slides/_rels/slide3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2.pn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7646" y="622169"/>
            <a:ext cx="11562128" cy="5743121"/>
          </a:xfrm>
        </p:spPr>
        <p:txBody>
          <a:bodyPr>
            <a:normAutofit fontScale="90000"/>
          </a:bodyPr>
          <a:lstStyle/>
          <a:p>
            <a:br>
              <a:rPr lang="en-US" sz="4900" b="1" cap="none" dirty="0">
                <a:solidFill>
                  <a:prstClr val="black"/>
                </a:solidFill>
                <a:latin typeface="Eras Bold ITC" panose="020B0907030504020204" pitchFamily="34" charset="0"/>
                <a:cs typeface="Arial" pitchFamily="34" charset="0"/>
              </a:rPr>
            </a:br>
            <a:r>
              <a:rPr lang="en-US" sz="4900" b="1" cap="none" dirty="0">
                <a:solidFill>
                  <a:prstClr val="black"/>
                </a:solidFill>
                <a:latin typeface="Eras Bold ITC" panose="020B0907030504020204" pitchFamily="34" charset="0"/>
                <a:cs typeface="Arial" pitchFamily="34" charset="0"/>
              </a:rPr>
              <a:t>PRESENTATION ON  STAFF PERFORMANCE APPRAISAL SYSTEM IN THE CIVIL SERVICE</a:t>
            </a:r>
            <a:br>
              <a:rPr lang="en-US" sz="4900" b="1" cap="none" dirty="0">
                <a:solidFill>
                  <a:prstClr val="black"/>
                </a:solidFill>
                <a:latin typeface="Eras Bold ITC" panose="020B0907030504020204" pitchFamily="34" charset="0"/>
                <a:cs typeface="Arial" pitchFamily="34" charset="0"/>
              </a:rPr>
            </a:br>
            <a:br>
              <a:rPr lang="en-US" sz="4900" b="1" cap="none" dirty="0">
                <a:solidFill>
                  <a:prstClr val="black"/>
                </a:solidFill>
                <a:latin typeface="Eras Bold ITC" panose="020B0907030504020204" pitchFamily="34" charset="0"/>
                <a:cs typeface="Arial" pitchFamily="34" charset="0"/>
              </a:rPr>
            </a:br>
            <a:r>
              <a:rPr lang="en-US" sz="4900" b="1" cap="none" dirty="0">
                <a:solidFill>
                  <a:prstClr val="black"/>
                </a:solidFill>
                <a:latin typeface="Eras Bold ITC" panose="020B0907030504020204" pitchFamily="34" charset="0"/>
                <a:cs typeface="Arial" pitchFamily="34" charset="0"/>
              </a:rPr>
              <a:t>PRESENTED BY, PBMED</a:t>
            </a:r>
            <a:br>
              <a:rPr lang="en-US" sz="4900" b="1" cap="none" dirty="0">
                <a:solidFill>
                  <a:prstClr val="black"/>
                </a:solidFill>
                <a:latin typeface="Eras Bold ITC" panose="020B0907030504020204" pitchFamily="34" charset="0"/>
                <a:cs typeface="Arial" pitchFamily="34" charset="0"/>
              </a:rPr>
            </a:br>
            <a:br>
              <a:rPr lang="en-US" sz="4900" b="1" cap="none" dirty="0">
                <a:solidFill>
                  <a:prstClr val="black"/>
                </a:solidFill>
                <a:latin typeface="Eras Bold ITC" panose="020B0907030504020204" pitchFamily="34" charset="0"/>
                <a:cs typeface="Arial" pitchFamily="34" charset="0"/>
              </a:rPr>
            </a:br>
            <a:r>
              <a:rPr lang="en-US" sz="4900" b="1" cap="none" dirty="0">
                <a:solidFill>
                  <a:prstClr val="black"/>
                </a:solidFill>
                <a:latin typeface="Eras Bold ITC" panose="020B0907030504020204" pitchFamily="34" charset="0"/>
                <a:cs typeface="Arial" pitchFamily="34" charset="0"/>
              </a:rPr>
              <a:t>								</a:t>
            </a:r>
            <a:r>
              <a:rPr lang="en-US" sz="2800" b="1" cap="none" dirty="0">
                <a:solidFill>
                  <a:prstClr val="black"/>
                </a:solidFill>
                <a:latin typeface="Eras Bold ITC" panose="020B0907030504020204" pitchFamily="34" charset="0"/>
                <a:cs typeface="Arial" pitchFamily="34" charset="0"/>
              </a:rPr>
              <a:t>AUGUST 15, 2023</a:t>
            </a:r>
            <a:br>
              <a:rPr lang="en-US" sz="4900" b="1" cap="none" dirty="0">
                <a:solidFill>
                  <a:prstClr val="black"/>
                </a:solidFill>
                <a:latin typeface="Eras Bold ITC" panose="020B0907030504020204" pitchFamily="34" charset="0"/>
                <a:cs typeface="Arial" pitchFamily="34" charset="0"/>
              </a:rPr>
            </a:br>
            <a:endParaRPr lang="en-US" sz="4900" dirty="0"/>
          </a:p>
        </p:txBody>
      </p:sp>
      <p:pic>
        <p:nvPicPr>
          <p:cNvPr id="6" name="Picture 5"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9512" y="0"/>
            <a:ext cx="3012488" cy="2269154"/>
          </a:xfrm>
          <a:prstGeom prst="rect">
            <a:avLst/>
          </a:prstGeom>
          <a:noFill/>
          <a:ln>
            <a:noFill/>
          </a:ln>
        </p:spPr>
      </p:pic>
      <p:sp>
        <p:nvSpPr>
          <p:cNvPr id="3" name="Slide Number Placeholder 2">
            <a:extLst>
              <a:ext uri="{FF2B5EF4-FFF2-40B4-BE49-F238E27FC236}">
                <a16:creationId xmlns:a16="http://schemas.microsoft.com/office/drawing/2014/main" id="{6F6B2AD7-87CC-E6CE-E2DC-E2F47B310364}"/>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11971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CMDWork\OHCS LOGO.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3032" y="78335"/>
            <a:ext cx="2111195" cy="1483593"/>
          </a:xfrm>
          <a:prstGeom prst="rect">
            <a:avLst/>
          </a:prstGeom>
          <a:noFill/>
          <a:ln>
            <a:noFill/>
          </a:ln>
        </p:spPr>
      </p:pic>
      <p:sp>
        <p:nvSpPr>
          <p:cNvPr id="5" name="Content Placeholder 4">
            <a:extLst>
              <a:ext uri="{FF2B5EF4-FFF2-40B4-BE49-F238E27FC236}">
                <a16:creationId xmlns:a16="http://schemas.microsoft.com/office/drawing/2014/main" id="{86570C57-35B6-9830-8D1F-8474D962E12E}"/>
              </a:ext>
            </a:extLst>
          </p:cNvPr>
          <p:cNvSpPr>
            <a:spLocks noGrp="1"/>
          </p:cNvSpPr>
          <p:nvPr>
            <p:ph idx="1"/>
          </p:nvPr>
        </p:nvSpPr>
        <p:spPr>
          <a:xfrm>
            <a:off x="150830" y="820132"/>
            <a:ext cx="11811784" cy="6037868"/>
          </a:xfrm>
        </p:spPr>
        <p:txBody>
          <a:bodyPr>
            <a:normAutofit/>
          </a:bodyPr>
          <a:lstStyle/>
          <a:p>
            <a:endParaRPr lang="en-US" sz="24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Ø"/>
            </a:pPr>
            <a:endParaRPr lang="en-US" sz="2800" dirty="0">
              <a:solidFill>
                <a:schemeClr val="tx1"/>
              </a:solidFill>
              <a:effectLst/>
              <a:latin typeface="Bookman Old Style" panose="02050604050505020204" pitchFamily="18" charset="0"/>
              <a:ea typeface="Calibri" panose="020F0502020204030204" pitchFamily="34" charset="0"/>
            </a:endParaRPr>
          </a:p>
          <a:p>
            <a:pPr marL="0" indent="0">
              <a:buNone/>
            </a:pPr>
            <a:endParaRPr lang="en-US" sz="2800" dirty="0">
              <a:solidFill>
                <a:schemeClr val="tx1"/>
              </a:solidFill>
              <a:latin typeface="Bookman Old Style" panose="02050604050505020204" pitchFamily="18" charset="0"/>
            </a:endParaRPr>
          </a:p>
        </p:txBody>
      </p:sp>
      <p:sp>
        <p:nvSpPr>
          <p:cNvPr id="8" name="Title 7">
            <a:extLst>
              <a:ext uri="{FF2B5EF4-FFF2-40B4-BE49-F238E27FC236}">
                <a16:creationId xmlns:a16="http://schemas.microsoft.com/office/drawing/2014/main" id="{2F45780B-5DD0-0EF1-ECDA-A5955C9A49E2}"/>
              </a:ext>
            </a:extLst>
          </p:cNvPr>
          <p:cNvSpPr>
            <a:spLocks noGrp="1"/>
          </p:cNvSpPr>
          <p:nvPr>
            <p:ph type="title"/>
          </p:nvPr>
        </p:nvSpPr>
        <p:spPr>
          <a:xfrm>
            <a:off x="519555" y="300169"/>
            <a:ext cx="10058400" cy="764275"/>
          </a:xfrm>
        </p:spPr>
        <p:txBody>
          <a:bodyPr>
            <a:normAutofit fontScale="90000"/>
          </a:bodyPr>
          <a:lstStyle/>
          <a:p>
            <a:r>
              <a:rPr lang="en-US" sz="4000" b="1" dirty="0">
                <a:latin typeface="Eras Bold ITC" panose="020B0907030504020204" pitchFamily="34" charset="0"/>
              </a:rPr>
              <a:t>PERFORMANCE MANAGEMENT IN THE CIVIL SERVICE</a:t>
            </a:r>
          </a:p>
        </p:txBody>
      </p:sp>
      <p:graphicFrame>
        <p:nvGraphicFramePr>
          <p:cNvPr id="2" name="Content Placeholder 3">
            <a:extLst>
              <a:ext uri="{FF2B5EF4-FFF2-40B4-BE49-F238E27FC236}">
                <a16:creationId xmlns:a16="http://schemas.microsoft.com/office/drawing/2014/main" id="{7478E0B3-D812-393B-E538-6E859CCE64B3}"/>
              </a:ext>
            </a:extLst>
          </p:cNvPr>
          <p:cNvGraphicFramePr>
            <a:graphicFrameLocks/>
          </p:cNvGraphicFramePr>
          <p:nvPr>
            <p:extLst>
              <p:ext uri="{D42A27DB-BD31-4B8C-83A1-F6EECF244321}">
                <p14:modId xmlns:p14="http://schemas.microsoft.com/office/powerpoint/2010/main" val="1997593785"/>
              </p:ext>
            </p:extLst>
          </p:nvPr>
        </p:nvGraphicFramePr>
        <p:xfrm>
          <a:off x="320512" y="669303"/>
          <a:ext cx="11720658" cy="6188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4C001C86-97A2-E56F-71F7-A9A2609E731A}"/>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47036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BFCD5C-E4F0-4245-B369-AD6BA486F748}"/>
              </a:ext>
            </a:extLst>
          </p:cNvPr>
          <p:cNvSpPr>
            <a:spLocks noGrp="1"/>
          </p:cNvSpPr>
          <p:nvPr>
            <p:ph type="title"/>
          </p:nvPr>
        </p:nvSpPr>
        <p:spPr>
          <a:xfrm>
            <a:off x="1097280" y="267750"/>
            <a:ext cx="7762635" cy="721157"/>
          </a:xfrm>
        </p:spPr>
        <p:txBody>
          <a:bodyPr>
            <a:normAutofit/>
          </a:bodyPr>
          <a:lstStyle/>
          <a:p>
            <a:pPr>
              <a:defRPr/>
            </a:pPr>
            <a:r>
              <a:rPr lang="en-US" sz="3600" b="1" dirty="0">
                <a:latin typeface="Bookman Old Style" panose="02050604050505020204" pitchFamily="18" charset="0"/>
              </a:rPr>
              <a:t>LEGAL BASIS FOR PM</a:t>
            </a:r>
            <a:r>
              <a:rPr lang="en-US" sz="3600" b="1" dirty="0">
                <a:solidFill>
                  <a:srgbClr val="FF0000"/>
                </a:solidFill>
                <a:latin typeface="Bookman Old Style" panose="02050604050505020204" pitchFamily="18" charset="0"/>
              </a:rPr>
              <a:t> </a:t>
            </a:r>
            <a:r>
              <a:rPr lang="en-US" sz="3600" b="1" dirty="0">
                <a:latin typeface="Bookman Old Style" panose="02050604050505020204" pitchFamily="18" charset="0"/>
              </a:rPr>
              <a:t>SYSTEM</a:t>
            </a:r>
            <a:endParaRPr lang="en-GB" sz="3600" b="1" dirty="0">
              <a:latin typeface="Bookman Old Style" panose="02050604050505020204" pitchFamily="18" charset="0"/>
            </a:endParaRPr>
          </a:p>
        </p:txBody>
      </p:sp>
      <p:sp>
        <p:nvSpPr>
          <p:cNvPr id="8" name="Content Placeholder 7">
            <a:extLst>
              <a:ext uri="{FF2B5EF4-FFF2-40B4-BE49-F238E27FC236}">
                <a16:creationId xmlns:a16="http://schemas.microsoft.com/office/drawing/2014/main" id="{38675B4F-3E46-4C92-A278-AF93AB739C4B}"/>
              </a:ext>
            </a:extLst>
          </p:cNvPr>
          <p:cNvSpPr>
            <a:spLocks noGrp="1"/>
          </p:cNvSpPr>
          <p:nvPr>
            <p:ph idx="1"/>
          </p:nvPr>
        </p:nvSpPr>
        <p:spPr>
          <a:xfrm>
            <a:off x="103695" y="1187777"/>
            <a:ext cx="11915480" cy="5637133"/>
          </a:xfrm>
        </p:spPr>
        <p:txBody>
          <a:bodyPr>
            <a:normAutofit/>
          </a:bodyPr>
          <a:lstStyle/>
          <a:p>
            <a:pPr>
              <a:defRPr/>
            </a:pPr>
            <a:r>
              <a:rPr lang="en-US" sz="3600" dirty="0">
                <a:solidFill>
                  <a:schemeClr val="tx1"/>
                </a:solidFill>
                <a:latin typeface="Bookman Old Style" panose="02050604050505020204" pitchFamily="18" charset="0"/>
              </a:rPr>
              <a:t>Civil Service Act 1993 (PNDCL 327)</a:t>
            </a:r>
          </a:p>
          <a:p>
            <a:pPr marL="919163" indent="-457200">
              <a:buFont typeface="Wingdings" panose="05000000000000000000" pitchFamily="2" charset="2"/>
              <a:buChar char="Ø"/>
              <a:defRPr/>
            </a:pPr>
            <a:r>
              <a:rPr lang="en-US" sz="2800" dirty="0">
                <a:solidFill>
                  <a:schemeClr val="tx1"/>
                </a:solidFill>
                <a:latin typeface="Bookman Old Style" panose="02050604050505020204" pitchFamily="18" charset="0"/>
              </a:rPr>
              <a:t>Section 7: Function of HCS</a:t>
            </a:r>
          </a:p>
          <a:p>
            <a:pPr marL="1794510" indent="-457200">
              <a:buFont typeface="Wingdings" panose="05000000000000000000" pitchFamily="2" charset="2"/>
              <a:buChar char="v"/>
              <a:defRPr/>
            </a:pPr>
            <a:r>
              <a:rPr lang="en-US" sz="2800" dirty="0">
                <a:solidFill>
                  <a:schemeClr val="tx1"/>
                </a:solidFill>
                <a:latin typeface="Bookman Old Style" panose="02050604050505020204" pitchFamily="18" charset="0"/>
              </a:rPr>
              <a:t>Ensure General Efficiency</a:t>
            </a:r>
          </a:p>
          <a:p>
            <a:pPr marL="1146175" indent="0">
              <a:buNone/>
              <a:defRPr/>
            </a:pPr>
            <a:endParaRPr lang="en-GB" dirty="0">
              <a:solidFill>
                <a:schemeClr val="tx1"/>
              </a:solidFill>
              <a:latin typeface="Bookman Old Style" panose="02050604050505020204" pitchFamily="18" charset="0"/>
            </a:endParaRPr>
          </a:p>
          <a:p>
            <a:pPr marL="857250" indent="-457200">
              <a:buFont typeface="Wingdings" panose="05000000000000000000" pitchFamily="2" charset="2"/>
              <a:buChar char="Ø"/>
              <a:defRPr/>
            </a:pPr>
            <a:r>
              <a:rPr lang="en-US" sz="2800" dirty="0">
                <a:solidFill>
                  <a:schemeClr val="tx1"/>
                </a:solidFill>
                <a:latin typeface="Bookman Old Style" panose="02050604050505020204" pitchFamily="18" charset="0"/>
              </a:rPr>
              <a:t>Section 88: Recognition &amp; Award system </a:t>
            </a:r>
          </a:p>
          <a:p>
            <a:pPr marL="1601787" indent="-457200">
              <a:buFont typeface="Wingdings" panose="05000000000000000000" pitchFamily="2" charset="2"/>
              <a:buChar char="v"/>
              <a:defRPr/>
            </a:pPr>
            <a:r>
              <a:rPr lang="en-US" sz="2800" dirty="0">
                <a:solidFill>
                  <a:schemeClr val="tx1"/>
                </a:solidFill>
                <a:latin typeface="Bookman Old Style" panose="02050604050505020204" pitchFamily="18" charset="0"/>
              </a:rPr>
              <a:t>Instituting Awards for Meritorious Performance –</a:t>
            </a:r>
          </a:p>
          <a:p>
            <a:pPr marL="1144587" indent="0">
              <a:buNone/>
              <a:defRPr/>
            </a:pPr>
            <a:r>
              <a:rPr lang="en-US" sz="2800" dirty="0">
                <a:solidFill>
                  <a:schemeClr val="tx1"/>
                </a:solidFill>
                <a:latin typeface="Bookman Old Style" panose="02050604050505020204" pitchFamily="18" charset="0"/>
              </a:rPr>
              <a:t>       (Sub-section1&amp;2) </a:t>
            </a:r>
          </a:p>
          <a:p>
            <a:pPr marL="971550" indent="0">
              <a:buNone/>
              <a:defRPr/>
            </a:pPr>
            <a:endParaRPr lang="en-US" sz="2800" dirty="0">
              <a:solidFill>
                <a:schemeClr val="tx1"/>
              </a:solidFill>
              <a:latin typeface="Bookman Old Style" panose="02050604050505020204" pitchFamily="18" charset="0"/>
            </a:endParaRPr>
          </a:p>
          <a:p>
            <a:pPr marL="573087" indent="-457200">
              <a:buFont typeface="Wingdings" panose="05000000000000000000" pitchFamily="2" charset="2"/>
              <a:buChar char="Ø"/>
              <a:defRPr/>
            </a:pPr>
            <a:r>
              <a:rPr lang="en-US" sz="2800" dirty="0">
                <a:solidFill>
                  <a:schemeClr val="tx1"/>
                </a:solidFill>
                <a:latin typeface="Bookman Old Style" panose="02050604050505020204" pitchFamily="18" charset="0"/>
              </a:rPr>
              <a:t>Public Sector Performance Management policy </a:t>
            </a:r>
          </a:p>
        </p:txBody>
      </p:sp>
      <p:sp>
        <p:nvSpPr>
          <p:cNvPr id="6" name="Slide Number Placeholder 5">
            <a:extLst>
              <a:ext uri="{FF2B5EF4-FFF2-40B4-BE49-F238E27FC236}">
                <a16:creationId xmlns:a16="http://schemas.microsoft.com/office/drawing/2014/main" id="{156A8FCA-3277-4CF3-9ACF-E4DC0704CCE2}"/>
              </a:ext>
            </a:extLst>
          </p:cNvPr>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fld id="{6992829C-F6D7-45AC-AACE-E92AF618A5DF}" type="slidenum">
              <a:rPr lang="en-US" altLang="en-US">
                <a:solidFill>
                  <a:srgbClr val="B5A788"/>
                </a:solidFill>
              </a:rPr>
              <a:pPr/>
              <a:t>11</a:t>
            </a:fld>
            <a:endParaRPr lang="en-US" altLang="en-US">
              <a:solidFill>
                <a:srgbClr val="B5A788"/>
              </a:solidFill>
            </a:endParaRPr>
          </a:p>
        </p:txBody>
      </p:sp>
      <p:pic>
        <p:nvPicPr>
          <p:cNvPr id="9" name="Picture 8" descr="C:\Users\user\Documents\CMDWork\OHCS LOGO.bmp">
            <a:extLst>
              <a:ext uri="{FF2B5EF4-FFF2-40B4-BE49-F238E27FC236}">
                <a16:creationId xmlns:a16="http://schemas.microsoft.com/office/drawing/2014/main" id="{3BD0B39D-62BC-479F-A3A9-FCACE6F1622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0458" y="172892"/>
            <a:ext cx="2046514" cy="134933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90" y="195308"/>
            <a:ext cx="8224950" cy="766355"/>
          </a:xfrm>
        </p:spPr>
        <p:txBody>
          <a:bodyPr/>
          <a:lstStyle/>
          <a:p>
            <a:r>
              <a:rPr lang="en-US" sz="3600" b="1" dirty="0">
                <a:latin typeface="Bookman Old Style" panose="02050604050505020204" pitchFamily="18" charset="0"/>
              </a:rPr>
              <a:t>SOURCES OF INPUTS (SPAI )</a:t>
            </a:r>
          </a:p>
        </p:txBody>
      </p:sp>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7177" y="0"/>
            <a:ext cx="2111195" cy="1483593"/>
          </a:xfrm>
          <a:prstGeom prst="rect">
            <a:avLst/>
          </a:prstGeom>
          <a:noFill/>
          <a:ln>
            <a:noFill/>
          </a:ln>
        </p:spPr>
      </p:pic>
      <p:graphicFrame>
        <p:nvGraphicFramePr>
          <p:cNvPr id="8" name="Content Placeholder 7">
            <a:extLst>
              <a:ext uri="{FF2B5EF4-FFF2-40B4-BE49-F238E27FC236}">
                <a16:creationId xmlns:a16="http://schemas.microsoft.com/office/drawing/2014/main" id="{928E6551-8BFA-4733-B641-46CFCAAE07A7}"/>
              </a:ext>
            </a:extLst>
          </p:cNvPr>
          <p:cNvGraphicFramePr>
            <a:graphicFrameLocks noGrp="1"/>
          </p:cNvGraphicFramePr>
          <p:nvPr>
            <p:ph idx="1"/>
            <p:extLst>
              <p:ext uri="{D42A27DB-BD31-4B8C-83A1-F6EECF244321}">
                <p14:modId xmlns:p14="http://schemas.microsoft.com/office/powerpoint/2010/main" val="1719083792"/>
              </p:ext>
            </p:extLst>
          </p:nvPr>
        </p:nvGraphicFramePr>
        <p:xfrm>
          <a:off x="123628" y="1480007"/>
          <a:ext cx="11944744" cy="479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295D818-087D-D5ED-64D7-566F1EF84142}"/>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7856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57052"/>
            <a:ext cx="10364451" cy="879566"/>
          </a:xfrm>
        </p:spPr>
        <p:txBody>
          <a:bodyPr>
            <a:normAutofit fontScale="90000"/>
          </a:bodyPr>
          <a:lstStyle/>
          <a:p>
            <a:pPr lvl="0">
              <a:lnSpc>
                <a:spcPct val="100000"/>
              </a:lnSpc>
              <a:spcBef>
                <a:spcPct val="20000"/>
              </a:spcBef>
            </a:pPr>
            <a:br>
              <a:rPr lang="en-US" sz="2800" b="1" cap="none" dirty="0">
                <a:solidFill>
                  <a:prstClr val="black"/>
                </a:solidFill>
                <a:latin typeface="Bookman Old Style" panose="02050604050505020204" pitchFamily="18" charset="0"/>
                <a:ea typeface="+mn-ea"/>
                <a:cs typeface="Arial" pitchFamily="34" charset="0"/>
              </a:rPr>
            </a:br>
            <a:br>
              <a:rPr lang="en-US" sz="2800" b="1" cap="none" dirty="0">
                <a:solidFill>
                  <a:prstClr val="black"/>
                </a:solidFill>
                <a:latin typeface="Bookman Old Style" panose="02050604050505020204" pitchFamily="18" charset="0"/>
                <a:ea typeface="+mn-ea"/>
                <a:cs typeface="Arial" pitchFamily="34" charset="0"/>
              </a:rPr>
            </a:br>
            <a:br>
              <a:rPr lang="en-US" sz="2800" b="1" dirty="0">
                <a:solidFill>
                  <a:prstClr val="black"/>
                </a:solidFill>
                <a:latin typeface="Bookman Old Style" panose="02050604050505020204" pitchFamily="18" charset="0"/>
                <a:ea typeface="+mn-ea"/>
                <a:cs typeface="Arial" pitchFamily="34" charset="0"/>
              </a:rPr>
            </a:br>
            <a:br>
              <a:rPr lang="en-US" sz="2800" b="1" dirty="0">
                <a:solidFill>
                  <a:prstClr val="black"/>
                </a:solidFill>
                <a:latin typeface="Bookman Old Style" panose="02050604050505020204" pitchFamily="18" charset="0"/>
                <a:ea typeface="+mn-ea"/>
                <a:cs typeface="Arial" pitchFamily="34" charset="0"/>
              </a:rPr>
            </a:br>
            <a:br>
              <a:rPr lang="en-US" sz="2800" b="1" dirty="0">
                <a:solidFill>
                  <a:prstClr val="black"/>
                </a:solidFill>
                <a:latin typeface="Bookman Old Style" panose="02050604050505020204" pitchFamily="18" charset="0"/>
                <a:ea typeface="+mn-ea"/>
                <a:cs typeface="Arial" pitchFamily="34" charset="0"/>
              </a:rPr>
            </a:br>
            <a:br>
              <a:rPr lang="en-US" sz="2800" b="1" dirty="0">
                <a:solidFill>
                  <a:prstClr val="black"/>
                </a:solidFill>
                <a:latin typeface="Bookman Old Style" panose="02050604050505020204" pitchFamily="18" charset="0"/>
                <a:ea typeface="+mn-ea"/>
                <a:cs typeface="Arial" pitchFamily="34" charset="0"/>
              </a:rPr>
            </a:br>
            <a:br>
              <a:rPr lang="en-US" b="1" cap="none" dirty="0">
                <a:solidFill>
                  <a:prstClr val="black"/>
                </a:solidFill>
                <a:latin typeface="Bookman Old Style" panose="02050604050505020204" pitchFamily="18" charset="0"/>
                <a:ea typeface="+mn-ea"/>
                <a:cs typeface="Arial" pitchFamily="34" charset="0"/>
              </a:rPr>
            </a:br>
            <a:r>
              <a:rPr lang="en-US" sz="4000" b="1" dirty="0">
                <a:solidFill>
                  <a:prstClr val="black"/>
                </a:solidFill>
                <a:latin typeface="Eras Bold ITC" panose="020B0907030504020204" pitchFamily="34" charset="0"/>
                <a:ea typeface="+mn-ea"/>
                <a:cs typeface="Arial" pitchFamily="34" charset="0"/>
              </a:rPr>
              <a:t>PHASES OF  THE APPRAISAL PROCESS</a:t>
            </a:r>
            <a:endParaRPr lang="en-US" sz="4000" dirty="0">
              <a:latin typeface="Eras Bold ITC" panose="020B0907030504020204" pitchFamily="34" charset="0"/>
            </a:endParaRPr>
          </a:p>
        </p:txBody>
      </p:sp>
      <p:sp>
        <p:nvSpPr>
          <p:cNvPr id="3" name="Content Placeholder 2"/>
          <p:cNvSpPr>
            <a:spLocks noGrp="1"/>
          </p:cNvSpPr>
          <p:nvPr>
            <p:ph idx="1"/>
          </p:nvPr>
        </p:nvSpPr>
        <p:spPr>
          <a:xfrm>
            <a:off x="5917093" y="1918331"/>
            <a:ext cx="5911113" cy="3913560"/>
          </a:xfrm>
        </p:spPr>
        <p:txBody>
          <a:bodyPr>
            <a:normAutofit fontScale="70000" lnSpcReduction="20000"/>
          </a:bodyPr>
          <a:lstStyle/>
          <a:p>
            <a:pPr>
              <a:lnSpc>
                <a:spcPct val="160000"/>
              </a:lnSpc>
              <a:buClrTx/>
              <a:buFont typeface="Wingdings" panose="05000000000000000000" pitchFamily="2" charset="2"/>
              <a:buChar char="Ø"/>
            </a:pPr>
            <a:r>
              <a:rPr lang="en-US" sz="2800" b="1" cap="none" dirty="0">
                <a:solidFill>
                  <a:prstClr val="black"/>
                </a:solidFill>
                <a:latin typeface="Bookman Old Style" panose="02050604050505020204" pitchFamily="18" charset="0"/>
                <a:cs typeface="Arial" pitchFamily="34" charset="0"/>
              </a:rPr>
              <a:t>Performance Planning </a:t>
            </a:r>
            <a:r>
              <a:rPr lang="en-US" sz="2800" b="1" i="1" cap="none" dirty="0">
                <a:solidFill>
                  <a:srgbClr val="FF0000"/>
                </a:solidFill>
                <a:latin typeface="Bookman Old Style" panose="02050604050505020204" pitchFamily="18" charset="0"/>
                <a:cs typeface="Arial" pitchFamily="34" charset="0"/>
              </a:rPr>
              <a:t>(Carried out in January)</a:t>
            </a:r>
          </a:p>
          <a:p>
            <a:pPr>
              <a:lnSpc>
                <a:spcPct val="160000"/>
              </a:lnSpc>
              <a:buClrTx/>
              <a:buFont typeface="Wingdings" panose="05000000000000000000" pitchFamily="2" charset="2"/>
              <a:buChar char="Ø"/>
            </a:pPr>
            <a:r>
              <a:rPr lang="en-US" sz="2800" b="1" dirty="0">
                <a:solidFill>
                  <a:schemeClr val="tx1"/>
                </a:solidFill>
                <a:latin typeface="Bookman Old Style" panose="02050604050505020204" pitchFamily="18" charset="0"/>
                <a:cs typeface="Arial" pitchFamily="34" charset="0"/>
              </a:rPr>
              <a:t>Mid-year review </a:t>
            </a:r>
            <a:r>
              <a:rPr lang="en-US" sz="2800" b="1" i="1" dirty="0">
                <a:solidFill>
                  <a:srgbClr val="FF0000"/>
                </a:solidFill>
                <a:latin typeface="Bookman Old Style" panose="02050604050505020204" pitchFamily="18" charset="0"/>
                <a:cs typeface="Arial" pitchFamily="34" charset="0"/>
              </a:rPr>
              <a:t>(</a:t>
            </a:r>
            <a:r>
              <a:rPr lang="en-US" sz="2800" b="1" i="1" cap="none" dirty="0">
                <a:solidFill>
                  <a:srgbClr val="FF0000"/>
                </a:solidFill>
                <a:latin typeface="Bookman Old Style" panose="02050604050505020204" pitchFamily="18" charset="0"/>
                <a:cs typeface="Arial" pitchFamily="34" charset="0"/>
              </a:rPr>
              <a:t>Carried out in July)</a:t>
            </a:r>
            <a:endParaRPr lang="en-US" sz="2800" b="1" i="1" dirty="0">
              <a:solidFill>
                <a:srgbClr val="FF0000"/>
              </a:solidFill>
              <a:latin typeface="Bookman Old Style" panose="02050604050505020204" pitchFamily="18" charset="0"/>
              <a:cs typeface="Arial" pitchFamily="34" charset="0"/>
            </a:endParaRPr>
          </a:p>
          <a:p>
            <a:pPr lvl="0">
              <a:lnSpc>
                <a:spcPct val="160000"/>
              </a:lnSpc>
              <a:buClr>
                <a:prstClr val="black"/>
              </a:buClr>
              <a:buFont typeface="Wingdings" panose="05000000000000000000" pitchFamily="2" charset="2"/>
              <a:buChar char="Ø"/>
            </a:pPr>
            <a:r>
              <a:rPr lang="en-US" sz="2800" b="1" dirty="0">
                <a:solidFill>
                  <a:prstClr val="black"/>
                </a:solidFill>
                <a:latin typeface="Bookman Old Style" panose="02050604050505020204" pitchFamily="18" charset="0"/>
                <a:cs typeface="Arial" pitchFamily="34" charset="0"/>
              </a:rPr>
              <a:t>End of year assessment </a:t>
            </a:r>
            <a:r>
              <a:rPr lang="en-US" sz="2800" b="1" i="1" cap="none" dirty="0">
                <a:solidFill>
                  <a:srgbClr val="FF0000"/>
                </a:solidFill>
                <a:latin typeface="Bookman Old Style" panose="02050604050505020204" pitchFamily="18" charset="0"/>
                <a:cs typeface="Arial" pitchFamily="34" charset="0"/>
              </a:rPr>
              <a:t>(Carried out in </a:t>
            </a:r>
            <a:r>
              <a:rPr lang="en-US" sz="2800" b="1" i="1" dirty="0">
                <a:solidFill>
                  <a:srgbClr val="FF0000"/>
                </a:solidFill>
                <a:latin typeface="Bookman Old Style" panose="02050604050505020204" pitchFamily="18" charset="0"/>
                <a:cs typeface="Arial" pitchFamily="34" charset="0"/>
              </a:rPr>
              <a:t>December</a:t>
            </a:r>
            <a:r>
              <a:rPr lang="en-US" sz="2800" b="1" i="1" cap="none" dirty="0">
                <a:solidFill>
                  <a:srgbClr val="FF0000"/>
                </a:solidFill>
                <a:latin typeface="Bookman Old Style" panose="02050604050505020204" pitchFamily="18" charset="0"/>
                <a:cs typeface="Arial" pitchFamily="34" charset="0"/>
              </a:rPr>
              <a:t>)</a:t>
            </a:r>
            <a:endParaRPr lang="en-US" sz="2800" b="1" i="1" dirty="0">
              <a:solidFill>
                <a:srgbClr val="FF0000"/>
              </a:solidFill>
              <a:latin typeface="Bookman Old Style" panose="02050604050505020204" pitchFamily="18" charset="0"/>
              <a:cs typeface="Arial" pitchFamily="34" charset="0"/>
            </a:endParaRPr>
          </a:p>
          <a:p>
            <a:pPr lvl="0">
              <a:lnSpc>
                <a:spcPct val="160000"/>
              </a:lnSpc>
              <a:buClr>
                <a:prstClr val="black"/>
              </a:buClr>
              <a:buFont typeface="Wingdings" panose="05000000000000000000" pitchFamily="2" charset="2"/>
              <a:buChar char="Ø"/>
            </a:pPr>
            <a:r>
              <a:rPr lang="en-US" sz="2800" b="1" dirty="0">
                <a:solidFill>
                  <a:prstClr val="black"/>
                </a:solidFill>
                <a:latin typeface="Bookman Old Style" panose="02050604050505020204" pitchFamily="18" charset="0"/>
                <a:cs typeface="Arial" pitchFamily="34" charset="0"/>
              </a:rPr>
              <a:t>Decision Making </a:t>
            </a:r>
            <a:r>
              <a:rPr lang="en-US" sz="2800" b="1" i="1" dirty="0">
                <a:solidFill>
                  <a:srgbClr val="FF0000"/>
                </a:solidFill>
                <a:latin typeface="Bookman Old Style" panose="02050604050505020204" pitchFamily="18" charset="0"/>
                <a:cs typeface="Arial" pitchFamily="34" charset="0"/>
              </a:rPr>
              <a:t>(</a:t>
            </a:r>
            <a:r>
              <a:rPr lang="en-GB" sz="2800" b="1" i="1" cap="none" dirty="0">
                <a:solidFill>
                  <a:srgbClr val="FF0000"/>
                </a:solidFill>
                <a:latin typeface="Bookman Old Style" panose="02050604050505020204" pitchFamily="18" charset="0"/>
                <a:cs typeface="Arial" pitchFamily="34" charset="0"/>
              </a:rPr>
              <a:t>Career development plans, Reward &amp; Sanction)</a:t>
            </a:r>
          </a:p>
          <a:p>
            <a:pPr>
              <a:lnSpc>
                <a:spcPct val="160000"/>
              </a:lnSpc>
              <a:buFont typeface="Wingdings" panose="05000000000000000000" pitchFamily="2" charset="2"/>
              <a:buChar char="Ø"/>
            </a:pPr>
            <a:endParaRPr lang="en-US" sz="2800" b="1" i="1" dirty="0">
              <a:solidFill>
                <a:srgbClr val="FF0000"/>
              </a:solidFill>
              <a:latin typeface="Bookman Old Style" panose="02050604050505020204" pitchFamily="18" charset="0"/>
              <a:cs typeface="Arial" pitchFamily="34" charset="0"/>
            </a:endParaRPr>
          </a:p>
          <a:p>
            <a:endParaRPr lang="en-US" dirty="0"/>
          </a:p>
        </p:txBody>
      </p:sp>
      <p:pic>
        <p:nvPicPr>
          <p:cNvPr id="11" name="Picture 10"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600" y="168607"/>
            <a:ext cx="2057050" cy="1583994"/>
          </a:xfrm>
          <a:prstGeom prst="rect">
            <a:avLst/>
          </a:prstGeom>
          <a:noFill/>
          <a:ln>
            <a:noFill/>
          </a:ln>
        </p:spPr>
      </p:pic>
      <p:pic>
        <p:nvPicPr>
          <p:cNvPr id="5" name="Picture 4">
            <a:extLst>
              <a:ext uri="{FF2B5EF4-FFF2-40B4-BE49-F238E27FC236}">
                <a16:creationId xmlns:a16="http://schemas.microsoft.com/office/drawing/2014/main" id="{DA299DFD-4DC6-35AD-9AAF-BC3B208646B8}"/>
              </a:ext>
            </a:extLst>
          </p:cNvPr>
          <p:cNvPicPr>
            <a:picLocks noChangeAspect="1"/>
          </p:cNvPicPr>
          <p:nvPr/>
        </p:nvPicPr>
        <p:blipFill>
          <a:blip r:embed="rId3"/>
          <a:stretch>
            <a:fillRect/>
          </a:stretch>
        </p:blipFill>
        <p:spPr>
          <a:xfrm>
            <a:off x="157079" y="1752601"/>
            <a:ext cx="5760014" cy="4079290"/>
          </a:xfrm>
          <a:prstGeom prst="rect">
            <a:avLst/>
          </a:prstGeom>
        </p:spPr>
      </p:pic>
      <p:sp>
        <p:nvSpPr>
          <p:cNvPr id="4" name="Slide Number Placeholder 3">
            <a:extLst>
              <a:ext uri="{FF2B5EF4-FFF2-40B4-BE49-F238E27FC236}">
                <a16:creationId xmlns:a16="http://schemas.microsoft.com/office/drawing/2014/main" id="{F90ABF61-A1B2-3022-4077-9686BBAB7A17}"/>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0313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9060"/>
          </a:xfrm>
        </p:spPr>
        <p:txBody>
          <a:bodyPr>
            <a:noAutofit/>
          </a:bodyPr>
          <a:lstStyle/>
          <a:p>
            <a:r>
              <a:rPr lang="en-US" sz="3600" b="1" cap="none" dirty="0">
                <a:solidFill>
                  <a:prstClr val="black"/>
                </a:solidFill>
                <a:latin typeface="Eras Bold ITC" panose="020B0907030504020204" pitchFamily="34" charset="0"/>
                <a:cs typeface="Arial" pitchFamily="34" charset="0"/>
              </a:rPr>
              <a:t>PERFORMANCE PLANNING PHASE</a:t>
            </a:r>
            <a:endParaRPr lang="en-US" sz="3600" dirty="0">
              <a:latin typeface="Eras Bold ITC" panose="020B0907030504020204" pitchFamily="34" charset="0"/>
            </a:endParaRPr>
          </a:p>
        </p:txBody>
      </p:sp>
      <p:sp>
        <p:nvSpPr>
          <p:cNvPr id="3" name="Content Placeholder 2"/>
          <p:cNvSpPr>
            <a:spLocks noGrp="1"/>
          </p:cNvSpPr>
          <p:nvPr>
            <p:ph idx="1"/>
          </p:nvPr>
        </p:nvSpPr>
        <p:spPr>
          <a:xfrm>
            <a:off x="644434" y="1835867"/>
            <a:ext cx="9431384" cy="4268841"/>
          </a:xfrm>
        </p:spPr>
        <p:txBody>
          <a:bodyPr>
            <a:normAutofit fontScale="92500" lnSpcReduction="10000"/>
          </a:bodyPr>
          <a:lstStyle/>
          <a:p>
            <a:pPr marL="342900" lvl="0" indent="-342900">
              <a:lnSpc>
                <a:spcPct val="100000"/>
              </a:lnSpc>
              <a:spcBef>
                <a:spcPct val="20000"/>
              </a:spcBef>
              <a:buClrTx/>
              <a:buFont typeface="Wingdings" panose="05000000000000000000" pitchFamily="2" charset="2"/>
              <a:buChar char="Ø"/>
            </a:pPr>
            <a:r>
              <a:rPr lang="en-GB" sz="2800" b="1" cap="none" dirty="0">
                <a:solidFill>
                  <a:srgbClr val="000000"/>
                </a:solidFill>
                <a:latin typeface="Bookman Old Style" panose="02050604050505020204" pitchFamily="18" charset="0"/>
                <a:ea typeface="Franklin Gothic Book" panose="020B0503020102020204" pitchFamily="34" charset="0"/>
                <a:cs typeface="Franklin Gothic Book" panose="020B0503020102020204" pitchFamily="34" charset="0"/>
              </a:rPr>
              <a:t>The </a:t>
            </a:r>
            <a:r>
              <a:rPr lang="en-GB" sz="2800" b="1" cap="none" dirty="0" err="1">
                <a:solidFill>
                  <a:srgbClr val="000000"/>
                </a:solidFill>
                <a:latin typeface="Bookman Old Style" panose="02050604050505020204" pitchFamily="18" charset="0"/>
                <a:ea typeface="Franklin Gothic Book" panose="020B0503020102020204" pitchFamily="34" charset="0"/>
                <a:cs typeface="Franklin Gothic Book" panose="020B0503020102020204" pitchFamily="34" charset="0"/>
              </a:rPr>
              <a:t>Appraisee</a:t>
            </a:r>
            <a:r>
              <a:rPr lang="en-GB" sz="2800" b="1" cap="none" dirty="0">
                <a:solidFill>
                  <a:srgbClr val="000000"/>
                </a:solidFill>
                <a:latin typeface="Bookman Old Style" panose="02050604050505020204" pitchFamily="18" charset="0"/>
                <a:ea typeface="Franklin Gothic Book" panose="020B0503020102020204" pitchFamily="34" charset="0"/>
                <a:cs typeface="Franklin Gothic Book" panose="020B0503020102020204" pitchFamily="34" charset="0"/>
              </a:rPr>
              <a:t> and Appraiser meets to discuss and outline the following</a:t>
            </a:r>
            <a:r>
              <a:rPr lang="en-GB" sz="2600" b="1" cap="none" dirty="0">
                <a:solidFill>
                  <a:srgbClr val="000000"/>
                </a:solidFill>
                <a:latin typeface="Bookman Old Style" panose="02050604050505020204" pitchFamily="18" charset="0"/>
                <a:ea typeface="Franklin Gothic Book" panose="020B0503020102020204" pitchFamily="34" charset="0"/>
                <a:cs typeface="Franklin Gothic Book" panose="020B0503020102020204" pitchFamily="34" charset="0"/>
              </a:rPr>
              <a:t>:</a:t>
            </a:r>
          </a:p>
          <a:p>
            <a:pPr marL="742950" lvl="1" indent="-285750">
              <a:lnSpc>
                <a:spcPct val="150000"/>
              </a:lnSpc>
              <a:spcBef>
                <a:spcPct val="20000"/>
              </a:spcBef>
              <a:buClrTx/>
              <a:buFont typeface="Wingdings" panose="05000000000000000000" pitchFamily="2" charset="2"/>
              <a:buChar char="v"/>
            </a:pPr>
            <a:r>
              <a:rPr lang="en-US" sz="2200" b="1" cap="none" dirty="0">
                <a:solidFill>
                  <a:prstClr val="black"/>
                </a:solidFill>
                <a:latin typeface="Bookman Old Style" panose="02050604050505020204" pitchFamily="18" charset="0"/>
                <a:cs typeface="Arial" pitchFamily="34" charset="0"/>
              </a:rPr>
              <a:t>Focus Areas (FAs) </a:t>
            </a:r>
            <a:r>
              <a:rPr lang="en-US" sz="2000" b="1" i="1" cap="none" dirty="0">
                <a:solidFill>
                  <a:srgbClr val="FF0000"/>
                </a:solidFill>
                <a:latin typeface="Bookman Old Style" panose="02050604050505020204" pitchFamily="18" charset="0"/>
                <a:cs typeface="Arial" pitchFamily="34" charset="0"/>
              </a:rPr>
              <a:t>(minimum of </a:t>
            </a:r>
            <a:r>
              <a:rPr lang="en-US" sz="2000" b="1" i="1" dirty="0">
                <a:solidFill>
                  <a:srgbClr val="FF0000"/>
                </a:solidFill>
                <a:latin typeface="Bookman Old Style" panose="02050604050505020204" pitchFamily="18" charset="0"/>
                <a:cs typeface="Arial" pitchFamily="34" charset="0"/>
              </a:rPr>
              <a:t>2 for Sub-Professional and 3 for Professional, and </a:t>
            </a:r>
            <a:r>
              <a:rPr lang="en-US" sz="2000" b="1" i="1" cap="none" dirty="0">
                <a:solidFill>
                  <a:srgbClr val="FF0000"/>
                </a:solidFill>
                <a:latin typeface="Bookman Old Style" panose="02050604050505020204" pitchFamily="18" charset="0"/>
                <a:cs typeface="Arial" pitchFamily="34" charset="0"/>
              </a:rPr>
              <a:t>maximum of 3 and 5  for Sub / Prof)</a:t>
            </a:r>
          </a:p>
          <a:p>
            <a:pPr marL="742950" lvl="1" indent="-285750">
              <a:lnSpc>
                <a:spcPct val="150000"/>
              </a:lnSpc>
              <a:spcBef>
                <a:spcPct val="20000"/>
              </a:spcBef>
              <a:buClrTx/>
              <a:buFont typeface="Wingdings" panose="05000000000000000000" pitchFamily="2" charset="2"/>
              <a:buChar char="v"/>
            </a:pPr>
            <a:r>
              <a:rPr lang="en-US" sz="2200" b="1" cap="none" dirty="0">
                <a:solidFill>
                  <a:prstClr val="black"/>
                </a:solidFill>
                <a:latin typeface="Bookman Old Style" panose="02050604050505020204" pitchFamily="18" charset="0"/>
                <a:cs typeface="Arial" pitchFamily="34" charset="0"/>
              </a:rPr>
              <a:t>Targets </a:t>
            </a:r>
            <a:r>
              <a:rPr lang="en-US" sz="2000" b="1" i="1" cap="none" dirty="0">
                <a:solidFill>
                  <a:srgbClr val="FF0000"/>
                </a:solidFill>
                <a:latin typeface="Bookman Old Style" panose="02050604050505020204" pitchFamily="18" charset="0"/>
                <a:cs typeface="Arial" pitchFamily="34" charset="0"/>
              </a:rPr>
              <a:t>(minimum of 5 </a:t>
            </a:r>
            <a:r>
              <a:rPr lang="en-US" sz="2000" b="1" i="1" dirty="0">
                <a:solidFill>
                  <a:srgbClr val="FF0000"/>
                </a:solidFill>
                <a:latin typeface="Bookman Old Style" panose="02050604050505020204" pitchFamily="18" charset="0"/>
                <a:cs typeface="Arial" pitchFamily="34" charset="0"/>
              </a:rPr>
              <a:t>for Sub-Professional</a:t>
            </a:r>
            <a:r>
              <a:rPr lang="en-US" sz="2000" b="1" i="1" cap="none" dirty="0">
                <a:solidFill>
                  <a:srgbClr val="FF0000"/>
                </a:solidFill>
                <a:latin typeface="Bookman Old Style" panose="02050604050505020204" pitchFamily="18" charset="0"/>
                <a:cs typeface="Arial" pitchFamily="34" charset="0"/>
              </a:rPr>
              <a:t> and 6 </a:t>
            </a:r>
            <a:r>
              <a:rPr lang="en-US" sz="2000" b="1" i="1" dirty="0">
                <a:solidFill>
                  <a:srgbClr val="FF0000"/>
                </a:solidFill>
                <a:latin typeface="Bookman Old Style" panose="02050604050505020204" pitchFamily="18" charset="0"/>
                <a:cs typeface="Arial" pitchFamily="34" charset="0"/>
              </a:rPr>
              <a:t>for Professional</a:t>
            </a:r>
            <a:r>
              <a:rPr lang="en-US" sz="2000" b="1" i="1" cap="none" dirty="0">
                <a:solidFill>
                  <a:srgbClr val="FF0000"/>
                </a:solidFill>
                <a:latin typeface="Bookman Old Style" panose="02050604050505020204" pitchFamily="18" charset="0"/>
                <a:cs typeface="Arial" pitchFamily="34" charset="0"/>
              </a:rPr>
              <a:t>) </a:t>
            </a:r>
          </a:p>
          <a:p>
            <a:pPr marL="742950" lvl="1" indent="-285750">
              <a:lnSpc>
                <a:spcPct val="150000"/>
              </a:lnSpc>
              <a:spcBef>
                <a:spcPct val="20000"/>
              </a:spcBef>
              <a:buClrTx/>
              <a:buFont typeface="Wingdings" panose="05000000000000000000" pitchFamily="2" charset="2"/>
              <a:buChar char="v"/>
            </a:pPr>
            <a:r>
              <a:rPr lang="en-US" sz="2200" b="1" cap="none" dirty="0">
                <a:solidFill>
                  <a:prstClr val="black"/>
                </a:solidFill>
                <a:latin typeface="Bookman Old Style" panose="02050604050505020204" pitchFamily="18" charset="0"/>
                <a:cs typeface="Arial" pitchFamily="34" charset="0"/>
              </a:rPr>
              <a:t>Resources Required</a:t>
            </a:r>
          </a:p>
          <a:p>
            <a:pPr marL="742950" lvl="1" indent="-285750">
              <a:lnSpc>
                <a:spcPct val="150000"/>
              </a:lnSpc>
              <a:spcBef>
                <a:spcPct val="20000"/>
              </a:spcBef>
              <a:buClrTx/>
              <a:buFont typeface="Wingdings" panose="05000000000000000000" pitchFamily="2" charset="2"/>
              <a:buChar char="v"/>
            </a:pPr>
            <a:r>
              <a:rPr lang="en-US" sz="2200" b="1" cap="none" dirty="0">
                <a:solidFill>
                  <a:prstClr val="black"/>
                </a:solidFill>
                <a:latin typeface="Bookman Old Style" panose="02050604050505020204" pitchFamily="18" charset="0"/>
                <a:cs typeface="Arial" pitchFamily="34" charset="0"/>
              </a:rPr>
              <a:t>Competencies </a:t>
            </a:r>
            <a:r>
              <a:rPr lang="en-US" sz="2000" b="1" i="1" cap="none" dirty="0">
                <a:solidFill>
                  <a:srgbClr val="FF0000"/>
                </a:solidFill>
                <a:latin typeface="Bookman Old Style" panose="02050604050505020204" pitchFamily="18" charset="0"/>
                <a:cs typeface="Arial" pitchFamily="34" charset="0"/>
              </a:rPr>
              <a:t>(7 Broad Competencies with 20 descriptions)</a:t>
            </a:r>
          </a:p>
          <a:p>
            <a:pPr marL="742950" lvl="1" indent="-285750">
              <a:lnSpc>
                <a:spcPct val="150000"/>
              </a:lnSpc>
              <a:spcBef>
                <a:spcPct val="20000"/>
              </a:spcBef>
              <a:buClrTx/>
              <a:buFont typeface="Wingdings" panose="05000000000000000000" pitchFamily="2" charset="2"/>
              <a:buChar char="v"/>
            </a:pPr>
            <a:r>
              <a:rPr lang="en-US" sz="2200" b="1" dirty="0">
                <a:solidFill>
                  <a:prstClr val="black"/>
                </a:solidFill>
                <a:latin typeface="Bookman Old Style" panose="02050604050505020204" pitchFamily="18" charset="0"/>
                <a:cs typeface="Arial" pitchFamily="34" charset="0"/>
              </a:rPr>
              <a:t>Learning Plan</a:t>
            </a:r>
            <a:r>
              <a:rPr lang="en-US" sz="2200" b="1" cap="none" dirty="0">
                <a:solidFill>
                  <a:prstClr val="black"/>
                </a:solidFill>
                <a:latin typeface="Bookman Old Style" panose="02050604050505020204" pitchFamily="18" charset="0"/>
                <a:cs typeface="Arial" pitchFamily="34" charset="0"/>
              </a:rPr>
              <a:t> </a:t>
            </a:r>
            <a:r>
              <a:rPr lang="en-US" sz="2200" b="1" i="1" cap="none" dirty="0">
                <a:solidFill>
                  <a:srgbClr val="FF0000"/>
                </a:solidFill>
                <a:latin typeface="Bookman Old Style" panose="02050604050505020204" pitchFamily="18" charset="0"/>
                <a:cs typeface="Arial" pitchFamily="34" charset="0"/>
              </a:rPr>
              <a:t>( </a:t>
            </a:r>
            <a:r>
              <a:rPr lang="en-US" sz="2200" b="1" i="1" dirty="0">
                <a:solidFill>
                  <a:srgbClr val="FF0000"/>
                </a:solidFill>
                <a:latin typeface="Bookman Old Style" panose="02050604050505020204" pitchFamily="18" charset="0"/>
                <a:cs typeface="Arial" pitchFamily="34" charset="0"/>
              </a:rPr>
              <a:t>Skill / Competency </a:t>
            </a:r>
            <a:r>
              <a:rPr lang="en-US" sz="2200" b="1" i="1" cap="none" dirty="0">
                <a:solidFill>
                  <a:srgbClr val="FF0000"/>
                </a:solidFill>
                <a:latin typeface="Bookman Old Style" panose="02050604050505020204" pitchFamily="18" charset="0"/>
                <a:cs typeface="Arial" pitchFamily="34" charset="0"/>
              </a:rPr>
              <a:t> gap identified, programme</a:t>
            </a:r>
            <a:r>
              <a:rPr lang="en-US" sz="2200" b="1" i="1" dirty="0">
                <a:solidFill>
                  <a:srgbClr val="FF0000"/>
                </a:solidFill>
                <a:latin typeface="Bookman Old Style" panose="02050604050505020204" pitchFamily="18" charset="0"/>
                <a:cs typeface="Arial" pitchFamily="34" charset="0"/>
              </a:rPr>
              <a:t>, recommended mode of learning , </a:t>
            </a:r>
            <a:r>
              <a:rPr lang="en-US" sz="2200" b="1" i="1" cap="none" dirty="0">
                <a:solidFill>
                  <a:srgbClr val="FF0000"/>
                </a:solidFill>
                <a:latin typeface="Bookman Old Style" panose="02050604050505020204" pitchFamily="18" charset="0"/>
                <a:cs typeface="Arial" pitchFamily="34" charset="0"/>
              </a:rPr>
              <a:t>Date/Duration)</a:t>
            </a:r>
          </a:p>
        </p:txBody>
      </p:sp>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0720" y="470263"/>
            <a:ext cx="2142441" cy="1480457"/>
          </a:xfrm>
          <a:prstGeom prst="rect">
            <a:avLst/>
          </a:prstGeom>
          <a:noFill/>
          <a:ln>
            <a:noFill/>
          </a:ln>
        </p:spPr>
      </p:pic>
      <p:sp>
        <p:nvSpPr>
          <p:cNvPr id="5" name="Slide Number Placeholder 4">
            <a:extLst>
              <a:ext uri="{FF2B5EF4-FFF2-40B4-BE49-F238E27FC236}">
                <a16:creationId xmlns:a16="http://schemas.microsoft.com/office/drawing/2014/main" id="{E7061ED1-40CD-424F-24CB-C0720B0F4A5B}"/>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010723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25DC-04A5-45D2-81C5-B6B5B97BC20C}"/>
              </a:ext>
            </a:extLst>
          </p:cNvPr>
          <p:cNvSpPr>
            <a:spLocks noGrp="1"/>
          </p:cNvSpPr>
          <p:nvPr>
            <p:ph type="title"/>
          </p:nvPr>
        </p:nvSpPr>
        <p:spPr>
          <a:xfrm>
            <a:off x="829056" y="85812"/>
            <a:ext cx="5266944" cy="774101"/>
          </a:xfrm>
        </p:spPr>
        <p:txBody>
          <a:bodyPr/>
          <a:lstStyle/>
          <a:p>
            <a:r>
              <a:rPr lang="en-US" sz="2800" b="1" dirty="0">
                <a:latin typeface="Bookman Old Style" panose="02050604050505020204" pitchFamily="18" charset="0"/>
              </a:rPr>
              <a:t>PERFORMANCE PLANNING</a:t>
            </a:r>
          </a:p>
        </p:txBody>
      </p:sp>
      <p:graphicFrame>
        <p:nvGraphicFramePr>
          <p:cNvPr id="5" name="Content Placeholder 4">
            <a:extLst>
              <a:ext uri="{FF2B5EF4-FFF2-40B4-BE49-F238E27FC236}">
                <a16:creationId xmlns:a16="http://schemas.microsoft.com/office/drawing/2014/main" id="{4F65DD5F-C450-49BC-9FBD-2C0226987AD1}"/>
              </a:ext>
            </a:extLst>
          </p:cNvPr>
          <p:cNvGraphicFramePr>
            <a:graphicFrameLocks noGrp="1"/>
          </p:cNvGraphicFramePr>
          <p:nvPr>
            <p:ph idx="1"/>
            <p:extLst>
              <p:ext uri="{D42A27DB-BD31-4B8C-83A1-F6EECF244321}">
                <p14:modId xmlns:p14="http://schemas.microsoft.com/office/powerpoint/2010/main" val="3870514343"/>
              </p:ext>
            </p:extLst>
          </p:nvPr>
        </p:nvGraphicFramePr>
        <p:xfrm>
          <a:off x="189938" y="859912"/>
          <a:ext cx="11812123" cy="5474899"/>
        </p:xfrm>
        <a:graphic>
          <a:graphicData uri="http://schemas.openxmlformats.org/drawingml/2006/table">
            <a:tbl>
              <a:tblPr firstCol="1" bandRow="1"/>
              <a:tblGrid>
                <a:gridCol w="3708570">
                  <a:extLst>
                    <a:ext uri="{9D8B030D-6E8A-4147-A177-3AD203B41FA5}">
                      <a16:colId xmlns:a16="http://schemas.microsoft.com/office/drawing/2014/main" val="655132392"/>
                    </a:ext>
                  </a:extLst>
                </a:gridCol>
                <a:gridCol w="7073030">
                  <a:extLst>
                    <a:ext uri="{9D8B030D-6E8A-4147-A177-3AD203B41FA5}">
                      <a16:colId xmlns:a16="http://schemas.microsoft.com/office/drawing/2014/main" val="3198701571"/>
                    </a:ext>
                  </a:extLst>
                </a:gridCol>
                <a:gridCol w="1030523">
                  <a:extLst>
                    <a:ext uri="{9D8B030D-6E8A-4147-A177-3AD203B41FA5}">
                      <a16:colId xmlns:a16="http://schemas.microsoft.com/office/drawing/2014/main" val="1662850515"/>
                    </a:ext>
                  </a:extLst>
                </a:gridCol>
              </a:tblGrid>
              <a:tr h="530933">
                <a:tc gridSpan="3">
                  <a:txBody>
                    <a:bodyPr/>
                    <a:lstStyle/>
                    <a:p>
                      <a:pPr marL="10795" marR="0" indent="-10795">
                        <a:lnSpc>
                          <a:spcPct val="115000"/>
                        </a:lnSpc>
                        <a:spcBef>
                          <a:spcPts val="0"/>
                        </a:spcBef>
                        <a:spcAft>
                          <a:spcPts val="0"/>
                        </a:spcAft>
                      </a:pPr>
                      <a:r>
                        <a:rPr lang="en-GB" sz="28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SECTION 2: Performance Planning</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94874" marR="72255" marT="20734" marB="0" anchor="b">
                    <a:lnL w="19050" cap="flat" cmpd="sng" algn="ctr">
                      <a:solidFill>
                        <a:srgbClr val="385623"/>
                      </a:solidFill>
                      <a:prstDash val="solid"/>
                      <a:round/>
                      <a:headEnd type="none" w="med" len="med"/>
                      <a:tailEnd type="none" w="med" len="med"/>
                    </a:lnL>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385623"/>
                    </a:solidFill>
                  </a:tcPr>
                </a:tc>
                <a:tc hMerge="1">
                  <a:txBody>
                    <a:bodyPr/>
                    <a:lstStyle/>
                    <a:p>
                      <a:endParaRPr lang="en-US" sz="1800" dirty="0"/>
                    </a:p>
                  </a:txBody>
                  <a:tcPr marL="90476" marR="90476" marT="45238" marB="45238">
                    <a:lnL w="19050" cap="flat" cmpd="sng" algn="ctr">
                      <a:solidFill>
                        <a:srgbClr val="385623"/>
                      </a:solidFill>
                      <a:prstDash val="solid"/>
                      <a:round/>
                      <a:headEnd type="none" w="med" len="med"/>
                      <a:tailEnd type="none" w="med" len="med"/>
                    </a:lnL>
                  </a:tcPr>
                </a:tc>
                <a:tc hMerge="1">
                  <a:txBody>
                    <a:bodyPr/>
                    <a:lstStyle/>
                    <a:p>
                      <a:endParaRPr lang="en-US" sz="1800" dirty="0"/>
                    </a:p>
                  </a:txBody>
                  <a:tcPr marL="90476" marR="90476" marT="45238" marB="45238"/>
                </a:tc>
                <a:extLst>
                  <a:ext uri="{0D108BD9-81ED-4DB2-BD59-A6C34878D82A}">
                    <a16:rowId xmlns:a16="http://schemas.microsoft.com/office/drawing/2014/main" val="102637260"/>
                  </a:ext>
                </a:extLst>
              </a:tr>
              <a:tr h="278341">
                <a:tc gridSpan="3">
                  <a:txBody>
                    <a:bodyPr/>
                    <a:lstStyle/>
                    <a:p>
                      <a:pPr marL="247015" marR="0">
                        <a:lnSpc>
                          <a:spcPct val="115000"/>
                        </a:lnSpc>
                        <a:spcBef>
                          <a:spcPts val="0"/>
                        </a:spcBef>
                        <a:spcAft>
                          <a:spcPts val="0"/>
                        </a:spcAft>
                        <a:tabLst>
                          <a:tab pos="6431280" algn="l"/>
                        </a:tabLs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To be agreed between the Appraiser and the </a:t>
                      </a:r>
                      <a:r>
                        <a:rPr lang="en-GB" sz="1200" dirty="0">
                          <a:effectLst/>
                          <a:latin typeface="Times New Roman" panose="02020603050405020304" pitchFamily="18" charset="0"/>
                          <a:ea typeface="Franklin Gothic Book" panose="020B0503020102020204" pitchFamily="34" charset="0"/>
                          <a:cs typeface="Times New Roman" panose="02020603050405020304" pitchFamily="18" charset="0"/>
                        </a:rPr>
                        <a:t>Appraisee at the start of the annual appraisal cycle or when a new Appraisee</a:t>
                      </a: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is engaged.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247015" marR="0" algn="ctr">
                        <a:lnSpc>
                          <a:spcPct val="115000"/>
                        </a:lnSpc>
                        <a:spcBef>
                          <a:spcPts val="0"/>
                        </a:spcBef>
                        <a:spcAft>
                          <a:spcPts val="0"/>
                        </a:spcAft>
                      </a:pPr>
                      <a:r>
                        <a:rPr lang="en-GB" sz="100" b="1" dirty="0">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94874" marR="72255" marT="20734" marB="0">
                    <a:lnL w="19050" cap="flat" cmpd="sng" algn="ctr">
                      <a:solidFill>
                        <a:srgbClr val="385623"/>
                      </a:solidFill>
                      <a:prstDash val="solid"/>
                      <a:round/>
                      <a:headEnd type="none" w="med" len="med"/>
                      <a:tailEnd type="none" w="med" len="med"/>
                    </a:lnL>
                    <a:lnT w="19050" cap="flat" cmpd="sng" algn="ctr">
                      <a:solidFill>
                        <a:srgbClr val="385623"/>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sz="1800" dirty="0"/>
                    </a:p>
                  </a:txBody>
                  <a:tcPr marL="90476" marR="90476" marT="45238" marB="45238">
                    <a:lnL w="19050" cap="flat" cmpd="sng" algn="ctr">
                      <a:solidFill>
                        <a:srgbClr val="385623"/>
                      </a:solidFill>
                      <a:prstDash val="solid"/>
                      <a:round/>
                      <a:headEnd type="none" w="med" len="med"/>
                      <a:tailEnd type="none" w="med" len="med"/>
                    </a:lnL>
                    <a:lnB w="19050" cap="flat" cmpd="dbl" algn="ctr">
                      <a:solidFill>
                        <a:srgbClr val="000000"/>
                      </a:solidFill>
                      <a:prstDash val="solid"/>
                      <a:round/>
                      <a:headEnd type="none" w="med" len="med"/>
                      <a:tailEnd type="none" w="med" len="med"/>
                    </a:lnB>
                  </a:tcPr>
                </a:tc>
                <a:tc hMerge="1">
                  <a:txBody>
                    <a:bodyPr/>
                    <a:lstStyle/>
                    <a:p>
                      <a:endParaRPr lang="en-US" sz="1800" dirty="0"/>
                    </a:p>
                  </a:txBody>
                  <a:tcPr marL="90476" marR="90476" marT="45238" marB="45238">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41960758"/>
                  </a:ext>
                </a:extLst>
              </a:tr>
              <a:tr h="1031876">
                <a:tc>
                  <a:txBody>
                    <a:bodyPr/>
                    <a:lstStyle/>
                    <a:p>
                      <a:pPr marL="0" marR="22860" algn="ctr">
                        <a:lnSpc>
                          <a:spcPct val="115000"/>
                        </a:lnSpc>
                        <a:spcBef>
                          <a:spcPts val="0"/>
                        </a:spcBef>
                        <a:spcAft>
                          <a:spcPts val="0"/>
                        </a:spcAft>
                      </a:pPr>
                      <a:r>
                        <a:rPr lang="en-GB" sz="1400" b="1" dirty="0">
                          <a:effectLst/>
                          <a:latin typeface="Times New Roman" panose="02020603050405020304" pitchFamily="18" charset="0"/>
                          <a:ea typeface="Franklin Gothic Book" panose="020B0503020102020204" pitchFamily="34" charset="0"/>
                          <a:cs typeface="Times New Roman" panose="02020603050405020304" pitchFamily="18" charset="0"/>
                        </a:rPr>
                        <a:t>FOCUS AREAS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r>
                        <a:rPr lang="en-GB" sz="1000" b="1" kern="1200" dirty="0">
                          <a:solidFill>
                            <a:schemeClr val="tx1"/>
                          </a:solidFill>
                          <a:effectLst/>
                          <a:latin typeface="Times New Roman" panose="02020603050405020304" pitchFamily="18" charset="0"/>
                          <a:ea typeface="+mn-ea"/>
                          <a:cs typeface="Times New Roman" panose="02020603050405020304" pitchFamily="18" charset="0"/>
                        </a:rPr>
                        <a:t>(Minimum of 2 and maximum of 3 for Sub-Professionals </a:t>
                      </a:r>
                      <a:endParaRPr lang="en-US" sz="1000" kern="1200" dirty="0">
                        <a:solidFill>
                          <a:schemeClr val="tx1"/>
                        </a:solidFill>
                        <a:effectLst/>
                        <a:latin typeface="Times New Roman" panose="02020603050405020304" pitchFamily="18" charset="0"/>
                        <a:ea typeface="+mn-ea"/>
                        <a:cs typeface="Times New Roman" panose="02020603050405020304" pitchFamily="18" charset="0"/>
                      </a:endParaRPr>
                    </a:p>
                    <a:p>
                      <a:r>
                        <a:rPr lang="en-GB" sz="1000" b="1" kern="1200" dirty="0">
                          <a:solidFill>
                            <a:schemeClr val="tx1"/>
                          </a:solidFill>
                          <a:effectLst/>
                          <a:latin typeface="Times New Roman" panose="02020603050405020304" pitchFamily="18" charset="0"/>
                          <a:ea typeface="+mn-ea"/>
                          <a:cs typeface="Times New Roman" panose="02020603050405020304" pitchFamily="18" charset="0"/>
                        </a:rPr>
                        <a:t>and  Minimum of 3 and maximum of 5 for Professionals – </a:t>
                      </a:r>
                      <a:endParaRPr lang="en-US" sz="1000" kern="1200" dirty="0">
                        <a:solidFill>
                          <a:schemeClr val="tx1"/>
                        </a:solidFill>
                        <a:effectLst/>
                        <a:latin typeface="Times New Roman" panose="02020603050405020304" pitchFamily="18" charset="0"/>
                        <a:ea typeface="+mn-ea"/>
                        <a:cs typeface="Times New Roman" panose="02020603050405020304" pitchFamily="18" charset="0"/>
                      </a:endParaRPr>
                    </a:p>
                    <a:p>
                      <a:r>
                        <a:rPr lang="en-GB" sz="1000" b="1" kern="1200" dirty="0">
                          <a:solidFill>
                            <a:schemeClr val="tx1"/>
                          </a:solidFill>
                          <a:effectLst/>
                          <a:latin typeface="Times New Roman" panose="02020603050405020304" pitchFamily="18" charset="0"/>
                          <a:ea typeface="+mn-ea"/>
                          <a:cs typeface="Times New Roman" panose="02020603050405020304" pitchFamily="18" charset="0"/>
                        </a:rPr>
                        <a:t>To be drawn from Directorate/Department/Unit Action Plans and  </a:t>
                      </a:r>
                      <a:r>
                        <a:rPr lang="en-GB" sz="1000" b="1" kern="1200" dirty="0" err="1">
                          <a:solidFill>
                            <a:schemeClr val="tx1"/>
                          </a:solidFill>
                          <a:effectLst/>
                          <a:latin typeface="Times New Roman" panose="02020603050405020304" pitchFamily="18" charset="0"/>
                          <a:ea typeface="+mn-ea"/>
                          <a:cs typeface="Times New Roman" panose="02020603050405020304" pitchFamily="18" charset="0"/>
                        </a:rPr>
                        <a:t>Appraisees</a:t>
                      </a:r>
                      <a:r>
                        <a:rPr lang="en-GB" sz="1000" b="1" kern="1200" dirty="0">
                          <a:solidFill>
                            <a:schemeClr val="tx1"/>
                          </a:solidFill>
                          <a:effectLst/>
                          <a:latin typeface="Times New Roman" panose="02020603050405020304" pitchFamily="18" charset="0"/>
                          <a:ea typeface="+mn-ea"/>
                          <a:cs typeface="Times New Roman" panose="02020603050405020304" pitchFamily="18" charset="0"/>
                        </a:rPr>
                        <a:t> Job Description)</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57" marR="45866" marT="25761"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86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TARGET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22860" algn="ctr">
                        <a:lnSpc>
                          <a:spcPct val="115000"/>
                        </a:lnSpc>
                        <a:spcBef>
                          <a:spcPts val="0"/>
                        </a:spcBef>
                        <a:spcAft>
                          <a:spcPts val="0"/>
                        </a:spcAft>
                      </a:pPr>
                      <a:r>
                        <a:rPr lang="en-GB" sz="10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Minimum</a:t>
                      </a:r>
                      <a:r>
                        <a:rPr lang="en-GB" sz="1000" b="1" dirty="0">
                          <a:effectLst/>
                          <a:latin typeface="Times New Roman" panose="02020603050405020304" pitchFamily="18" charset="0"/>
                          <a:ea typeface="Franklin Gothic Book" panose="020B0503020102020204" pitchFamily="34" charset="0"/>
                          <a:cs typeface="Times New Roman" panose="02020603050405020304" pitchFamily="18" charset="0"/>
                        </a:rPr>
                        <a:t> of 5 </a:t>
                      </a:r>
                      <a:r>
                        <a:rPr lang="en-GB" sz="10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Targets for Sub-professional Officers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22860" algn="ctr">
                        <a:lnSpc>
                          <a:spcPct val="115000"/>
                        </a:lnSpc>
                        <a:spcBef>
                          <a:spcPts val="0"/>
                        </a:spcBef>
                        <a:spcAft>
                          <a:spcPts val="0"/>
                        </a:spcAft>
                      </a:pPr>
                      <a:r>
                        <a:rPr lang="en-GB" sz="10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and 6 Targets for Professional Officers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22860" algn="ctr">
                        <a:lnSpc>
                          <a:spcPct val="115000"/>
                        </a:lnSpc>
                        <a:spcBef>
                          <a:spcPts val="0"/>
                        </a:spcBef>
                        <a:spcAft>
                          <a:spcPts val="0"/>
                        </a:spcAft>
                      </a:pPr>
                      <a:r>
                        <a:rPr lang="en-GB" sz="10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(Results to be achieved, should be specific, measurable, realistic and time-framed)</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RESOURCES REQUIRED</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7857" marR="45866" marT="25761"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015031"/>
                  </a:ext>
                </a:extLst>
              </a:tr>
              <a:tr h="1073436">
                <a:tc>
                  <a:txBody>
                    <a:bodyPr/>
                    <a:lstStyle/>
                    <a:p>
                      <a:pPr marL="0" marR="0" lvl="0" indent="0" algn="l" defTabSz="914400" rtl="0" eaLnBrk="1" fontAlgn="auto" latinLnBrk="0" hangingPunct="1">
                        <a:lnSpc>
                          <a:spcPct val="300000"/>
                        </a:lnSpc>
                        <a:spcBef>
                          <a:spcPts val="1200"/>
                        </a:spcBef>
                        <a:spcAft>
                          <a:spcPts val="800"/>
                        </a:spcAft>
                        <a:buClrTx/>
                        <a:buSzTx/>
                        <a:buFontTx/>
                        <a:buNone/>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a:t>
                      </a:r>
                      <a:r>
                        <a:rPr lang="en-GB" sz="1400" kern="1200" dirty="0">
                          <a:solidFill>
                            <a:schemeClr val="tx1"/>
                          </a:solidFill>
                          <a:effectLst/>
                          <a:latin typeface="Bookman Old Style" panose="02050604050505020204" pitchFamily="18" charset="0"/>
                          <a:ea typeface="+mn-ea"/>
                          <a:cs typeface="+mn-cs"/>
                        </a:rPr>
                        <a:t>Client Service Operation and reporting</a:t>
                      </a:r>
                      <a:endParaRPr lang="en-US" sz="1400" kern="1200" dirty="0">
                        <a:solidFill>
                          <a:schemeClr val="tx1"/>
                        </a:solidFill>
                        <a:effectLst/>
                        <a:latin typeface="Bookman Old Style" panose="02050604050505020204" pitchFamily="18" charset="0"/>
                        <a:ea typeface="+mn-ea"/>
                        <a:cs typeface="+mn-cs"/>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Draft quarterly CSU report prepared and submitted to Supervisor by March, June, September &amp; December 2022</a:t>
                      </a:r>
                      <a:endParaRPr lang="en-US" sz="1200" dirty="0">
                        <a:effectLst/>
                        <a:latin typeface="Bookman Old Style" panose="02050604050505020204" pitchFamily="18"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Final  draft mid and end of year  CSU report prepared and submitted to Director by June and December 2022.</a:t>
                      </a:r>
                      <a:endParaRPr lang="en-US" sz="12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US" sz="1400" dirty="0">
                          <a:latin typeface="Times New Roman" panose="02020603050405020304" pitchFamily="18" charset="0"/>
                          <a:cs typeface="Times New Roman" panose="02020603050405020304" pitchFamily="18" charset="0"/>
                        </a:rPr>
                        <a:t>Laptop,</a:t>
                      </a:r>
                    </a:p>
                    <a:p>
                      <a:r>
                        <a:rPr lang="en-US" sz="1400" dirty="0">
                          <a:latin typeface="Times New Roman" panose="02020603050405020304" pitchFamily="18" charset="0"/>
                          <a:cs typeface="Times New Roman" panose="02020603050405020304" pitchFamily="18" charset="0"/>
                        </a:rPr>
                        <a:t>Photocopier </a:t>
                      </a:r>
                    </a:p>
                    <a:p>
                      <a:r>
                        <a:rPr lang="en-US" sz="1400" dirty="0">
                          <a:latin typeface="Times New Roman" panose="02020603050405020304" pitchFamily="18" charset="0"/>
                          <a:cs typeface="Times New Roman" panose="02020603050405020304" pitchFamily="18" charset="0"/>
                        </a:rPr>
                        <a:t>Printer</a:t>
                      </a:r>
                    </a:p>
                    <a:p>
                      <a:r>
                        <a:rPr lang="en-US" sz="1400">
                          <a:latin typeface="Times New Roman" panose="02020603050405020304" pitchFamily="18" charset="0"/>
                          <a:cs typeface="Times New Roman" panose="02020603050405020304" pitchFamily="18" charset="0"/>
                        </a:rPr>
                        <a:t>A4 sheets </a:t>
                      </a:r>
                      <a:endParaRPr lang="en-US" sz="1400" dirty="0">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077434"/>
                  </a:ext>
                </a:extLst>
              </a:tr>
              <a:tr h="1400133">
                <a:tc>
                  <a:txBody>
                    <a:bodyPr/>
                    <a:lstStyle/>
                    <a:p>
                      <a:pPr marL="0" marR="0">
                        <a:lnSpc>
                          <a:spcPct val="300000"/>
                        </a:lnSpc>
                        <a:spcBef>
                          <a:spcPts val="1200"/>
                        </a:spcBef>
                        <a:spcAft>
                          <a:spcPts val="800"/>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Improving Human Resource Management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1200"/>
                        </a:spcBef>
                        <a:spcAft>
                          <a:spcPts val="0"/>
                        </a:spcAft>
                        <a:buFont typeface="Symbol" panose="05050102010706020507" pitchFamily="18" charset="2"/>
                        <a:buChar char=""/>
                      </a:pPr>
                      <a:r>
                        <a:rPr lang="en-US" sz="1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Planning, mid-year and end of year phases  draft Service-wide staff performance appraisal reports prepared and submitted to supervisor by the end of Jan, July and Dec. 2022</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lang="en-GB" sz="1400" dirty="0">
                          <a:effectLst/>
                          <a:latin typeface="Bookman Old Style" panose="02050604050505020204" pitchFamily="18" charset="0"/>
                          <a:ea typeface="SimSun" panose="02010600030101010101" pitchFamily="2" charset="-122"/>
                          <a:cs typeface="Times New Roman" panose="02020603050405020304" pitchFamily="18" charset="0"/>
                        </a:rPr>
                        <a:t>Final draft annual report on staff movement prepared and submitted to Director by December 2022</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33558030"/>
                  </a:ext>
                </a:extLst>
              </a:tr>
              <a:tr h="1160180">
                <a:tc>
                  <a:txBody>
                    <a:bodyPr/>
                    <a:lstStyle/>
                    <a:p>
                      <a:pPr marL="0" marR="0" lvl="0" indent="0" algn="l" defTabSz="914400" rtl="0" eaLnBrk="1" fontAlgn="auto" latinLnBrk="0" hangingPunct="1">
                        <a:lnSpc>
                          <a:spcPct val="100000"/>
                        </a:lnSpc>
                        <a:spcBef>
                          <a:spcPts val="1200"/>
                        </a:spcBef>
                        <a:spcAft>
                          <a:spcPts val="800"/>
                        </a:spcAft>
                        <a:buClrTx/>
                        <a:buSzTx/>
                        <a:buFontTx/>
                        <a:buNone/>
                        <a:tabLst/>
                        <a:defRPr/>
                      </a:pPr>
                      <a:r>
                        <a:rPr lang="en-US" sz="1400" dirty="0">
                          <a:effectLst/>
                          <a:latin typeface="Bookman Old Style" panose="02050604050505020204" pitchFamily="18" charset="0"/>
                          <a:ea typeface="SimSun" panose="02010600030101010101" pitchFamily="2" charset="-122"/>
                          <a:cs typeface="Times New Roman" panose="02020603050405020304" pitchFamily="18" charset="0"/>
                        </a:rPr>
                        <a:t>Strengthening performance Reporting</a:t>
                      </a: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lang="en-US"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Four (4) quarterly  Directorate performance report drafted and submitted to supervisor by 31st December, 2022</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Bookman Old Style" panose="02050604050505020204" pitchFamily="18" charset="0"/>
                          <a:ea typeface="Franklin Gothic Book" panose="020B0503020102020204" pitchFamily="34" charset="0"/>
                          <a:cs typeface="Times New Roman" panose="02020603050405020304" pitchFamily="18" charset="0"/>
                        </a:rPr>
                        <a:t>Draft Ministry/Department Annual Performance  Report prepared and submitted to Director by Dec. 2022</a:t>
                      </a:r>
                      <a:endParaRPr lang="en-US"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0000"/>
                        </a:lnSpc>
                        <a:spcBef>
                          <a:spcPts val="1200"/>
                        </a:spcBef>
                        <a:spcAft>
                          <a:spcPts val="800"/>
                        </a:spcAft>
                      </a:pP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603236"/>
                  </a:ext>
                </a:extLst>
              </a:tr>
            </a:tbl>
          </a:graphicData>
        </a:graphic>
      </p:graphicFrame>
      <p:pic>
        <p:nvPicPr>
          <p:cNvPr id="6" name="Picture 5" descr="C:\Users\user\Documents\CMDWork\OHCS LOGO.bmp">
            <a:extLst>
              <a:ext uri="{FF2B5EF4-FFF2-40B4-BE49-F238E27FC236}">
                <a16:creationId xmlns:a16="http://schemas.microsoft.com/office/drawing/2014/main" id="{039AC59C-C80E-4FEB-8027-5274FF0E2D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539" y="85812"/>
            <a:ext cx="1848523" cy="1491448"/>
          </a:xfrm>
          <a:prstGeom prst="rect">
            <a:avLst/>
          </a:prstGeom>
          <a:noFill/>
          <a:ln>
            <a:noFill/>
          </a:ln>
        </p:spPr>
      </p:pic>
      <p:sp>
        <p:nvSpPr>
          <p:cNvPr id="3" name="Slide Number Placeholder 2">
            <a:extLst>
              <a:ext uri="{FF2B5EF4-FFF2-40B4-BE49-F238E27FC236}">
                <a16:creationId xmlns:a16="http://schemas.microsoft.com/office/drawing/2014/main" id="{C7161675-FB6A-76B7-A850-4831DD546EBF}"/>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60779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cuments\CMDWork\OHCS LOGO.bmp">
            <a:extLst>
              <a:ext uri="{FF2B5EF4-FFF2-40B4-BE49-F238E27FC236}">
                <a16:creationId xmlns:a16="http://schemas.microsoft.com/office/drawing/2014/main" id="{588AEE75-516C-407F-8B12-A232C42F45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9701" y="0"/>
            <a:ext cx="1562470" cy="1260796"/>
          </a:xfrm>
          <a:prstGeom prst="rect">
            <a:avLst/>
          </a:prstGeom>
          <a:noFill/>
          <a:ln>
            <a:noFill/>
          </a:ln>
        </p:spPr>
      </p:pic>
      <p:graphicFrame>
        <p:nvGraphicFramePr>
          <p:cNvPr id="2" name="Table 1">
            <a:extLst>
              <a:ext uri="{FF2B5EF4-FFF2-40B4-BE49-F238E27FC236}">
                <a16:creationId xmlns:a16="http://schemas.microsoft.com/office/drawing/2014/main" id="{4A903341-53F8-4682-BB8B-D73FAC8D628C}"/>
              </a:ext>
            </a:extLst>
          </p:cNvPr>
          <p:cNvGraphicFramePr>
            <a:graphicFrameLocks noGrp="1"/>
          </p:cNvGraphicFramePr>
          <p:nvPr>
            <p:extLst>
              <p:ext uri="{D42A27DB-BD31-4B8C-83A1-F6EECF244321}">
                <p14:modId xmlns:p14="http://schemas.microsoft.com/office/powerpoint/2010/main" val="2503553351"/>
              </p:ext>
            </p:extLst>
          </p:nvPr>
        </p:nvGraphicFramePr>
        <p:xfrm>
          <a:off x="239182" y="1041635"/>
          <a:ext cx="11713635" cy="4445969"/>
        </p:xfrm>
        <a:graphic>
          <a:graphicData uri="http://schemas.openxmlformats.org/drawingml/2006/table">
            <a:tbl>
              <a:tblPr firstRow="1" firstCol="1" bandRow="1"/>
              <a:tblGrid>
                <a:gridCol w="3039349">
                  <a:extLst>
                    <a:ext uri="{9D8B030D-6E8A-4147-A177-3AD203B41FA5}">
                      <a16:colId xmlns:a16="http://schemas.microsoft.com/office/drawing/2014/main" val="1253514750"/>
                    </a:ext>
                  </a:extLst>
                </a:gridCol>
                <a:gridCol w="2497018">
                  <a:extLst>
                    <a:ext uri="{9D8B030D-6E8A-4147-A177-3AD203B41FA5}">
                      <a16:colId xmlns:a16="http://schemas.microsoft.com/office/drawing/2014/main" val="788659834"/>
                    </a:ext>
                  </a:extLst>
                </a:gridCol>
                <a:gridCol w="3383460">
                  <a:extLst>
                    <a:ext uri="{9D8B030D-6E8A-4147-A177-3AD203B41FA5}">
                      <a16:colId xmlns:a16="http://schemas.microsoft.com/office/drawing/2014/main" val="2813902206"/>
                    </a:ext>
                  </a:extLst>
                </a:gridCol>
                <a:gridCol w="2793808">
                  <a:extLst>
                    <a:ext uri="{9D8B030D-6E8A-4147-A177-3AD203B41FA5}">
                      <a16:colId xmlns:a16="http://schemas.microsoft.com/office/drawing/2014/main" val="2294268537"/>
                    </a:ext>
                  </a:extLst>
                </a:gridCol>
              </a:tblGrid>
              <a:tr h="1064079">
                <a:tc gridSpan="4">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107950" marR="0">
                        <a:lnSpc>
                          <a:spcPct val="115000"/>
                        </a:lnSpc>
                        <a:spcBef>
                          <a:spcPts val="0"/>
                        </a:spcBef>
                        <a:spcAft>
                          <a:spcPts val="0"/>
                        </a:spcAft>
                      </a:pPr>
                      <a:r>
                        <a:rPr lang="en-GB" sz="1400" b="1" dirty="0">
                          <a:effectLst/>
                          <a:latin typeface="Times New Roman" panose="02020603050405020304" pitchFamily="18" charset="0"/>
                          <a:ea typeface="Franklin Gothic Book" panose="020B0503020102020204" pitchFamily="34" charset="0"/>
                          <a:cs typeface="Times New Roman" panose="02020603050405020304" pitchFamily="18" charset="0"/>
                        </a:rPr>
                        <a:t>Staff Learning Plan</a:t>
                      </a:r>
                      <a:r>
                        <a:rPr lang="en-GB" sz="1400" dirty="0">
                          <a:effectLst/>
                          <a:latin typeface="Times New Roman" panose="02020603050405020304" pitchFamily="18" charset="0"/>
                          <a:ea typeface="Franklin Gothic Book" panose="020B0503020102020204" pitchFamily="34" charset="0"/>
                          <a:cs typeface="Times New Roman" panose="02020603050405020304" pitchFamily="18" charset="0"/>
                        </a:rPr>
                        <a:t> – The Officer should indicate learning programmes to be pursued during the reporting year in consultation with the Supervisor. These should include Academic, Scheme of Service-related courses, participation in workshops, conferences, on the job training, knowledge sharing fora, personal readings, book reviews, webinars, coaching, mentoring etc.</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107950" marR="0">
                        <a:lnSpc>
                          <a:spcPct val="115000"/>
                        </a:lnSpc>
                        <a:spcBef>
                          <a:spcPts val="0"/>
                        </a:spcBef>
                        <a:spcAft>
                          <a:spcPts val="0"/>
                        </a:spcAft>
                      </a:pPr>
                      <a:r>
                        <a:rPr lang="en-GB" sz="1400" dirty="0">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95885" marR="73025" marT="20955" marB="0">
                    <a:lnL w="19050" cap="flat" cmpd="sng" algn="ctr">
                      <a:solidFill>
                        <a:srgbClr val="385623"/>
                      </a:solidFill>
                      <a:prstDash val="solid"/>
                      <a:round/>
                      <a:headEnd type="none" w="med" len="med"/>
                      <a:tailEnd type="none" w="med" len="med"/>
                    </a:lnL>
                    <a:lnT w="19050" cap="flat" cmpd="sng" algn="ctr">
                      <a:solidFill>
                        <a:srgbClr val="38562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9050" cap="flat" cmpd="sng" algn="ctr">
                      <a:solidFill>
                        <a:srgbClr val="385623"/>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dirty="0"/>
                    </a:p>
                  </a:txBody>
                  <a:tcPr>
                    <a:lnB w="12700" cap="flat" cmpd="sng" algn="ctr">
                      <a:solidFill>
                        <a:srgbClr val="000000"/>
                      </a:solidFill>
                      <a:prstDash val="solid"/>
                      <a:round/>
                      <a:headEnd type="none" w="med" len="med"/>
                      <a:tailEnd type="none" w="med" len="med"/>
                    </a:lnB>
                  </a:tcPr>
                </a:tc>
                <a:tc hMerge="1">
                  <a:txBody>
                    <a:bodyPr/>
                    <a:lstStyle/>
                    <a:p>
                      <a:endParaRPr lang="en-US" dirty="0"/>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303210"/>
                  </a:ext>
                </a:extLst>
              </a:tr>
              <a:tr h="231789">
                <a:tc gridSpan="4">
                  <a:txBody>
                    <a:bodyPr/>
                    <a:lstStyle/>
                    <a:p>
                      <a:pPr marL="18415" marR="0" algn="ctr">
                        <a:lnSpc>
                          <a:spcPct val="115000"/>
                        </a:lnSpc>
                        <a:spcBef>
                          <a:spcPts val="0"/>
                        </a:spcBef>
                        <a:spcAft>
                          <a:spcPts val="0"/>
                        </a:spcAft>
                      </a:pPr>
                      <a:r>
                        <a:rPr lang="en-GB" sz="14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LEARNING PLAN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9310512"/>
                  </a:ext>
                </a:extLst>
              </a:tr>
              <a:tr h="720234">
                <a:tc>
                  <a:txBody>
                    <a:bodyPr/>
                    <a:lstStyle/>
                    <a:p>
                      <a:pPr marL="0" marR="0">
                        <a:lnSpc>
                          <a:spcPct val="115000"/>
                        </a:lnSpc>
                        <a:spcBef>
                          <a:spcPts val="0"/>
                        </a:spcBef>
                        <a:spcAft>
                          <a:spcPts val="0"/>
                        </a:spcAft>
                      </a:pPr>
                      <a:r>
                        <a:rPr lang="en-GB" sz="1400" b="1" kern="1200" dirty="0">
                          <a:solidFill>
                            <a:schemeClr val="tx1"/>
                          </a:solidFill>
                          <a:effectLst/>
                          <a:latin typeface="Times New Roman" panose="02020603050405020304" pitchFamily="18" charset="0"/>
                          <a:ea typeface="+mn-ea"/>
                          <a:cs typeface="Times New Roman" panose="02020603050405020304" pitchFamily="18" charset="0"/>
                        </a:rPr>
                        <a:t>Skill/Competency Gap identified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kern="1200" dirty="0">
                          <a:solidFill>
                            <a:schemeClr val="tx1"/>
                          </a:solidFill>
                          <a:effectLst/>
                          <a:latin typeface="Times New Roman" panose="02020603050405020304" pitchFamily="18" charset="0"/>
                          <a:ea typeface="+mn-ea"/>
                          <a:cs typeface="Times New Roman" panose="02020603050405020304" pitchFamily="18" charset="0"/>
                        </a:rPr>
                        <a:t>Programme/ Action to be undertaken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kern="1200" dirty="0">
                          <a:solidFill>
                            <a:schemeClr val="tx1"/>
                          </a:solidFill>
                          <a:effectLst/>
                          <a:latin typeface="Times New Roman" panose="02020603050405020304" pitchFamily="18" charset="0"/>
                          <a:ea typeface="+mn-ea"/>
                          <a:cs typeface="Times New Roman" panose="02020603050405020304" pitchFamily="18" charset="0"/>
                        </a:rPr>
                        <a:t>Recommended mode of learning (e.g. Institutions of Training, Knowledge Sharing Fora,</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400" b="1" kern="1200" dirty="0">
                          <a:solidFill>
                            <a:schemeClr val="tx1"/>
                          </a:solidFill>
                          <a:effectLst/>
                          <a:latin typeface="Times New Roman" panose="02020603050405020304" pitchFamily="18" charset="0"/>
                          <a:ea typeface="+mn-ea"/>
                          <a:cs typeface="Times New Roman" panose="02020603050405020304" pitchFamily="18" charset="0"/>
                        </a:rPr>
                        <a:t>Coaching and</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400" b="1" kern="1200" dirty="0">
                          <a:solidFill>
                            <a:schemeClr val="tx1"/>
                          </a:solidFill>
                          <a:effectLst/>
                          <a:latin typeface="Times New Roman" panose="02020603050405020304" pitchFamily="18" charset="0"/>
                          <a:ea typeface="+mn-ea"/>
                          <a:cs typeface="Times New Roman" panose="02020603050405020304" pitchFamily="18" charset="0"/>
                        </a:rPr>
                        <a:t>Mentoring, On-the-Job Training etc.) </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Date/Duration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277127"/>
                  </a:ext>
                </a:extLst>
              </a:tr>
              <a:tr h="454559">
                <a:tc>
                  <a:txBody>
                    <a:bodyPr/>
                    <a:lstStyle/>
                    <a:p>
                      <a:pPr marL="0" marR="0">
                        <a:lnSpc>
                          <a:spcPct val="107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Power point presentation skills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GB" sz="1400" b="0" i="0" u="none" strike="noStrike" kern="1200" cap="none" spc="0" normalizeH="0" baseline="0" noProof="0" dirty="0">
                          <a:ln>
                            <a:noFill/>
                          </a:ln>
                          <a:solidFill>
                            <a:srgbClr val="000000"/>
                          </a:solidFill>
                          <a:effectLst/>
                          <a:uLnTx/>
                          <a:uFillTx/>
                          <a:latin typeface="Times New Roman" panose="02020603050405020304" pitchFamily="18" charset="0"/>
                          <a:ea typeface="Franklin Gothic Book" panose="020B0503020102020204" pitchFamily="34" charset="0"/>
                          <a:cs typeface="Times New Roman" panose="02020603050405020304" pitchFamily="18" charset="0"/>
                        </a:rPr>
                        <a:t>Participate in  an </a:t>
                      </a: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In-house knowledge sharing forum on the</a:t>
                      </a:r>
                      <a:r>
                        <a:rPr lang="en-GB" sz="1400" baseline="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use of Power point </a:t>
                      </a: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presentation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In-house knowledge sharing forum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800"/>
                        </a:spcAft>
                      </a:pPr>
                      <a:r>
                        <a:rPr lang="en-US" sz="1400" dirty="0">
                          <a:effectLst/>
                          <a:latin typeface="Calibri" panose="020F0502020204030204" pitchFamily="34" charset="0"/>
                          <a:ea typeface="SimSun" panose="02010600030101010101" pitchFamily="2" charset="-122"/>
                          <a:cs typeface="Times New Roman" panose="02020603050405020304" pitchFamily="18" charset="0"/>
                        </a:rPr>
                        <a:t>April,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042636"/>
                  </a:ext>
                </a:extLst>
              </a:tr>
              <a:tr h="563309">
                <a:tc>
                  <a:txBody>
                    <a:bodyPr/>
                    <a:lstStyle/>
                    <a:p>
                      <a:pPr marL="0" marR="0">
                        <a:lnSpc>
                          <a:spcPct val="107000"/>
                        </a:lnSpc>
                        <a:spcBef>
                          <a:spcPts val="0"/>
                        </a:spcBef>
                        <a:spcAft>
                          <a:spcPts val="0"/>
                        </a:spcAft>
                      </a:pPr>
                      <a:r>
                        <a:rPr lang="en-GB" sz="1400" kern="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Data Analysis Skills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undertake a course in Data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CSTC</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3</a:t>
                      </a:r>
                      <a:r>
                        <a:rPr lang="en-GB" sz="1400" baseline="30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rd</a:t>
                      </a: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- 5</a:t>
                      </a:r>
                      <a:r>
                        <a:rPr lang="en-GB" sz="1400" baseline="30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th</a:t>
                      </a: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June ,2022 (3 days)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800"/>
                        </a:spcAft>
                      </a:pP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152685"/>
                  </a:ext>
                </a:extLst>
              </a:tr>
              <a:tr h="540176">
                <a:tc>
                  <a:txBody>
                    <a:bodyPr/>
                    <a:lstStyle/>
                    <a:p>
                      <a:pPr marL="0" marR="0">
                        <a:lnSpc>
                          <a:spcPct val="107000"/>
                        </a:lnSpc>
                        <a:spcBef>
                          <a:spcPts val="0"/>
                        </a:spcBef>
                        <a:spcAft>
                          <a:spcPts val="0"/>
                        </a:spcAft>
                      </a:pPr>
                      <a:r>
                        <a:rPr lang="en-GB" sz="1400" kern="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Monitoring and Evaluation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undertake a course in </a:t>
                      </a:r>
                      <a:r>
                        <a:rPr lang="en-US"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Monitoring and Evaluation</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0"/>
                        </a:spcAft>
                      </a:pP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CSTC</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September, 2022</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24282"/>
                  </a:ext>
                </a:extLst>
              </a:tr>
            </a:tbl>
          </a:graphicData>
        </a:graphic>
      </p:graphicFrame>
      <p:graphicFrame>
        <p:nvGraphicFramePr>
          <p:cNvPr id="5" name="Table 4">
            <a:extLst>
              <a:ext uri="{FF2B5EF4-FFF2-40B4-BE49-F238E27FC236}">
                <a16:creationId xmlns:a16="http://schemas.microsoft.com/office/drawing/2014/main" id="{D0F2C2E9-EA7F-4B98-9883-D837E5170D11}"/>
              </a:ext>
            </a:extLst>
          </p:cNvPr>
          <p:cNvGraphicFramePr>
            <a:graphicFrameLocks noGrp="1"/>
          </p:cNvGraphicFramePr>
          <p:nvPr>
            <p:extLst>
              <p:ext uri="{D42A27DB-BD31-4B8C-83A1-F6EECF244321}">
                <p14:modId xmlns:p14="http://schemas.microsoft.com/office/powerpoint/2010/main" val="1587725263"/>
              </p:ext>
            </p:extLst>
          </p:nvPr>
        </p:nvGraphicFramePr>
        <p:xfrm>
          <a:off x="902962" y="5487604"/>
          <a:ext cx="10386075" cy="1223522"/>
        </p:xfrm>
        <a:graphic>
          <a:graphicData uri="http://schemas.openxmlformats.org/drawingml/2006/table">
            <a:tbl>
              <a:tblPr firstRow="1" firstCol="1" bandRow="1"/>
              <a:tblGrid>
                <a:gridCol w="2288055">
                  <a:extLst>
                    <a:ext uri="{9D8B030D-6E8A-4147-A177-3AD203B41FA5}">
                      <a16:colId xmlns:a16="http://schemas.microsoft.com/office/drawing/2014/main" val="3572524809"/>
                    </a:ext>
                  </a:extLst>
                </a:gridCol>
                <a:gridCol w="5567601">
                  <a:extLst>
                    <a:ext uri="{9D8B030D-6E8A-4147-A177-3AD203B41FA5}">
                      <a16:colId xmlns:a16="http://schemas.microsoft.com/office/drawing/2014/main" val="4223642640"/>
                    </a:ext>
                  </a:extLst>
                </a:gridCol>
                <a:gridCol w="2530419">
                  <a:extLst>
                    <a:ext uri="{9D8B030D-6E8A-4147-A177-3AD203B41FA5}">
                      <a16:colId xmlns:a16="http://schemas.microsoft.com/office/drawing/2014/main" val="2428382352"/>
                    </a:ext>
                  </a:extLst>
                </a:gridCol>
              </a:tblGrid>
              <a:tr h="176070">
                <a:tc rowSpan="2">
                  <a:txBody>
                    <a:bodyPr/>
                    <a:lstStyle/>
                    <a:p>
                      <a:pPr marL="0" marR="0" algn="l">
                        <a:lnSpc>
                          <a:spcPct val="115000"/>
                        </a:lnSpc>
                        <a:spcBef>
                          <a:spcPts val="0"/>
                        </a:spcBef>
                        <a:spcAft>
                          <a:spcPts val="80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FFFFFF"/>
                    </a:solidFill>
                  </a:tcPr>
                </a:tc>
                <a:tc rowSpan="5">
                  <a:txBody>
                    <a:bodyPr/>
                    <a:lstStyle/>
                    <a:p>
                      <a:pPr marL="107950" marR="0" algn="l">
                        <a:lnSpc>
                          <a:spcPct val="115000"/>
                        </a:lnSpc>
                        <a:spcBef>
                          <a:spcPts val="0"/>
                        </a:spcBef>
                        <a:spcAft>
                          <a:spcPts val="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80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FFFFFF"/>
                    </a:solidFill>
                  </a:tcPr>
                </a:tc>
                <a:extLst>
                  <a:ext uri="{0D108BD9-81ED-4DB2-BD59-A6C34878D82A}">
                    <a16:rowId xmlns:a16="http://schemas.microsoft.com/office/drawing/2014/main" val="2959321551"/>
                  </a:ext>
                </a:extLst>
              </a:tr>
              <a:tr h="114321">
                <a:tc vMerge="1">
                  <a:txBody>
                    <a:bodyPr/>
                    <a:lstStyle/>
                    <a:p>
                      <a:pPr marL="0" marR="0" algn="l">
                        <a:lnSpc>
                          <a:spcPct val="115000"/>
                        </a:lnSpc>
                        <a:spcBef>
                          <a:spcPts val="0"/>
                        </a:spcBef>
                        <a:spcAft>
                          <a:spcPts val="800"/>
                        </a:spcAft>
                      </a:pP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FFFFFF"/>
                    </a:solidFill>
                  </a:tcPr>
                </a:tc>
                <a:tc vMerge="1">
                  <a:txBody>
                    <a:bodyPr/>
                    <a:lstStyle/>
                    <a:p>
                      <a:endParaRPr lang="en-US"/>
                    </a:p>
                  </a:txBody>
                  <a:tcPr/>
                </a:tc>
                <a:tc rowSpan="2">
                  <a:txBody>
                    <a:bodyPr/>
                    <a:lstStyle/>
                    <a:p>
                      <a:pPr marL="0" marR="0" algn="l">
                        <a:lnSpc>
                          <a:spcPct val="115000"/>
                        </a:lnSpc>
                        <a:spcBef>
                          <a:spcPts val="0"/>
                        </a:spcBef>
                        <a:spcAft>
                          <a:spcPts val="800"/>
                        </a:spcAft>
                      </a:pPr>
                      <a:r>
                        <a:rPr lang="en-GB" sz="12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APPRAISER’S SIGNATURE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385623"/>
                    </a:solidFill>
                  </a:tcPr>
                </a:tc>
                <a:extLst>
                  <a:ext uri="{0D108BD9-81ED-4DB2-BD59-A6C34878D82A}">
                    <a16:rowId xmlns:a16="http://schemas.microsoft.com/office/drawing/2014/main" val="516312401"/>
                  </a:ext>
                </a:extLst>
              </a:tr>
              <a:tr h="316148">
                <a:tc>
                  <a:txBody>
                    <a:bodyPr/>
                    <a:lstStyle/>
                    <a:p>
                      <a:pPr marL="0" marR="1270" algn="ctr">
                        <a:lnSpc>
                          <a:spcPct val="115000"/>
                        </a:lnSpc>
                        <a:spcBef>
                          <a:spcPts val="0"/>
                        </a:spcBef>
                        <a:spcAft>
                          <a:spcPts val="0"/>
                        </a:spcAft>
                      </a:pPr>
                      <a:r>
                        <a:rPr lang="en-GB" sz="12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APPRAISEE’S SIGNATURE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385623"/>
                    </a:solidFill>
                  </a:tcPr>
                </a:tc>
                <a:tc vMerge="1">
                  <a:txBody>
                    <a:bodyPr/>
                    <a:lstStyle/>
                    <a:p>
                      <a:endParaRPr lang="en-US"/>
                    </a:p>
                  </a:txBody>
                  <a:tcPr/>
                </a:tc>
                <a:tc vMerge="1">
                  <a:txBody>
                    <a:bodyPr/>
                    <a:lstStyle/>
                    <a:p>
                      <a:pPr marL="2540" marR="0" algn="ctr">
                        <a:lnSpc>
                          <a:spcPct val="115000"/>
                        </a:lnSpc>
                        <a:spcBef>
                          <a:spcPts val="0"/>
                        </a:spcBef>
                        <a:spcAft>
                          <a:spcPts val="0"/>
                        </a:spcAft>
                      </a:pPr>
                      <a:r>
                        <a:rPr lang="en-GB" sz="120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APPRAISER’S SIGNATURE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385623"/>
                    </a:solidFill>
                  </a:tcPr>
                </a:tc>
                <a:extLst>
                  <a:ext uri="{0D108BD9-81ED-4DB2-BD59-A6C34878D82A}">
                    <a16:rowId xmlns:a16="http://schemas.microsoft.com/office/drawing/2014/main" val="4270911768"/>
                  </a:ext>
                </a:extLst>
              </a:tr>
              <a:tr h="176070">
                <a:tc>
                  <a:txBody>
                    <a:bodyPr/>
                    <a:lstStyle/>
                    <a:p>
                      <a:pPr marL="0" marR="1270" algn="ctr">
                        <a:lnSpc>
                          <a:spcPct val="115000"/>
                        </a:lnSpc>
                        <a:spcBef>
                          <a:spcPts val="0"/>
                        </a:spcBef>
                        <a:spcAft>
                          <a:spcPts val="0"/>
                        </a:spcAft>
                      </a:pPr>
                      <a:r>
                        <a:rPr lang="en-GB" sz="120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tcPr>
                </a:tc>
                <a:tc vMerge="1">
                  <a:txBody>
                    <a:bodyPr/>
                    <a:lstStyle/>
                    <a:p>
                      <a:endParaRPr lang="en-US"/>
                    </a:p>
                  </a:txBody>
                  <a:tcPr/>
                </a:tc>
                <a:tc>
                  <a:txBody>
                    <a:bodyPr/>
                    <a:lstStyle/>
                    <a:p>
                      <a:pPr marL="2540" marR="0" algn="l">
                        <a:lnSpc>
                          <a:spcPct val="115000"/>
                        </a:lnSpc>
                        <a:spcBef>
                          <a:spcPts val="0"/>
                        </a:spcBef>
                        <a:spcAft>
                          <a:spcPts val="0"/>
                        </a:spcAft>
                        <a:tabLst>
                          <a:tab pos="228600" algn="l"/>
                        </a:tabLst>
                      </a:pPr>
                      <a:r>
                        <a:rPr lang="en-GB" sz="120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tcPr>
                </a:tc>
                <a:extLst>
                  <a:ext uri="{0D108BD9-81ED-4DB2-BD59-A6C34878D82A}">
                    <a16:rowId xmlns:a16="http://schemas.microsoft.com/office/drawing/2014/main" val="3066133376"/>
                  </a:ext>
                </a:extLst>
              </a:tr>
              <a:tr h="176070">
                <a:tc>
                  <a:txBody>
                    <a:bodyPr/>
                    <a:lstStyle/>
                    <a:p>
                      <a:pPr marL="0" marR="1270" algn="ctr">
                        <a:lnSpc>
                          <a:spcPct val="115000"/>
                        </a:lnSpc>
                        <a:spcBef>
                          <a:spcPts val="0"/>
                        </a:spcBef>
                        <a:spcAft>
                          <a:spcPts val="0"/>
                        </a:spcAft>
                      </a:pPr>
                      <a:r>
                        <a:rPr lang="en-GB" sz="12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Date (dd-mm-</a:t>
                      </a:r>
                      <a:r>
                        <a:rPr lang="en-GB" sz="1200" dirty="0" err="1">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yyyy</a:t>
                      </a:r>
                      <a:r>
                        <a:rPr lang="en-GB" sz="12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385623"/>
                    </a:solidFill>
                  </a:tcPr>
                </a:tc>
                <a:tc vMerge="1">
                  <a:txBody>
                    <a:bodyPr/>
                    <a:lstStyle/>
                    <a:p>
                      <a:endParaRPr lang="en-US"/>
                    </a:p>
                  </a:txBody>
                  <a:tcPr/>
                </a:tc>
                <a:tc>
                  <a:txBody>
                    <a:bodyPr/>
                    <a:lstStyle/>
                    <a:p>
                      <a:pPr marL="2540" marR="0" algn="ctr">
                        <a:lnSpc>
                          <a:spcPct val="115000"/>
                        </a:lnSpc>
                        <a:spcBef>
                          <a:spcPts val="0"/>
                        </a:spcBef>
                        <a:spcAft>
                          <a:spcPts val="0"/>
                        </a:spcAft>
                      </a:pPr>
                      <a:r>
                        <a:rPr lang="en-GB" sz="12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Date (dd-mm-</a:t>
                      </a:r>
                      <a:r>
                        <a:rPr lang="en-GB" sz="1200" dirty="0" err="1">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yyyy</a:t>
                      </a:r>
                      <a:r>
                        <a:rPr lang="en-GB" sz="12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67310" marB="0">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385623"/>
                    </a:solidFill>
                  </a:tcPr>
                </a:tc>
                <a:extLst>
                  <a:ext uri="{0D108BD9-81ED-4DB2-BD59-A6C34878D82A}">
                    <a16:rowId xmlns:a16="http://schemas.microsoft.com/office/drawing/2014/main" val="3447598314"/>
                  </a:ext>
                </a:extLst>
              </a:tr>
            </a:tbl>
          </a:graphicData>
        </a:graphic>
      </p:graphicFrame>
      <p:sp>
        <p:nvSpPr>
          <p:cNvPr id="7" name="Rectangle 1">
            <a:extLst>
              <a:ext uri="{FF2B5EF4-FFF2-40B4-BE49-F238E27FC236}">
                <a16:creationId xmlns:a16="http://schemas.microsoft.com/office/drawing/2014/main" id="{DF54E289-4BBA-4245-9572-395F01EA68B8}"/>
              </a:ext>
            </a:extLst>
          </p:cNvPr>
          <p:cNvSpPr>
            <a:spLocks noChangeArrowheads="1"/>
          </p:cNvSpPr>
          <p:nvPr/>
        </p:nvSpPr>
        <p:spPr bwMode="auto">
          <a:xfrm>
            <a:off x="2345796" y="3686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7">
            <a:extLst>
              <a:ext uri="{FF2B5EF4-FFF2-40B4-BE49-F238E27FC236}">
                <a16:creationId xmlns:a16="http://schemas.microsoft.com/office/drawing/2014/main" id="{880DD11E-78F7-49A9-AA77-185F16BE9C03}"/>
              </a:ext>
            </a:extLst>
          </p:cNvPr>
          <p:cNvSpPr>
            <a:spLocks noGrp="1"/>
          </p:cNvSpPr>
          <p:nvPr>
            <p:ph type="title"/>
          </p:nvPr>
        </p:nvSpPr>
        <p:spPr>
          <a:xfrm>
            <a:off x="841248" y="286603"/>
            <a:ext cx="5010912" cy="566679"/>
          </a:xfrm>
        </p:spPr>
        <p:txBody>
          <a:bodyPr>
            <a:normAutofit/>
          </a:bodyPr>
          <a:lstStyle/>
          <a:p>
            <a:r>
              <a:rPr lang="en-US" sz="2800" b="1" dirty="0">
                <a:latin typeface="Bookman Old Style" panose="02050604050505020204" pitchFamily="18" charset="0"/>
              </a:rPr>
              <a:t>LEARNING PLAN</a:t>
            </a:r>
          </a:p>
        </p:txBody>
      </p:sp>
      <p:sp>
        <p:nvSpPr>
          <p:cNvPr id="4" name="Slide Number Placeholder 3">
            <a:extLst>
              <a:ext uri="{FF2B5EF4-FFF2-40B4-BE49-F238E27FC236}">
                <a16:creationId xmlns:a16="http://schemas.microsoft.com/office/drawing/2014/main" id="{5C2C1E6B-ADD5-7ACF-285A-07561C949595}"/>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899702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B1D1-4375-43B5-B0A4-44BD9B83B707}"/>
              </a:ext>
            </a:extLst>
          </p:cNvPr>
          <p:cNvSpPr>
            <a:spLocks noGrp="1"/>
          </p:cNvSpPr>
          <p:nvPr>
            <p:ph type="title"/>
          </p:nvPr>
        </p:nvSpPr>
        <p:spPr>
          <a:xfrm>
            <a:off x="763479" y="195310"/>
            <a:ext cx="8485623" cy="750622"/>
          </a:xfrm>
        </p:spPr>
        <p:txBody>
          <a:bodyPr>
            <a:normAutofit fontScale="90000"/>
          </a:bodyPr>
          <a:lstStyle/>
          <a:p>
            <a:br>
              <a:rPr lang="en-US" sz="2800" b="1" dirty="0">
                <a:latin typeface="Bookman Old Style" panose="02050604050505020204" pitchFamily="18" charset="0"/>
                <a:ea typeface="SimSun" panose="02010600030101010101" pitchFamily="2" charset="-122"/>
                <a:cs typeface="Times New Roman" panose="02020603050405020304" pitchFamily="18" charset="0"/>
              </a:rPr>
            </a:br>
            <a:br>
              <a:rPr lang="en-US" sz="2800" b="1" dirty="0">
                <a:latin typeface="Bookman Old Style" panose="02050604050505020204" pitchFamily="18" charset="0"/>
                <a:ea typeface="SimSun" panose="02010600030101010101" pitchFamily="2" charset="-122"/>
                <a:cs typeface="Times New Roman" panose="02020603050405020304" pitchFamily="18" charset="0"/>
              </a:rPr>
            </a:br>
            <a:r>
              <a:rPr lang="en-US" sz="3100" b="1" dirty="0">
                <a:latin typeface="Bookman Old Style" panose="02050604050505020204" pitchFamily="18" charset="0"/>
                <a:ea typeface="SimSun" panose="02010600030101010101" pitchFamily="2" charset="-122"/>
                <a:cs typeface="Times New Roman" panose="02020603050405020304" pitchFamily="18" charset="0"/>
              </a:rPr>
              <a:t>SECTION 2: </a:t>
            </a:r>
            <a:r>
              <a:rPr lang="en-GB" sz="2700" b="1" dirty="0">
                <a:solidFill>
                  <a:srgbClr val="000000"/>
                </a:solidFill>
                <a:latin typeface="Bookman Old Style" panose="02050604050505020204" pitchFamily="18" charset="0"/>
                <a:ea typeface="SimSun" panose="02010600030101010101" pitchFamily="2" charset="-122"/>
                <a:cs typeface="Times New Roman" panose="02020603050405020304" pitchFamily="18" charset="0"/>
              </a:rPr>
              <a:t>PROGRESS - COMPETENCIES</a:t>
            </a:r>
            <a:br>
              <a:rPr lang="en-US" sz="2700" dirty="0">
                <a:effectLst/>
                <a:latin typeface="Bookman Old Style" panose="02050604050505020204" pitchFamily="18" charset="0"/>
                <a:ea typeface="SimSun" panose="02010600030101010101" pitchFamily="2" charset="-122"/>
                <a:cs typeface="Times New Roman" panose="02020603050405020304" pitchFamily="18" charset="0"/>
              </a:rPr>
            </a:br>
            <a:endParaRPr lang="en-US" sz="2700" b="1" dirty="0">
              <a:latin typeface="Bookman Old Style" panose="02050604050505020204" pitchFamily="18" charset="0"/>
            </a:endParaRPr>
          </a:p>
        </p:txBody>
      </p:sp>
      <p:graphicFrame>
        <p:nvGraphicFramePr>
          <p:cNvPr id="7" name="Table 6">
            <a:extLst>
              <a:ext uri="{FF2B5EF4-FFF2-40B4-BE49-F238E27FC236}">
                <a16:creationId xmlns:a16="http://schemas.microsoft.com/office/drawing/2014/main" id="{74513DBF-F81C-4FD3-AD3F-B8DF239A2D50}"/>
              </a:ext>
            </a:extLst>
          </p:cNvPr>
          <p:cNvGraphicFramePr>
            <a:graphicFrameLocks noGrp="1"/>
          </p:cNvGraphicFramePr>
          <p:nvPr>
            <p:extLst>
              <p:ext uri="{D42A27DB-BD31-4B8C-83A1-F6EECF244321}">
                <p14:modId xmlns:p14="http://schemas.microsoft.com/office/powerpoint/2010/main" val="3088052305"/>
              </p:ext>
            </p:extLst>
          </p:nvPr>
        </p:nvGraphicFramePr>
        <p:xfrm>
          <a:off x="246667" y="756745"/>
          <a:ext cx="11698666" cy="5483195"/>
        </p:xfrm>
        <a:graphic>
          <a:graphicData uri="http://schemas.openxmlformats.org/drawingml/2006/table">
            <a:tbl>
              <a:tblPr firstRow="1" firstCol="1" bandRow="1"/>
              <a:tblGrid>
                <a:gridCol w="403073">
                  <a:extLst>
                    <a:ext uri="{9D8B030D-6E8A-4147-A177-3AD203B41FA5}">
                      <a16:colId xmlns:a16="http://schemas.microsoft.com/office/drawing/2014/main" val="3102284309"/>
                    </a:ext>
                  </a:extLst>
                </a:gridCol>
                <a:gridCol w="2135501">
                  <a:extLst>
                    <a:ext uri="{9D8B030D-6E8A-4147-A177-3AD203B41FA5}">
                      <a16:colId xmlns:a16="http://schemas.microsoft.com/office/drawing/2014/main" val="1131420544"/>
                    </a:ext>
                  </a:extLst>
                </a:gridCol>
                <a:gridCol w="9160092">
                  <a:extLst>
                    <a:ext uri="{9D8B030D-6E8A-4147-A177-3AD203B41FA5}">
                      <a16:colId xmlns:a16="http://schemas.microsoft.com/office/drawing/2014/main" val="3723218299"/>
                    </a:ext>
                  </a:extLst>
                </a:gridCol>
              </a:tblGrid>
              <a:tr h="299859">
                <a:tc gridSpan="3">
                  <a:txBody>
                    <a:bodyPr/>
                    <a:lstStyle/>
                    <a:p>
                      <a:pPr marL="0" marR="0" algn="ctr">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COMPETENCIES/VALUES PROGRESS REVIEW</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8159292"/>
                  </a:ext>
                </a:extLst>
              </a:tr>
              <a:tr h="472945">
                <a:tc>
                  <a:txBody>
                    <a:bodyPr/>
                    <a:lstStyle/>
                    <a:p>
                      <a:pPr marL="0" marR="0">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NO.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800"/>
                        </a:spcAft>
                      </a:pPr>
                      <a:r>
                        <a:rPr lang="en-GB" sz="18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COMPETENCIES </a:t>
                      </a:r>
                      <a:endParaRPr lang="en-US" sz="18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b="1" dirty="0">
                          <a:solidFill>
                            <a:srgbClr val="000000"/>
                          </a:solidFill>
                          <a:effectLst/>
                          <a:latin typeface="Bookman Old Style" panose="02050604050505020204" pitchFamily="18" charset="0"/>
                          <a:ea typeface="SimSun" panose="02010600030101010101" pitchFamily="2" charset="-122"/>
                          <a:cs typeface="Times New Roman" panose="02020603050405020304" pitchFamily="18" charset="0"/>
                        </a:rPr>
                        <a:t>DESCRIPTION</a:t>
                      </a: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832229"/>
                  </a:ext>
                </a:extLst>
              </a:tr>
              <a:tr h="1187836">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1 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140460" algn="ctr"/>
                        </a:tabLst>
                      </a:pPr>
                      <a:r>
                        <a:rPr lang="en-GB" sz="2000" b="0" dirty="0">
                          <a:effectLst/>
                          <a:latin typeface="Bookman Old Style" panose="02050604050505020204" pitchFamily="18" charset="0"/>
                          <a:ea typeface="SimSun" panose="02010600030101010101" pitchFamily="2" charset="-122"/>
                          <a:cs typeface="Times New Roman" panose="02020603050405020304" pitchFamily="18" charset="0"/>
                        </a:rPr>
                        <a:t>Professionalism</a:t>
                      </a:r>
                      <a:endParaRPr lang="en-US" sz="20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Arial" panose="020B0604020202020204" pitchFamily="34" charset="0"/>
                        <a:buChar char="•"/>
                      </a:pPr>
                      <a:r>
                        <a:rPr lang="en-GB" sz="2000" u="none" strike="noStrike" kern="1200" dirty="0">
                          <a:solidFill>
                            <a:schemeClr val="tx1"/>
                          </a:solidFill>
                          <a:effectLst/>
                          <a:uFill>
                            <a:solidFill>
                              <a:srgbClr val="000000"/>
                            </a:solidFill>
                          </a:uFill>
                          <a:latin typeface="Times New Roman" panose="02020603050405020304" pitchFamily="18" charset="0"/>
                          <a:ea typeface="+mn-ea"/>
                          <a:cs typeface="+mn-cs"/>
                        </a:rPr>
                        <a:t>Demonstrates technical and supervisory skills and mastery of subject matter.</a:t>
                      </a:r>
                      <a:endParaRPr lang="en-US" sz="2000" u="none" strike="noStrike" kern="1200" dirty="0">
                        <a:solidFill>
                          <a:schemeClr val="tx1"/>
                        </a:solidFill>
                        <a:effectLst/>
                        <a:uFill>
                          <a:solidFill>
                            <a:srgbClr val="000000"/>
                          </a:solidFill>
                        </a:uFill>
                        <a:latin typeface="Times New Roman" panose="02020603050405020304" pitchFamily="18" charset="0"/>
                        <a:ea typeface="+mn-ea"/>
                        <a:cs typeface="+mn-cs"/>
                      </a:endParaRPr>
                    </a:p>
                    <a:p>
                      <a:pPr marL="285750" lvl="0" indent="-285750" fontAlgn="base">
                        <a:buFont typeface="Arial" panose="020B0604020202020204" pitchFamily="34" charset="0"/>
                        <a:buChar char="•"/>
                      </a:pPr>
                      <a:r>
                        <a:rPr lang="en-GB" sz="2000" u="none" strike="noStrike" kern="1200" dirty="0">
                          <a:solidFill>
                            <a:schemeClr val="tx1"/>
                          </a:solidFill>
                          <a:effectLst/>
                          <a:uFill>
                            <a:solidFill>
                              <a:srgbClr val="000000"/>
                            </a:solidFill>
                          </a:uFill>
                          <a:latin typeface="Times New Roman" panose="02020603050405020304" pitchFamily="18" charset="0"/>
                          <a:ea typeface="+mn-ea"/>
                          <a:cs typeface="+mn-cs"/>
                        </a:rPr>
                        <a:t>Shows persistence when faced with difficult problems or challenges and remains calm in stressful situations. </a:t>
                      </a:r>
                      <a:endParaRPr lang="en-US" sz="2000" u="none" strike="noStrike" kern="1200" dirty="0">
                        <a:solidFill>
                          <a:schemeClr val="tx1"/>
                        </a:solidFill>
                        <a:effectLst/>
                        <a:uFill>
                          <a:solidFill>
                            <a:srgbClr val="000000"/>
                          </a:solidFill>
                        </a:uFill>
                        <a:latin typeface="Times New Roman" panose="02020603050405020304" pitchFamily="18" charset="0"/>
                        <a:ea typeface="+mn-ea"/>
                        <a:cs typeface="+mn-cs"/>
                      </a:endParaRPr>
                    </a:p>
                    <a:p>
                      <a:pPr marL="285750" indent="-285750">
                        <a:buFont typeface="Arial" panose="020B0604020202020204" pitchFamily="34" charset="0"/>
                        <a:buChar char="•"/>
                      </a:pPr>
                      <a:r>
                        <a:rPr lang="en-GB" sz="2000" kern="1200" dirty="0">
                          <a:solidFill>
                            <a:schemeClr val="tx1"/>
                          </a:solidFill>
                          <a:effectLst/>
                          <a:latin typeface="+mn-lt"/>
                          <a:ea typeface="+mn-ea"/>
                          <a:cs typeface="+mn-cs"/>
                        </a:rPr>
                        <a:t>Assumes responsibility for succeeding or failing to complete assigned tasks.</a:t>
                      </a:r>
                      <a:r>
                        <a:rPr lang="en-GB" sz="2000" strike="sngStrike" kern="1200" dirty="0">
                          <a:solidFill>
                            <a:schemeClr val="tx1"/>
                          </a:solidFill>
                          <a:effectLst/>
                          <a:latin typeface="+mn-lt"/>
                          <a:ea typeface="+mn-ea"/>
                          <a:cs typeface="+mn-cs"/>
                        </a:rPr>
                        <a:t> </a:t>
                      </a:r>
                      <a:endParaRPr lang="en-US" sz="20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259291"/>
                  </a:ext>
                </a:extLst>
              </a:tr>
              <a:tr h="904897">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2 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140460" algn="ctr"/>
                        </a:tabLst>
                      </a:pPr>
                      <a:r>
                        <a:rPr lang="en-GB" sz="2000" b="1" dirty="0">
                          <a:effectLst/>
                          <a:latin typeface="Bookman Old Style" panose="02050604050505020204" pitchFamily="18" charset="0"/>
                          <a:ea typeface="SimSun" panose="02010600030101010101" pitchFamily="2" charset="-122"/>
                          <a:cs typeface="Times New Roman" panose="02020603050405020304" pitchFamily="18" charset="0"/>
                        </a:rPr>
                        <a:t>Integrity</a:t>
                      </a:r>
                      <a:endParaRPr lang="en-US" sz="2000" b="1"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buFont typeface="Arial" panose="020B0604020202020204" pitchFamily="34" charset="0"/>
                        <a:buChar char="•"/>
                      </a:pPr>
                      <a:r>
                        <a:rPr lang="en-GB" sz="2000" u="none" strike="noStrike" kern="1200" dirty="0">
                          <a:solidFill>
                            <a:schemeClr val="tx1"/>
                          </a:solidFill>
                          <a:effectLst/>
                          <a:uFill>
                            <a:solidFill>
                              <a:srgbClr val="000000"/>
                            </a:solidFill>
                          </a:uFill>
                          <a:latin typeface="Times New Roman" panose="02020603050405020304" pitchFamily="18" charset="0"/>
                          <a:ea typeface="+mn-ea"/>
                          <a:cs typeface="+mn-cs"/>
                        </a:rPr>
                        <a:t>Demonstrates the values of the Civil Service in daily activities and behaviours.</a:t>
                      </a:r>
                      <a:endParaRPr lang="en-US" sz="2000" u="none" strike="noStrike" kern="1200" dirty="0">
                        <a:solidFill>
                          <a:schemeClr val="tx1"/>
                        </a:solidFill>
                        <a:effectLst/>
                        <a:uFill>
                          <a:solidFill>
                            <a:srgbClr val="000000"/>
                          </a:solidFill>
                        </a:uFill>
                        <a:latin typeface="Times New Roman" panose="02020603050405020304" pitchFamily="18" charset="0"/>
                        <a:ea typeface="+mn-ea"/>
                        <a:cs typeface="+mn-cs"/>
                      </a:endParaRPr>
                    </a:p>
                    <a:p>
                      <a:pPr marL="342900" lvl="0" indent="-342900" fontAlgn="base">
                        <a:buFont typeface="Arial" panose="020B0604020202020204" pitchFamily="34" charset="0"/>
                        <a:buChar char="•"/>
                      </a:pPr>
                      <a:r>
                        <a:rPr lang="en-GB" sz="2000" u="none" strike="noStrike" kern="1200" dirty="0">
                          <a:solidFill>
                            <a:schemeClr val="tx1"/>
                          </a:solidFill>
                          <a:effectLst/>
                          <a:uFill>
                            <a:solidFill>
                              <a:srgbClr val="000000"/>
                            </a:solidFill>
                          </a:uFill>
                          <a:latin typeface="Times New Roman" panose="02020603050405020304" pitchFamily="18" charset="0"/>
                          <a:ea typeface="+mn-ea"/>
                          <a:cs typeface="+mn-cs"/>
                        </a:rPr>
                        <a:t>Acts without consideration of personal gain.</a:t>
                      </a:r>
                      <a:endParaRPr lang="en-US" sz="2000" u="none" strike="noStrike" kern="1200" dirty="0">
                        <a:solidFill>
                          <a:schemeClr val="tx1"/>
                        </a:solidFill>
                        <a:effectLst/>
                        <a:uFill>
                          <a:solidFill>
                            <a:srgbClr val="000000"/>
                          </a:solidFill>
                        </a:uFill>
                        <a:latin typeface="Times New Roman" panose="02020603050405020304" pitchFamily="18" charset="0"/>
                        <a:ea typeface="+mn-ea"/>
                        <a:cs typeface="+mn-cs"/>
                      </a:endParaRPr>
                    </a:p>
                    <a:p>
                      <a:pPr marL="342900" indent="-342900">
                        <a:buFont typeface="Arial" panose="020B0604020202020204" pitchFamily="34" charset="0"/>
                        <a:buChar char="•"/>
                      </a:pPr>
                      <a:r>
                        <a:rPr lang="en-GB" sz="2000" u="none" strike="noStrike" kern="1200" dirty="0">
                          <a:solidFill>
                            <a:schemeClr val="tx1"/>
                          </a:solidFill>
                          <a:effectLst/>
                          <a:uFill>
                            <a:solidFill>
                              <a:srgbClr val="000000"/>
                            </a:solidFill>
                          </a:uFill>
                          <a:latin typeface="Times New Roman" panose="02020603050405020304" pitchFamily="18" charset="0"/>
                          <a:ea typeface="+mn-ea"/>
                          <a:cs typeface="+mn-cs"/>
                        </a:rPr>
                        <a:t>Resists undue pressure in decision-making.</a:t>
                      </a:r>
                      <a:endParaRPr lang="en-US" sz="2000" u="none" strike="noStrike" kern="1200" dirty="0">
                        <a:solidFill>
                          <a:schemeClr val="tx1"/>
                        </a:solidFill>
                        <a:effectLst/>
                        <a:uFill>
                          <a:solidFill>
                            <a:srgbClr val="000000"/>
                          </a:solidFill>
                        </a:uFill>
                        <a:latin typeface="Times New Roman" panose="02020603050405020304" pitchFamily="18" charset="0"/>
                        <a:ea typeface="+mn-ea"/>
                        <a:cs typeface="+mn-cs"/>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48513"/>
                  </a:ext>
                </a:extLst>
              </a:tr>
              <a:tr h="915723">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3 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068070" algn="ctr"/>
                          <a:tab pos="2286635" algn="ctr"/>
                          <a:tab pos="2743835" algn="ctr"/>
                        </a:tabLst>
                      </a:pPr>
                      <a:r>
                        <a:rPr lang="en-GB" sz="2000" b="0" dirty="0">
                          <a:effectLst/>
                          <a:latin typeface="Bookman Old Style" panose="02050604050505020204" pitchFamily="18" charset="0"/>
                          <a:ea typeface="SimSun" panose="02010600030101010101" pitchFamily="2" charset="-122"/>
                          <a:cs typeface="Times New Roman" panose="02020603050405020304" pitchFamily="18" charset="0"/>
                        </a:rPr>
                        <a:t>Leadership</a:t>
                      </a:r>
                      <a:endParaRPr lang="en-US" sz="20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a:lnSpc>
                          <a:spcPct val="107000"/>
                        </a:lnSpc>
                        <a:spcBef>
                          <a:spcPts val="0"/>
                        </a:spcBef>
                        <a:spcAft>
                          <a:spcPts val="0"/>
                        </a:spcAft>
                        <a:buClr>
                          <a:srgbClr val="000000"/>
                        </a:buClr>
                        <a:buSzPts val="1000"/>
                        <a:buFont typeface="Wingdings" panose="05000000000000000000" pitchFamily="2" charset="2"/>
                        <a:buChar char=""/>
                      </a:pPr>
                      <a:r>
                        <a:rPr lang="en-GB" sz="2000" u="none" strike="noStrike" dirty="0">
                          <a:effectLst/>
                          <a:uFill>
                            <a:solidFill>
                              <a:srgbClr val="000000"/>
                            </a:solidFill>
                          </a:uFill>
                          <a:latin typeface="Times New Roman" panose="02020603050405020304" pitchFamily="18" charset="0"/>
                          <a:ea typeface="Times New Roman" panose="02020603050405020304" pitchFamily="18" charset="0"/>
                          <a:cs typeface="Wingdings" panose="05000000000000000000" pitchFamily="2" charset="2"/>
                        </a:rPr>
                        <a:t>Proactive in developing strategies to accomplish objectives.</a:t>
                      </a:r>
                      <a:endParaRPr lang="en-US" sz="20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marR="0" lvl="0" indent="-342900" fontAlgn="base">
                        <a:lnSpc>
                          <a:spcPct val="107000"/>
                        </a:lnSpc>
                        <a:spcBef>
                          <a:spcPts val="0"/>
                        </a:spcBef>
                        <a:spcAft>
                          <a:spcPts val="0"/>
                        </a:spcAft>
                        <a:buClr>
                          <a:srgbClr val="000000"/>
                        </a:buClr>
                        <a:buSzPts val="1000"/>
                        <a:buFont typeface="Wingdings" panose="05000000000000000000" pitchFamily="2" charset="2"/>
                        <a:buChar char=""/>
                      </a:pPr>
                      <a:r>
                        <a:rPr lang="en-GB" sz="2000" u="none" strike="noStrike" dirty="0">
                          <a:effectLst/>
                          <a:uFill>
                            <a:solidFill>
                              <a:srgbClr val="000000"/>
                            </a:solidFill>
                          </a:uFill>
                          <a:latin typeface="Times New Roman" panose="02020603050405020304" pitchFamily="18" charset="0"/>
                          <a:ea typeface="Times New Roman" panose="02020603050405020304" pitchFamily="18" charset="0"/>
                          <a:cs typeface="Wingdings" panose="05000000000000000000" pitchFamily="2" charset="2"/>
                        </a:rPr>
                        <a:t>Empowers others to translate vision into results.</a:t>
                      </a:r>
                      <a:endParaRPr lang="en-US" sz="20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marR="0" lvl="0" indent="-342900" fontAlgn="base">
                        <a:lnSpc>
                          <a:spcPct val="107000"/>
                        </a:lnSpc>
                        <a:spcBef>
                          <a:spcPts val="0"/>
                        </a:spcBef>
                        <a:spcAft>
                          <a:spcPts val="0"/>
                        </a:spcAft>
                        <a:buClr>
                          <a:srgbClr val="000000"/>
                        </a:buClr>
                        <a:buSzPts val="1000"/>
                        <a:buFont typeface="Wingdings" panose="05000000000000000000" pitchFamily="2" charset="2"/>
                        <a:buChar char=""/>
                      </a:pPr>
                      <a:r>
                        <a:rPr lang="en-GB" sz="2000" u="none" strike="noStrike" dirty="0">
                          <a:effectLst/>
                          <a:uFill>
                            <a:solidFill>
                              <a:srgbClr val="000000"/>
                            </a:solidFill>
                          </a:uFill>
                          <a:latin typeface="Times New Roman" panose="02020603050405020304" pitchFamily="18" charset="0"/>
                          <a:ea typeface="Times New Roman" panose="02020603050405020304" pitchFamily="18" charset="0"/>
                          <a:cs typeface="Wingdings" panose="05000000000000000000" pitchFamily="2" charset="2"/>
                        </a:rPr>
                        <a:t>Drives for change and improvement.</a:t>
                      </a:r>
                      <a:endParaRPr lang="en-US" sz="20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151807"/>
                  </a:ext>
                </a:extLst>
              </a:tr>
              <a:tr h="1557994">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4 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2000" b="0" dirty="0">
                          <a:effectLst/>
                          <a:latin typeface="Bookman Old Style" panose="02050604050505020204" pitchFamily="18" charset="0"/>
                          <a:ea typeface="SimSun" panose="02010600030101010101" pitchFamily="2" charset="-122"/>
                          <a:cs typeface="Times New Roman" panose="02020603050405020304" pitchFamily="18" charset="0"/>
                        </a:rPr>
                        <a:t>Organisation and Management</a:t>
                      </a:r>
                      <a:endParaRPr lang="en-US" sz="20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a:lnSpc>
                          <a:spcPct val="107000"/>
                        </a:lnSpc>
                        <a:spcBef>
                          <a:spcPts val="0"/>
                        </a:spcBef>
                        <a:spcAft>
                          <a:spcPts val="0"/>
                        </a:spcAft>
                        <a:buClr>
                          <a:srgbClr val="000000"/>
                        </a:buClr>
                        <a:buSzPts val="1000"/>
                        <a:buFont typeface="Wingdings" panose="05000000000000000000" pitchFamily="2" charset="2"/>
                        <a:buChar char=""/>
                      </a:pPr>
                      <a:r>
                        <a:rPr lang="en-GB" sz="2000" u="none" strike="noStrike" dirty="0">
                          <a:effectLst/>
                          <a:uFill>
                            <a:solidFill>
                              <a:srgbClr val="000000"/>
                            </a:solidFill>
                          </a:uFill>
                          <a:latin typeface="Times New Roman" panose="02020603050405020304" pitchFamily="18" charset="0"/>
                          <a:ea typeface="Times New Roman" panose="02020603050405020304" pitchFamily="18" charset="0"/>
                          <a:cs typeface="Wingdings" panose="05000000000000000000" pitchFamily="2" charset="2"/>
                        </a:rPr>
                        <a:t>Develops clear targets that are consistent with agreed strategies and </a:t>
                      </a:r>
                      <a:r>
                        <a:rPr lang="en-GB" sz="2000" u="none" strike="noStrike" dirty="0">
                          <a:effectLst/>
                          <a:uFill>
                            <a:solidFill>
                              <a:srgbClr val="000000"/>
                            </a:solidFill>
                          </a:uFill>
                          <a:latin typeface="Times New Roman" panose="02020603050405020304" pitchFamily="18" charset="0"/>
                          <a:ea typeface="Wingdings" panose="05000000000000000000" pitchFamily="2" charset="2"/>
                          <a:cs typeface="Wingdings" panose="05000000000000000000" pitchFamily="2" charset="2"/>
                        </a:rPr>
                        <a:t>uses time efficiently.</a:t>
                      </a:r>
                      <a:endParaRPr lang="en-US" sz="20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marR="0" lvl="0" indent="-342900" fontAlgn="base">
                        <a:lnSpc>
                          <a:spcPct val="107000"/>
                        </a:lnSpc>
                        <a:spcBef>
                          <a:spcPts val="0"/>
                        </a:spcBef>
                        <a:spcAft>
                          <a:spcPts val="0"/>
                        </a:spcAft>
                        <a:buClr>
                          <a:srgbClr val="000000"/>
                        </a:buClr>
                        <a:buSzPts val="1000"/>
                        <a:buFont typeface="Wingdings" panose="05000000000000000000" pitchFamily="2" charset="2"/>
                        <a:buChar char=""/>
                      </a:pPr>
                      <a:r>
                        <a:rPr lang="en-GB" sz="2000" u="none" strike="noStrike" dirty="0">
                          <a:effectLst/>
                          <a:uFill>
                            <a:solidFill>
                              <a:srgbClr val="000000"/>
                            </a:solidFill>
                          </a:uFill>
                          <a:latin typeface="Times New Roman" panose="02020603050405020304" pitchFamily="18" charset="0"/>
                          <a:ea typeface="Wingdings" panose="05000000000000000000" pitchFamily="2" charset="2"/>
                          <a:cs typeface="Wingdings" panose="05000000000000000000" pitchFamily="2" charset="2"/>
                        </a:rPr>
                        <a:t>Plans and implements measures that will avoid or overcome risk in own work area</a:t>
                      </a:r>
                      <a:r>
                        <a:rPr lang="en-GB" sz="2000" u="none" strike="noStrike" dirty="0">
                          <a:solidFill>
                            <a:srgbClr val="00B050"/>
                          </a:solidFill>
                          <a:effectLst/>
                          <a:uFill>
                            <a:solidFill>
                              <a:srgbClr val="000000"/>
                            </a:solidFill>
                          </a:uFill>
                          <a:latin typeface="Times New Roman" panose="02020603050405020304" pitchFamily="18" charset="0"/>
                          <a:ea typeface="Wingdings" panose="05000000000000000000" pitchFamily="2" charset="2"/>
                          <a:cs typeface="Wingdings" panose="05000000000000000000" pitchFamily="2" charset="2"/>
                        </a:rPr>
                        <a:t>.</a:t>
                      </a:r>
                      <a:r>
                        <a:rPr lang="en-GB" sz="2000" u="none" strike="noStrike" dirty="0">
                          <a:effectLst/>
                          <a:uFill>
                            <a:solidFill>
                              <a:srgbClr val="000000"/>
                            </a:solidFill>
                          </a:uFill>
                          <a:latin typeface="Times New Roman" panose="02020603050405020304" pitchFamily="18" charset="0"/>
                          <a:ea typeface="Wingdings" panose="05000000000000000000" pitchFamily="2" charset="2"/>
                          <a:cs typeface="Wingdings" panose="05000000000000000000" pitchFamily="2" charset="2"/>
                        </a:rPr>
                        <a:t> </a:t>
                      </a:r>
                      <a:endParaRPr lang="en-US" sz="20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marR="172720" lvl="0" indent="-342900" algn="just" fontAlgn="base">
                        <a:lnSpc>
                          <a:spcPct val="115000"/>
                        </a:lnSpc>
                        <a:spcBef>
                          <a:spcPts val="0"/>
                        </a:spcBef>
                        <a:spcAft>
                          <a:spcPts val="0"/>
                        </a:spcAft>
                        <a:buClr>
                          <a:srgbClr val="000000"/>
                        </a:buClr>
                        <a:buSzPts val="1000"/>
                        <a:buFont typeface="Wingdings" panose="05000000000000000000" pitchFamily="2" charset="2"/>
                        <a:buChar char=""/>
                      </a:pPr>
                      <a:r>
                        <a:rPr lang="en-GB" sz="2000" u="none" strike="noStrike" dirty="0">
                          <a:effectLst/>
                          <a:uFill>
                            <a:solidFill>
                              <a:srgbClr val="000000"/>
                            </a:solidFill>
                          </a:uFill>
                          <a:latin typeface="Times New Roman" panose="02020603050405020304" pitchFamily="18" charset="0"/>
                          <a:ea typeface="Wingdings" panose="05000000000000000000" pitchFamily="2" charset="2"/>
                          <a:cs typeface="Wingdings" panose="05000000000000000000" pitchFamily="2" charset="2"/>
                        </a:rPr>
                        <a:t> Follows up on the outcome of work efforts to ensure desired results. </a:t>
                      </a:r>
                      <a:endParaRPr lang="en-US" sz="2000" u="none" strike="noStrike" dirty="0">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84509"/>
                  </a:ext>
                </a:extLst>
              </a:tr>
            </a:tbl>
          </a:graphicData>
        </a:graphic>
      </p:graphicFrame>
      <p:sp>
        <p:nvSpPr>
          <p:cNvPr id="8" name="Rectangle 2">
            <a:extLst>
              <a:ext uri="{FF2B5EF4-FFF2-40B4-BE49-F238E27FC236}">
                <a16:creationId xmlns:a16="http://schemas.microsoft.com/office/drawing/2014/main" id="{0A9EF773-5E4E-475F-9FAE-20065E385BF0}"/>
              </a:ext>
            </a:extLst>
          </p:cNvPr>
          <p:cNvSpPr>
            <a:spLocks noChangeArrowheads="1"/>
          </p:cNvSpPr>
          <p:nvPr/>
        </p:nvSpPr>
        <p:spPr bwMode="auto">
          <a:xfrm flipV="1">
            <a:off x="2474913" y="2343150"/>
            <a:ext cx="7964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descr="C:\Users\user\Documents\CMDWork\OHCS LOGO.bmp">
            <a:extLst>
              <a:ext uri="{FF2B5EF4-FFF2-40B4-BE49-F238E27FC236}">
                <a16:creationId xmlns:a16="http://schemas.microsoft.com/office/drawing/2014/main" id="{FFA42597-842A-47C5-9EBF-E5D2D3A44D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9400" y="12424"/>
            <a:ext cx="1740023" cy="1328104"/>
          </a:xfrm>
          <a:prstGeom prst="rect">
            <a:avLst/>
          </a:prstGeom>
          <a:noFill/>
          <a:ln>
            <a:noFill/>
          </a:ln>
        </p:spPr>
      </p:pic>
      <p:sp>
        <p:nvSpPr>
          <p:cNvPr id="3" name="Slide Number Placeholder 2">
            <a:extLst>
              <a:ext uri="{FF2B5EF4-FFF2-40B4-BE49-F238E27FC236}">
                <a16:creationId xmlns:a16="http://schemas.microsoft.com/office/drawing/2014/main" id="{7A8A7706-55AF-66A2-7211-6EC54DD36CC8}"/>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101056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B1D1-4375-43B5-B0A4-44BD9B83B707}"/>
              </a:ext>
            </a:extLst>
          </p:cNvPr>
          <p:cNvSpPr>
            <a:spLocks noGrp="1"/>
          </p:cNvSpPr>
          <p:nvPr>
            <p:ph type="title"/>
          </p:nvPr>
        </p:nvSpPr>
        <p:spPr>
          <a:xfrm>
            <a:off x="763479" y="195310"/>
            <a:ext cx="8345351" cy="789430"/>
          </a:xfrm>
        </p:spPr>
        <p:txBody>
          <a:bodyPr>
            <a:normAutofit fontScale="90000"/>
          </a:bodyPr>
          <a:lstStyle/>
          <a:p>
            <a:r>
              <a:rPr lang="en-US" sz="3100" b="1" dirty="0">
                <a:latin typeface="Bookman Old Style" panose="02050604050505020204" pitchFamily="18" charset="0"/>
                <a:ea typeface="SimSun" panose="02010600030101010101" pitchFamily="2" charset="-122"/>
                <a:cs typeface="Times New Roman" panose="02020603050405020304" pitchFamily="18" charset="0"/>
              </a:rPr>
              <a:t>SECTION 3: </a:t>
            </a:r>
            <a:r>
              <a:rPr lang="en-GB" sz="2700" b="1" dirty="0">
                <a:solidFill>
                  <a:srgbClr val="000000"/>
                </a:solidFill>
                <a:latin typeface="Bookman Old Style" panose="02050604050505020204" pitchFamily="18" charset="0"/>
                <a:ea typeface="SimSun" panose="02010600030101010101" pitchFamily="2" charset="-122"/>
                <a:cs typeface="Times New Roman" panose="02020603050405020304" pitchFamily="18" charset="0"/>
              </a:rPr>
              <a:t>PROGRESS REVIEW- COMPETENCIES</a:t>
            </a:r>
            <a:br>
              <a:rPr lang="en-US" sz="2700" dirty="0">
                <a:effectLst/>
                <a:latin typeface="Bookman Old Style" panose="02050604050505020204" pitchFamily="18" charset="0"/>
                <a:ea typeface="SimSun" panose="02010600030101010101" pitchFamily="2" charset="-122"/>
                <a:cs typeface="Times New Roman" panose="02020603050405020304" pitchFamily="18" charset="0"/>
              </a:rPr>
            </a:br>
            <a:endParaRPr lang="en-US" sz="2700" b="1" dirty="0">
              <a:latin typeface="Bookman Old Style" panose="02050604050505020204" pitchFamily="18" charset="0"/>
            </a:endParaRPr>
          </a:p>
        </p:txBody>
      </p:sp>
      <p:graphicFrame>
        <p:nvGraphicFramePr>
          <p:cNvPr id="7" name="Table 6">
            <a:extLst>
              <a:ext uri="{FF2B5EF4-FFF2-40B4-BE49-F238E27FC236}">
                <a16:creationId xmlns:a16="http://schemas.microsoft.com/office/drawing/2014/main" id="{74513DBF-F81C-4FD3-AD3F-B8DF239A2D50}"/>
              </a:ext>
            </a:extLst>
          </p:cNvPr>
          <p:cNvGraphicFramePr>
            <a:graphicFrameLocks noGrp="1"/>
          </p:cNvGraphicFramePr>
          <p:nvPr>
            <p:extLst>
              <p:ext uri="{D42A27DB-BD31-4B8C-83A1-F6EECF244321}">
                <p14:modId xmlns:p14="http://schemas.microsoft.com/office/powerpoint/2010/main" val="2174696236"/>
              </p:ext>
            </p:extLst>
          </p:nvPr>
        </p:nvGraphicFramePr>
        <p:xfrm>
          <a:off x="341260" y="893379"/>
          <a:ext cx="11698666" cy="5433847"/>
        </p:xfrm>
        <a:graphic>
          <a:graphicData uri="http://schemas.openxmlformats.org/drawingml/2006/table">
            <a:tbl>
              <a:tblPr firstRow="1" firstCol="1" bandRow="1"/>
              <a:tblGrid>
                <a:gridCol w="383954">
                  <a:extLst>
                    <a:ext uri="{9D8B030D-6E8A-4147-A177-3AD203B41FA5}">
                      <a16:colId xmlns:a16="http://schemas.microsoft.com/office/drawing/2014/main" val="3102284309"/>
                    </a:ext>
                  </a:extLst>
                </a:gridCol>
                <a:gridCol w="1915105">
                  <a:extLst>
                    <a:ext uri="{9D8B030D-6E8A-4147-A177-3AD203B41FA5}">
                      <a16:colId xmlns:a16="http://schemas.microsoft.com/office/drawing/2014/main" val="1131420544"/>
                    </a:ext>
                  </a:extLst>
                </a:gridCol>
                <a:gridCol w="9399607">
                  <a:extLst>
                    <a:ext uri="{9D8B030D-6E8A-4147-A177-3AD203B41FA5}">
                      <a16:colId xmlns:a16="http://schemas.microsoft.com/office/drawing/2014/main" val="3723218299"/>
                    </a:ext>
                  </a:extLst>
                </a:gridCol>
              </a:tblGrid>
              <a:tr h="977728">
                <a:tc gridSpan="3">
                  <a:txBody>
                    <a:bodyPr/>
                    <a:lstStyle/>
                    <a:p>
                      <a:pPr marL="0" marR="0" algn="ctr">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COMPETENCIES/VALUES PROGRESS REVIEW</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8159292"/>
                  </a:ext>
                </a:extLst>
              </a:tr>
              <a:tr h="620943">
                <a:tc>
                  <a:txBody>
                    <a:bodyPr/>
                    <a:lstStyle/>
                    <a:p>
                      <a:pPr marL="0" marR="0">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NO.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80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COMPETENCY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dirty="0">
                          <a:solidFill>
                            <a:srgbClr val="000000"/>
                          </a:solidFill>
                          <a:effectLst/>
                          <a:latin typeface="Bookman Old Style" panose="02050604050505020204" pitchFamily="18" charset="0"/>
                          <a:ea typeface="SimSun" panose="02010600030101010101" pitchFamily="2" charset="-122"/>
                          <a:cs typeface="Times New Roman" panose="02020603050405020304" pitchFamily="18" charset="0"/>
                        </a:rPr>
                        <a:t>DESCRIPTIONS </a:t>
                      </a:r>
                      <a:r>
                        <a:rPr lang="en-GB" sz="1400" b="1" dirty="0">
                          <a:solidFill>
                            <a:srgbClr val="000000"/>
                          </a:solidFill>
                          <a:effectLst/>
                          <a:latin typeface="Bookman Old Style" panose="02050604050505020204" pitchFamily="18" charset="0"/>
                          <a:cs typeface="Times New Roman" panose="02020603050405020304" pitchFamily="18" charset="0"/>
                        </a:rPr>
                        <a:t>REMARKS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832229"/>
                  </a:ext>
                </a:extLst>
              </a:tr>
              <a:tr h="1405996">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5 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09600" algn="just">
                        <a:lnSpc>
                          <a:spcPct val="100000"/>
                        </a:lnSpc>
                        <a:spcBef>
                          <a:spcPts val="0"/>
                        </a:spcBef>
                        <a:spcAft>
                          <a:spcPts val="0"/>
                        </a:spcAf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Maximising &amp; maintaining Productivity </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Ability to influence processes and events and assure desired results with available resources.</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p>
                      <a:pPr marL="285750" lvl="0" indent="-285750" fontAlgn="base">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Values the importance of continuous learning and actively seeks out development opportunities to improve job knowledge and service delivery. </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Demonstrates outside-the-box thinking in problem solving and develop novel solutions to work problems and enhance performance </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963917"/>
                  </a:ext>
                </a:extLst>
              </a:tr>
              <a:tr h="1214590">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6 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068070" algn="ctr"/>
                          <a:tab pos="2286635" algn="ctr"/>
                          <a:tab pos="2743835" algn="ctr"/>
                        </a:tabLs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Teamwork</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Collaborates with colleagues in the delivery of tasks and responsibilities to achieve organizational goals.</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p>
                      <a:pPr marL="285750" lvl="0" indent="-285750" fontAlgn="base">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Solicits input by genuinely valuing others’ ideas and expertise; and is willing to learn from others.</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Shares credit for team accomplishments and accepts joint responsibility for team shortcomings.</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934030"/>
                  </a:ext>
                </a:extLst>
              </a:tr>
              <a:tr h="1214590">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7 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8110" algn="just">
                        <a:lnSpc>
                          <a:spcPct val="115000"/>
                        </a:lnSpc>
                        <a:spcBef>
                          <a:spcPts val="0"/>
                        </a:spcBef>
                        <a:spcAft>
                          <a:spcPts val="0"/>
                        </a:spcAf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Communication </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Speaks and/or writes clearly, listens to others, asks questions to clarify, correctly interprets messages from others and responds appropriately.</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GB"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rPr>
                        <a:t>Demonstrates openness in sharing information, exhibits interest in dialogue and keeps people informed.</a:t>
                      </a:r>
                      <a:endParaRPr lang="en-US" sz="1400" b="0" kern="1200" dirty="0">
                        <a:solidFill>
                          <a:schemeClr val="tx1"/>
                        </a:solidFill>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24896"/>
                  </a:ext>
                </a:extLst>
              </a:tr>
            </a:tbl>
          </a:graphicData>
        </a:graphic>
      </p:graphicFrame>
      <p:sp>
        <p:nvSpPr>
          <p:cNvPr id="8" name="Rectangle 2">
            <a:extLst>
              <a:ext uri="{FF2B5EF4-FFF2-40B4-BE49-F238E27FC236}">
                <a16:creationId xmlns:a16="http://schemas.microsoft.com/office/drawing/2014/main" id="{0A9EF773-5E4E-475F-9FAE-20065E385BF0}"/>
              </a:ext>
            </a:extLst>
          </p:cNvPr>
          <p:cNvSpPr>
            <a:spLocks noChangeArrowheads="1"/>
          </p:cNvSpPr>
          <p:nvPr/>
        </p:nvSpPr>
        <p:spPr bwMode="auto">
          <a:xfrm flipV="1">
            <a:off x="2474913" y="2343150"/>
            <a:ext cx="7964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descr="C:\Users\user\Documents\CMDWork\OHCS LOGO.bmp">
            <a:extLst>
              <a:ext uri="{FF2B5EF4-FFF2-40B4-BE49-F238E27FC236}">
                <a16:creationId xmlns:a16="http://schemas.microsoft.com/office/drawing/2014/main" id="{FFA42597-842A-47C5-9EBF-E5D2D3A44D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1977" y="286604"/>
            <a:ext cx="1740023" cy="1328104"/>
          </a:xfrm>
          <a:prstGeom prst="rect">
            <a:avLst/>
          </a:prstGeom>
          <a:noFill/>
          <a:ln>
            <a:noFill/>
          </a:ln>
        </p:spPr>
      </p:pic>
      <p:sp>
        <p:nvSpPr>
          <p:cNvPr id="3" name="Slide Number Placeholder 2">
            <a:extLst>
              <a:ext uri="{FF2B5EF4-FFF2-40B4-BE49-F238E27FC236}">
                <a16:creationId xmlns:a16="http://schemas.microsoft.com/office/drawing/2014/main" id="{5F698657-A263-5BB1-686D-334170DC3397}"/>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07354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8"/>
            <a:ext cx="7481288" cy="1062236"/>
          </a:xfrm>
        </p:spPr>
        <p:txBody>
          <a:bodyPr>
            <a:normAutofit/>
          </a:bodyPr>
          <a:lstStyle/>
          <a:p>
            <a:r>
              <a:rPr lang="en-US" sz="3600" b="1" dirty="0">
                <a:latin typeface="Eras Bold ITC" panose="020B0907030504020204" pitchFamily="34" charset="0"/>
              </a:rPr>
              <a:t>MID-YEAR REVIEW PHASE</a:t>
            </a:r>
          </a:p>
        </p:txBody>
      </p:sp>
      <p:graphicFrame>
        <p:nvGraphicFramePr>
          <p:cNvPr id="5" name="Content Placeholder 4">
            <a:extLst>
              <a:ext uri="{FF2B5EF4-FFF2-40B4-BE49-F238E27FC236}">
                <a16:creationId xmlns:a16="http://schemas.microsoft.com/office/drawing/2014/main" id="{3E8565DA-CF88-426A-8320-8FFB4B306253}"/>
              </a:ext>
            </a:extLst>
          </p:cNvPr>
          <p:cNvGraphicFramePr>
            <a:graphicFrameLocks noGrp="1"/>
          </p:cNvGraphicFramePr>
          <p:nvPr>
            <p:ph idx="1"/>
            <p:extLst>
              <p:ext uri="{D42A27DB-BD31-4B8C-83A1-F6EECF244321}">
                <p14:modId xmlns:p14="http://schemas.microsoft.com/office/powerpoint/2010/main" val="1332235683"/>
              </p:ext>
            </p:extLst>
          </p:nvPr>
        </p:nvGraphicFramePr>
        <p:xfrm>
          <a:off x="732609" y="1953986"/>
          <a:ext cx="10478316" cy="419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user\Documents\CMDWork\OHCS LOGO.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6494" y="275801"/>
            <a:ext cx="2351941" cy="1679970"/>
          </a:xfrm>
          <a:prstGeom prst="rect">
            <a:avLst/>
          </a:prstGeom>
          <a:noFill/>
          <a:ln>
            <a:noFill/>
          </a:ln>
        </p:spPr>
      </p:pic>
      <p:sp>
        <p:nvSpPr>
          <p:cNvPr id="3" name="Slide Number Placeholder 2">
            <a:extLst>
              <a:ext uri="{FF2B5EF4-FFF2-40B4-BE49-F238E27FC236}">
                <a16:creationId xmlns:a16="http://schemas.microsoft.com/office/drawing/2014/main" id="{67D3EC32-E55C-FA6C-4D62-6CE2A307DD2F}"/>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49916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635" y="105305"/>
            <a:ext cx="6836431" cy="767370"/>
          </a:xfrm>
        </p:spPr>
        <p:txBody>
          <a:bodyPr>
            <a:normAutofit/>
          </a:bodyPr>
          <a:lstStyle/>
          <a:p>
            <a:pPr algn="ctr"/>
            <a:r>
              <a:rPr lang="en-US" sz="3600" b="1" dirty="0">
                <a:latin typeface="Eras Bold ITC" panose="020B0907030504020204" pitchFamily="34" charset="0"/>
              </a:rPr>
              <a:t>PRESENTATION OUTLINE</a:t>
            </a:r>
          </a:p>
        </p:txBody>
      </p:sp>
      <p:sp>
        <p:nvSpPr>
          <p:cNvPr id="3" name="Content Placeholder 2"/>
          <p:cNvSpPr>
            <a:spLocks noGrp="1"/>
          </p:cNvSpPr>
          <p:nvPr>
            <p:ph idx="1"/>
          </p:nvPr>
        </p:nvSpPr>
        <p:spPr>
          <a:xfrm>
            <a:off x="388620" y="1491448"/>
            <a:ext cx="11578589" cy="4776187"/>
          </a:xfrm>
        </p:spPr>
        <p:txBody>
          <a:bodyPr>
            <a:normAutofit fontScale="25000" lnSpcReduction="20000"/>
          </a:bodyPr>
          <a:lstStyle/>
          <a:p>
            <a:pPr marL="0" lvl="0" indent="0">
              <a:lnSpc>
                <a:spcPct val="100000"/>
              </a:lnSpc>
              <a:spcBef>
                <a:spcPct val="20000"/>
              </a:spcBef>
              <a:buClrTx/>
              <a:buNone/>
            </a:pPr>
            <a:endParaRPr lang="en-US" sz="2900" b="1" cap="none" dirty="0">
              <a:solidFill>
                <a:prstClr val="black"/>
              </a:solidFill>
              <a:latin typeface="Bookman Old Style" panose="02050604050505020204" pitchFamily="18" charset="0"/>
              <a:cs typeface="Arial" pitchFamily="34" charset="0"/>
            </a:endParaRPr>
          </a:p>
          <a:p>
            <a:pPr marL="0" lvl="0" indent="0">
              <a:lnSpc>
                <a:spcPct val="100000"/>
              </a:lnSpc>
              <a:spcBef>
                <a:spcPct val="20000"/>
              </a:spcBef>
              <a:buClrTx/>
              <a:buNone/>
            </a:pPr>
            <a:endParaRPr lang="en-US" sz="2900" b="1" cap="none" dirty="0">
              <a:solidFill>
                <a:prstClr val="black"/>
              </a:solidFill>
              <a:latin typeface="Bookman Old Style" panose="02050604050505020204" pitchFamily="18" charset="0"/>
              <a:cs typeface="Arial" pitchFamily="34" charset="0"/>
            </a:endParaRP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Introduction</a:t>
            </a: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What Performance Management (PM)?  </a:t>
            </a: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Objectives of PM</a:t>
            </a: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PM Measurement Tools</a:t>
            </a: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PM In the Civil Service</a:t>
            </a:r>
          </a:p>
          <a:p>
            <a:pPr marL="342900" lvl="0" indent="-342900">
              <a:lnSpc>
                <a:spcPct val="100000"/>
              </a:lnSpc>
              <a:spcBef>
                <a:spcPct val="20000"/>
              </a:spcBef>
              <a:buClrTx/>
              <a:buFont typeface="Wingdings" panose="05000000000000000000" pitchFamily="2" charset="2"/>
              <a:buChar char="Ø"/>
            </a:pPr>
            <a:r>
              <a:rPr lang="en-US" sz="11200" b="1" dirty="0">
                <a:solidFill>
                  <a:prstClr val="black"/>
                </a:solidFill>
                <a:latin typeface="Bookman Old Style" panose="02050604050505020204" pitchFamily="18" charset="0"/>
                <a:cs typeface="Arial" pitchFamily="34" charset="0"/>
              </a:rPr>
              <a:t>Legal Basis</a:t>
            </a:r>
            <a:endParaRPr lang="en-US" sz="11200" b="1" cap="none" dirty="0">
              <a:solidFill>
                <a:prstClr val="black"/>
              </a:solidFill>
              <a:latin typeface="Bookman Old Style" panose="02050604050505020204" pitchFamily="18" charset="0"/>
              <a:cs typeface="Arial" pitchFamily="34" charset="0"/>
            </a:endParaRP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Sources of Inputs </a:t>
            </a:r>
          </a:p>
          <a:p>
            <a:pPr marL="342900" lvl="0" indent="-342900">
              <a:lnSpc>
                <a:spcPct val="100000"/>
              </a:lnSpc>
              <a:spcBef>
                <a:spcPct val="20000"/>
              </a:spcBef>
              <a:buClrTx/>
              <a:buFont typeface="Wingdings" panose="05000000000000000000" pitchFamily="2" charset="2"/>
              <a:buChar char="Ø"/>
            </a:pPr>
            <a:r>
              <a:rPr lang="en-US" sz="11200" b="1" cap="none" dirty="0">
                <a:solidFill>
                  <a:prstClr val="black"/>
                </a:solidFill>
                <a:latin typeface="Bookman Old Style" panose="02050604050505020204" pitchFamily="18" charset="0"/>
                <a:cs typeface="Arial" pitchFamily="34" charset="0"/>
              </a:rPr>
              <a:t>Phases of Staff Performance Appraisal Instrument</a:t>
            </a:r>
          </a:p>
          <a:p>
            <a:pPr marL="342900" lvl="0" indent="-342900">
              <a:lnSpc>
                <a:spcPct val="100000"/>
              </a:lnSpc>
              <a:spcBef>
                <a:spcPct val="20000"/>
              </a:spcBef>
              <a:buClrTx/>
              <a:buFont typeface="Wingdings" panose="05000000000000000000" pitchFamily="2" charset="2"/>
              <a:buChar char="Ø"/>
            </a:pPr>
            <a:r>
              <a:rPr lang="en-US" sz="11200" b="1" dirty="0">
                <a:solidFill>
                  <a:prstClr val="black"/>
                </a:solidFill>
                <a:latin typeface="Bookman Old Style" panose="02050604050505020204" pitchFamily="18" charset="0"/>
                <a:cs typeface="Arial" pitchFamily="34" charset="0"/>
              </a:rPr>
              <a:t>E-SPAR</a:t>
            </a:r>
            <a:endParaRPr lang="en-US" sz="11200" b="1" cap="none" dirty="0">
              <a:solidFill>
                <a:prstClr val="black"/>
              </a:solidFill>
              <a:latin typeface="Bookman Old Style" panose="02050604050505020204" pitchFamily="18" charset="0"/>
              <a:cs typeface="Arial" pitchFamily="34" charset="0"/>
            </a:endParaRPr>
          </a:p>
          <a:p>
            <a:pPr marL="342900" marR="0" lvl="0" indent="-342900" algn="l" defTabSz="914400" rtl="0" eaLnBrk="1" fontAlgn="auto" latinLnBrk="0" hangingPunct="1">
              <a:lnSpc>
                <a:spcPct val="100000"/>
              </a:lnSpc>
              <a:spcBef>
                <a:spcPct val="20000"/>
              </a:spcBef>
              <a:spcAft>
                <a:spcPts val="200"/>
              </a:spcAft>
              <a:buClrTx/>
              <a:buSzPct val="100000"/>
              <a:buFont typeface="Wingdings" panose="05000000000000000000" pitchFamily="2" charset="2"/>
              <a:buChar char="Ø"/>
              <a:tabLst/>
              <a:defRPr/>
            </a:pPr>
            <a:r>
              <a:rPr kumimoji="0" lang="en-US" sz="1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Conclusion </a:t>
            </a:r>
          </a:p>
          <a:p>
            <a:pPr marL="342900" lvl="0" indent="-342900">
              <a:lnSpc>
                <a:spcPct val="100000"/>
              </a:lnSpc>
              <a:spcBef>
                <a:spcPct val="20000"/>
              </a:spcBef>
              <a:buClrTx/>
              <a:buFont typeface="Wingdings" panose="05000000000000000000" pitchFamily="2" charset="2"/>
              <a:buChar char="Ø"/>
            </a:pPr>
            <a:endParaRPr lang="en-US" sz="11200" b="1" cap="none" dirty="0">
              <a:solidFill>
                <a:prstClr val="black"/>
              </a:solidFill>
              <a:latin typeface="Bookman Old Style" panose="02050604050505020204" pitchFamily="18" charset="0"/>
              <a:cs typeface="Arial" pitchFamily="34" charset="0"/>
            </a:endParaRPr>
          </a:p>
          <a:p>
            <a:pPr marL="342900" lvl="0" indent="-342900">
              <a:lnSpc>
                <a:spcPct val="100000"/>
              </a:lnSpc>
              <a:spcBef>
                <a:spcPct val="20000"/>
              </a:spcBef>
              <a:buClrTx/>
              <a:buFont typeface="Wingdings" panose="05000000000000000000" pitchFamily="2" charset="2"/>
              <a:buChar char="Ø"/>
            </a:pPr>
            <a:endParaRPr lang="en-US" sz="2600" b="1" cap="none" dirty="0">
              <a:solidFill>
                <a:prstClr val="black"/>
              </a:solidFill>
              <a:latin typeface="Bookman Old Style" panose="02050604050505020204" pitchFamily="18" charset="0"/>
              <a:cs typeface="Arial" pitchFamily="34" charset="0"/>
            </a:endParaRPr>
          </a:p>
          <a:p>
            <a:r>
              <a:rPr lang="en-US" dirty="0"/>
              <a:t>                                                                                                                                        </a:t>
            </a:r>
          </a:p>
        </p:txBody>
      </p:sp>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3576" y="0"/>
            <a:ext cx="3208424" cy="2366448"/>
          </a:xfrm>
          <a:prstGeom prst="rect">
            <a:avLst/>
          </a:prstGeom>
          <a:noFill/>
          <a:ln>
            <a:noFill/>
          </a:ln>
        </p:spPr>
      </p:pic>
      <p:sp>
        <p:nvSpPr>
          <p:cNvPr id="5" name="Slide Number Placeholder 4">
            <a:extLst>
              <a:ext uri="{FF2B5EF4-FFF2-40B4-BE49-F238E27FC236}">
                <a16:creationId xmlns:a16="http://schemas.microsoft.com/office/drawing/2014/main" id="{15F2C465-EA75-947F-CA4E-4DA17EC80AEA}"/>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614055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EE98-7D11-43A0-BA4E-9C4212DF334F}"/>
              </a:ext>
            </a:extLst>
          </p:cNvPr>
          <p:cNvSpPr>
            <a:spLocks noGrp="1"/>
          </p:cNvSpPr>
          <p:nvPr>
            <p:ph type="title"/>
          </p:nvPr>
        </p:nvSpPr>
        <p:spPr>
          <a:xfrm>
            <a:off x="1402081" y="83166"/>
            <a:ext cx="5472196" cy="610517"/>
          </a:xfrm>
        </p:spPr>
        <p:txBody>
          <a:bodyPr>
            <a:normAutofit/>
          </a:bodyPr>
          <a:lstStyle/>
          <a:p>
            <a:r>
              <a:rPr lang="en-US" sz="2800" b="1" dirty="0">
                <a:latin typeface="Bookman Old Style" panose="02050604050505020204" pitchFamily="18" charset="0"/>
              </a:rPr>
              <a:t>MID-YEAR REVIEW PHASE</a:t>
            </a:r>
          </a:p>
        </p:txBody>
      </p:sp>
      <p:graphicFrame>
        <p:nvGraphicFramePr>
          <p:cNvPr id="3" name="Table 2">
            <a:extLst>
              <a:ext uri="{FF2B5EF4-FFF2-40B4-BE49-F238E27FC236}">
                <a16:creationId xmlns:a16="http://schemas.microsoft.com/office/drawing/2014/main" id="{69415340-E254-4698-8055-4AB6F746AFD4}"/>
              </a:ext>
            </a:extLst>
          </p:cNvPr>
          <p:cNvGraphicFramePr>
            <a:graphicFrameLocks noGrp="1"/>
          </p:cNvGraphicFramePr>
          <p:nvPr>
            <p:extLst>
              <p:ext uri="{D42A27DB-BD31-4B8C-83A1-F6EECF244321}">
                <p14:modId xmlns:p14="http://schemas.microsoft.com/office/powerpoint/2010/main" val="3828674898"/>
              </p:ext>
            </p:extLst>
          </p:nvPr>
        </p:nvGraphicFramePr>
        <p:xfrm>
          <a:off x="54898" y="664052"/>
          <a:ext cx="11813625" cy="5836571"/>
        </p:xfrm>
        <a:graphic>
          <a:graphicData uri="http://schemas.openxmlformats.org/drawingml/2006/table">
            <a:tbl>
              <a:tblPr firstRow="1" firstCol="1" bandRow="1"/>
              <a:tblGrid>
                <a:gridCol w="300710">
                  <a:extLst>
                    <a:ext uri="{9D8B030D-6E8A-4147-A177-3AD203B41FA5}">
                      <a16:colId xmlns:a16="http://schemas.microsoft.com/office/drawing/2014/main" val="984834553"/>
                    </a:ext>
                  </a:extLst>
                </a:gridCol>
                <a:gridCol w="5112078">
                  <a:extLst>
                    <a:ext uri="{9D8B030D-6E8A-4147-A177-3AD203B41FA5}">
                      <a16:colId xmlns:a16="http://schemas.microsoft.com/office/drawing/2014/main" val="306712873"/>
                    </a:ext>
                  </a:extLst>
                </a:gridCol>
                <a:gridCol w="4091810">
                  <a:extLst>
                    <a:ext uri="{9D8B030D-6E8A-4147-A177-3AD203B41FA5}">
                      <a16:colId xmlns:a16="http://schemas.microsoft.com/office/drawing/2014/main" val="1524122556"/>
                    </a:ext>
                  </a:extLst>
                </a:gridCol>
                <a:gridCol w="1920337">
                  <a:extLst>
                    <a:ext uri="{9D8B030D-6E8A-4147-A177-3AD203B41FA5}">
                      <a16:colId xmlns:a16="http://schemas.microsoft.com/office/drawing/2014/main" val="201961020"/>
                    </a:ext>
                  </a:extLst>
                </a:gridCol>
                <a:gridCol w="388690">
                  <a:extLst>
                    <a:ext uri="{9D8B030D-6E8A-4147-A177-3AD203B41FA5}">
                      <a16:colId xmlns:a16="http://schemas.microsoft.com/office/drawing/2014/main" val="3937003110"/>
                    </a:ext>
                  </a:extLst>
                </a:gridCol>
              </a:tblGrid>
              <a:tr h="463215">
                <a:tc gridSpan="4">
                  <a:txBody>
                    <a:bodyPr/>
                    <a:lstStyle/>
                    <a:p>
                      <a:pPr marL="0" marR="0">
                        <a:lnSpc>
                          <a:spcPct val="115000"/>
                        </a:lnSpc>
                        <a:spcBef>
                          <a:spcPts val="0"/>
                        </a:spcBef>
                        <a:spcAft>
                          <a:spcPts val="0"/>
                        </a:spcAft>
                        <a:tabLst>
                          <a:tab pos="1570990" algn="ctr"/>
                        </a:tabLst>
                      </a:pPr>
                      <a:r>
                        <a:rPr lang="en-GB" sz="28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SECTION 3: Mid-Year Review </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256146" marT="16128" marB="5692" anchor="b">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004C22"/>
                    </a:solidFill>
                  </a:tcPr>
                </a:tc>
                <a:tc hMerge="1">
                  <a:txBody>
                    <a:bodyPr/>
                    <a:lstStyle/>
                    <a:p>
                      <a:endParaRPr lang="en-US" sz="1300"/>
                    </a:p>
                  </a:txBody>
                  <a:tcPr marL="68306" marR="68306" marT="34153" marB="34153">
                    <a:lnL w="19050" cap="flat" cmpd="sng" algn="ctr">
                      <a:solidFill>
                        <a:srgbClr val="385623"/>
                      </a:solidFill>
                      <a:prstDash val="solid"/>
                      <a:round/>
                      <a:headEnd type="none" w="med" len="med"/>
                      <a:tailEnd type="none" w="med" len="med"/>
                    </a:lnL>
                  </a:tcPr>
                </a:tc>
                <a:tc hMerge="1">
                  <a:txBody>
                    <a:bodyPr/>
                    <a:lstStyle/>
                    <a:p>
                      <a:endParaRPr lang="en-US" sz="1300" dirty="0"/>
                    </a:p>
                  </a:txBody>
                  <a:tcPr marL="68306" marR="68306" marT="34153" marB="34153">
                    <a:lnL w="19050" cap="flat" cmpd="sng" algn="ctr">
                      <a:solidFill>
                        <a:srgbClr val="385623"/>
                      </a:solidFill>
                      <a:prstDash val="solid"/>
                      <a:round/>
                      <a:headEnd type="none" w="med" len="med"/>
                      <a:tailEnd type="none" w="med" len="med"/>
                    </a:lnL>
                  </a:tcPr>
                </a:tc>
                <a:tc hMerge="1">
                  <a:txBody>
                    <a:bodyPr/>
                    <a:lstStyle/>
                    <a:p>
                      <a:endParaRPr lang="en-US" sz="1300" dirty="0"/>
                    </a:p>
                  </a:txBody>
                  <a:tcPr marL="68306" marR="68306" marT="34153" marB="34153">
                    <a:lnL w="19050" cap="flat" cmpd="sng" algn="ctr">
                      <a:solidFill>
                        <a:srgbClr val="385623"/>
                      </a:solidFill>
                      <a:prstDash val="solid"/>
                      <a:round/>
                      <a:headEnd type="none" w="med" len="med"/>
                      <a:tailEnd type="none" w="med" len="med"/>
                    </a:lnL>
                  </a:tcPr>
                </a:tc>
                <a:tc>
                  <a:txBody>
                    <a:bodyPr/>
                    <a:lstStyle/>
                    <a:p>
                      <a:endParaRPr lang="en-US" dirty="0"/>
                    </a:p>
                  </a:txBody>
                  <a:tcPr marL="68306" marR="68306" marT="34153" marB="34153">
                    <a:lnL w="19050" cap="flat" cmpd="sng" algn="ctr">
                      <a:solidFill>
                        <a:srgbClr val="385623"/>
                      </a:solidFill>
                      <a:prstDash val="solid"/>
                      <a:round/>
                      <a:headEnd type="none" w="med" len="med"/>
                      <a:tailEnd type="none" w="med" len="med"/>
                    </a:lnL>
                    <a:solidFill>
                      <a:srgbClr val="004C22"/>
                    </a:solidFill>
                  </a:tcPr>
                </a:tc>
                <a:extLst>
                  <a:ext uri="{0D108BD9-81ED-4DB2-BD59-A6C34878D82A}">
                    <a16:rowId xmlns:a16="http://schemas.microsoft.com/office/drawing/2014/main" val="2984728246"/>
                  </a:ext>
                </a:extLst>
              </a:tr>
              <a:tr h="610888">
                <a:tc gridSpan="5">
                  <a:txBody>
                    <a:bodyPr/>
                    <a:lstStyle/>
                    <a:p>
                      <a:pPr marL="457200" marR="0">
                        <a:lnSpc>
                          <a:spcPct val="115000"/>
                        </a:lnSpc>
                        <a:spcBef>
                          <a:spcPts val="0"/>
                        </a:spcBef>
                        <a:spcAft>
                          <a:spcPts val="0"/>
                        </a:spcAft>
                      </a:pPr>
                      <a:endParaRPr lang="en-GB" sz="1200" dirty="0">
                        <a:solidFill>
                          <a:srgbClr val="000000"/>
                        </a:solidFill>
                        <a:effectLst/>
                        <a:latin typeface="Arial" panose="020B0604020202020204" pitchFamily="34" charset="0"/>
                        <a:ea typeface="Franklin Gothic Book" panose="020B0503020102020204" pitchFamily="34" charset="0"/>
                        <a:cs typeface="Arial" panose="020B0604020202020204" pitchFamily="34" charset="0"/>
                      </a:endParaRPr>
                    </a:p>
                    <a:p>
                      <a:pPr marL="457200" marR="0">
                        <a:lnSpc>
                          <a:spcPct val="115000"/>
                        </a:lnSpc>
                        <a:spcBef>
                          <a:spcPts val="0"/>
                        </a:spcBef>
                        <a:spcAft>
                          <a:spcPts val="0"/>
                        </a:spcAft>
                      </a:pPr>
                      <a:r>
                        <a:rPr lang="en-GB" sz="1200" dirty="0">
                          <a:solidFill>
                            <a:srgbClr val="000000"/>
                          </a:solidFill>
                          <a:effectLst/>
                          <a:latin typeface="Arial" panose="020B0604020202020204" pitchFamily="34" charset="0"/>
                          <a:ea typeface="Franklin Gothic Book" panose="020B0503020102020204" pitchFamily="34" charset="0"/>
                          <a:cs typeface="Arial" panose="020B0604020202020204" pitchFamily="34" charset="0"/>
                        </a:rPr>
                        <a:t>This is to be completed in July by the Appraiser and Appraisee. Progress has been discussed and Agreements have been reached as detailed below. Progress review means the status of implementation or delivery.</a:t>
                      </a:r>
                      <a:endParaRPr lang="en-US" sz="1200" dirty="0">
                        <a:effectLst/>
                        <a:latin typeface="Arial" panose="020B0604020202020204" pitchFamily="34" charset="0"/>
                        <a:ea typeface="SimSun" panose="02010600030101010101" pitchFamily="2" charset="-122"/>
                        <a:cs typeface="Arial" panose="020B0604020202020204" pitchFamily="34" charset="0"/>
                      </a:endParaRPr>
                    </a:p>
                    <a:p>
                      <a:pPr marL="0" marR="3617595">
                        <a:lnSpc>
                          <a:spcPct val="115000"/>
                        </a:lnSpc>
                        <a:spcBef>
                          <a:spcPts val="0"/>
                        </a:spcBef>
                        <a:spcAft>
                          <a:spcPts val="0"/>
                        </a:spcAft>
                      </a:pPr>
                      <a:r>
                        <a:rPr lang="en-GB" sz="1200" b="1" dirty="0">
                          <a:solidFill>
                            <a:srgbClr val="000000"/>
                          </a:solidFill>
                          <a:effectLst/>
                          <a:latin typeface="Arial" panose="020B0604020202020204" pitchFamily="34" charset="0"/>
                          <a:ea typeface="Franklin Gothic Book" panose="020B0503020102020204" pitchFamily="34" charset="0"/>
                          <a:cs typeface="Arial" panose="020B0604020202020204" pitchFamily="34" charset="0"/>
                        </a:rPr>
                        <a:t> </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0" marR="256146" marT="16128" marB="5692">
                    <a:lnL w="19050" cap="flat" cmpd="sng" algn="ctr">
                      <a:solidFill>
                        <a:srgbClr val="385623"/>
                      </a:solidFill>
                      <a:prstDash val="solid"/>
                      <a:round/>
                      <a:headEnd type="none" w="med" len="med"/>
                      <a:tailEnd type="none" w="med" len="med"/>
                    </a:lnL>
                    <a:lnR w="19050" cap="flat" cmpd="sng" algn="ctr">
                      <a:solidFill>
                        <a:srgbClr val="385623"/>
                      </a:solidFill>
                      <a:prstDash val="solid"/>
                      <a:round/>
                      <a:headEnd type="none" w="med" len="med"/>
                      <a:tailEnd type="none" w="med" len="med"/>
                    </a:lnR>
                    <a:lnT w="19050" cap="flat" cmpd="sng" algn="ctr">
                      <a:solidFill>
                        <a:srgbClr val="385623"/>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sz="1300" dirty="0"/>
                    </a:p>
                  </a:txBody>
                  <a:tcPr marL="68306" marR="68306" marT="34153" marB="34153">
                    <a:lnL w="19050" cap="flat" cmpd="sng" algn="ctr">
                      <a:solidFill>
                        <a:srgbClr val="385623"/>
                      </a:solidFill>
                      <a:prstDash val="solid"/>
                      <a:round/>
                      <a:headEnd type="none" w="med" len="med"/>
                      <a:tailEnd type="none" w="med" len="med"/>
                    </a:lnL>
                    <a:lnB w="19050" cap="flat" cmpd="dbl" algn="ctr">
                      <a:solidFill>
                        <a:srgbClr val="000000"/>
                      </a:solidFill>
                      <a:prstDash val="solid"/>
                      <a:round/>
                      <a:headEnd type="none" w="med" len="med"/>
                      <a:tailEnd type="none" w="med" len="med"/>
                    </a:lnB>
                  </a:tcPr>
                </a:tc>
                <a:tc hMerge="1">
                  <a:txBody>
                    <a:bodyPr/>
                    <a:lstStyle/>
                    <a:p>
                      <a:endParaRPr lang="en-US" sz="1300" dirty="0"/>
                    </a:p>
                  </a:txBody>
                  <a:tcPr marL="68306" marR="68306" marT="34153" marB="34153">
                    <a:lnB w="19050" cap="flat" cmpd="dbl" algn="ctr">
                      <a:solidFill>
                        <a:srgbClr val="000000"/>
                      </a:solidFill>
                      <a:prstDash val="solid"/>
                      <a:round/>
                      <a:headEnd type="none" w="med" len="med"/>
                      <a:tailEnd type="none" w="med" len="med"/>
                    </a:lnB>
                  </a:tcPr>
                </a:tc>
                <a:tc hMerge="1">
                  <a:txBody>
                    <a:bodyPr/>
                    <a:lstStyle/>
                    <a:p>
                      <a:endParaRPr lang="en-US" sz="1300" dirty="0"/>
                    </a:p>
                  </a:txBody>
                  <a:tcPr marL="68306" marR="68306" marT="34153" marB="34153">
                    <a:lnL w="19050" cap="flat" cmpd="sng" algn="ctr">
                      <a:solidFill>
                        <a:srgbClr val="385623"/>
                      </a:solidFill>
                      <a:prstDash val="solid"/>
                      <a:round/>
                      <a:headEnd type="none" w="med" len="med"/>
                      <a:tailEnd type="none" w="med" len="med"/>
                    </a:lnL>
                    <a:lnB w="19050" cap="flat" cmpd="dbl" algn="ctr">
                      <a:solidFill>
                        <a:srgbClr val="000000"/>
                      </a:solidFill>
                      <a:prstDash val="solid"/>
                      <a:round/>
                      <a:headEnd type="none" w="med" len="med"/>
                      <a:tailEnd type="none" w="med" len="med"/>
                    </a:lnB>
                  </a:tcPr>
                </a:tc>
                <a:tc hMerge="1">
                  <a:txBody>
                    <a:bodyPr/>
                    <a:lstStyle/>
                    <a:p>
                      <a:pPr marL="0" marR="3617595">
                        <a:lnSpc>
                          <a:spcPct val="115000"/>
                        </a:lnSpc>
                        <a:spcBef>
                          <a:spcPts val="0"/>
                        </a:spcBef>
                        <a:spcAft>
                          <a:spcPts val="0"/>
                        </a:spcAft>
                      </a:pP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0" marR="256146" marT="16128" marB="5692">
                    <a:lnL w="19050" cap="flat" cmpd="sng" algn="ctr">
                      <a:solidFill>
                        <a:srgbClr val="385623"/>
                      </a:solidFill>
                      <a:prstDash val="solid"/>
                      <a:round/>
                      <a:headEnd type="none" w="med" len="med"/>
                      <a:tailEnd type="none" w="med" len="med"/>
                    </a:lnL>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86556232"/>
                  </a:ext>
                </a:extLst>
              </a:tr>
              <a:tr h="693862">
                <a:tc>
                  <a:txBody>
                    <a:bodyPr/>
                    <a:lstStyle/>
                    <a:p>
                      <a:pPr marL="0" marR="0">
                        <a:lnSpc>
                          <a:spcPct val="115000"/>
                        </a:lnSpc>
                        <a:spcBef>
                          <a:spcPts val="0"/>
                        </a:spcBef>
                        <a:spcAft>
                          <a:spcPts val="0"/>
                        </a:spcAft>
                      </a:pPr>
                      <a:r>
                        <a:rPr lang="en-GB" sz="9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NO. </a:t>
                      </a:r>
                      <a:endParaRPr lang="en-US"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GB" sz="12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TARGET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marR="0" algn="ctr">
                        <a:lnSpc>
                          <a:spcPct val="100000"/>
                        </a:lnSpc>
                        <a:spcBef>
                          <a:spcPts val="0"/>
                        </a:spcBef>
                        <a:spcAft>
                          <a:spcPts val="0"/>
                        </a:spcAft>
                      </a:pPr>
                      <a:r>
                        <a:rPr lang="en-GB" sz="12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STATUS OF WORK</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1270" marR="0" algn="ctr">
                        <a:lnSpc>
                          <a:spcPct val="100000"/>
                        </a:lnSpc>
                        <a:spcBef>
                          <a:spcPts val="0"/>
                        </a:spcBef>
                        <a:spcAft>
                          <a:spcPts val="0"/>
                        </a:spcAft>
                      </a:pPr>
                      <a:r>
                        <a:rPr lang="en-GB" sz="1200" b="1" i="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Brief description of status of work should be provided. Phrases such as Ongoing/Target met” are NOT acceptable</a:t>
                      </a:r>
                      <a:r>
                        <a:rPr lang="en-GB" sz="1200" b="1" i="1" dirty="0">
                          <a:solidFill>
                            <a:srgbClr val="FF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r>
                        <a:rPr lang="en-GB" sz="12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REMARKS/WAY FORWARD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811181"/>
                  </a:ext>
                </a:extLst>
              </a:tr>
              <a:tr h="569213">
                <a:tc>
                  <a:txBody>
                    <a:bodyPr/>
                    <a:lstStyle/>
                    <a:p>
                      <a:pPr marL="0" marR="0" lvl="0" indent="0">
                        <a:lnSpc>
                          <a:spcPct val="200000"/>
                        </a:lnSpc>
                        <a:spcBef>
                          <a:spcPts val="0"/>
                        </a:spcBef>
                        <a:spcAft>
                          <a:spcPts val="800"/>
                        </a:spcAft>
                        <a:buFont typeface="+mj-lt"/>
                        <a:buNone/>
                      </a:pPr>
                      <a:r>
                        <a:rPr lang="en-GB" sz="1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1 </a:t>
                      </a:r>
                      <a:endParaRPr lang="en-GB" sz="10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Draft of quarterly CSU report prepared and submitted to Supervisor by March, June, September &amp; December 2022</a:t>
                      </a:r>
                      <a:endParaRPr lang="en-US" sz="11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Bookman Old Style" panose="02050604050505020204" pitchFamily="18" charset="0"/>
                          <a:ea typeface="Franklin Gothic Book" panose="020B0503020102020204" pitchFamily="34" charset="0"/>
                          <a:cs typeface="Times New Roman" panose="02020603050405020304" pitchFamily="18" charset="0"/>
                        </a:rPr>
                        <a:t>First and second quarters  CSU semi/final draft reports prepared and submitted to supervisor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15"/>
                        </a:spcAft>
                      </a:pPr>
                      <a:r>
                        <a:rPr lang="en-GB" sz="1200" i="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First quarter  and second quarters reports submitted on time</a:t>
                      </a:r>
                      <a:endParaRPr lang="en-US" sz="1200"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15"/>
                        </a:spcAft>
                      </a:pP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710260"/>
                  </a:ext>
                </a:extLst>
              </a:tr>
              <a:tr h="596715">
                <a:tc>
                  <a:txBody>
                    <a:bodyPr/>
                    <a:lstStyle/>
                    <a:p>
                      <a:pPr marL="0" marR="0" lvl="0" indent="0">
                        <a:lnSpc>
                          <a:spcPct val="200000"/>
                        </a:lnSpc>
                        <a:spcBef>
                          <a:spcPts val="0"/>
                        </a:spcBef>
                        <a:spcAft>
                          <a:spcPts val="800"/>
                        </a:spcAft>
                        <a:buFont typeface="+mj-lt"/>
                        <a:buNone/>
                      </a:pPr>
                      <a:r>
                        <a:rPr lang="en-GB" sz="1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2 </a:t>
                      </a:r>
                      <a:endParaRPr lang="en-GB" sz="10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Final  draft mid and end of year  CSU report prepared and submitted to Director by June and December 2022</a:t>
                      </a:r>
                      <a:endParaRPr lang="en-US" sz="11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Bookman Old Style" panose="02050604050505020204" pitchFamily="18" charset="0"/>
                          <a:ea typeface="Franklin Gothic Book" panose="020B0503020102020204" pitchFamily="34" charset="0"/>
                          <a:cs typeface="Times New Roman" panose="02020603050405020304" pitchFamily="18" charset="0"/>
                        </a:rPr>
                        <a:t> Mid-year final draft CSU reports prepared and submitted to Director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Officer delayed in the submission of report due to ill health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pP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092037"/>
                  </a:ext>
                </a:extLst>
              </a:tr>
              <a:tr h="873081">
                <a:tc>
                  <a:txBody>
                    <a:bodyPr/>
                    <a:lstStyle/>
                    <a:p>
                      <a:pPr marL="0" marR="0" lvl="0" indent="0">
                        <a:lnSpc>
                          <a:spcPct val="200000"/>
                        </a:lnSpc>
                        <a:spcBef>
                          <a:spcPts val="0"/>
                        </a:spcBef>
                        <a:spcAft>
                          <a:spcPts val="800"/>
                        </a:spcAft>
                        <a:buFont typeface="+mj-lt"/>
                        <a:buNone/>
                      </a:pPr>
                      <a:r>
                        <a:rPr lang="en-GB" sz="1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3 </a:t>
                      </a:r>
                      <a:endParaRPr lang="en-GB" sz="10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Planning, mid-year and end of year phases semi-final draft composite staff performance appraisal reports prepared and submitted to supervisor by the end of Jan, July and Dec. 2022</a:t>
                      </a:r>
                      <a:endParaRPr lang="en-GB" sz="12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Semi/ Final draft Planning phase composite staff performance appraisal report prepared and submitted to supervisor/ Director by the end of Jan. 2022</a:t>
                      </a:r>
                      <a:endParaRPr kumimoji="0" lang="en-GB" sz="1200" b="0" i="0" u="none" strike="noStrike" kern="1200" cap="none" spc="0" normalizeH="0" baseline="0" noProof="0" dirty="0">
                        <a:ln>
                          <a:noFill/>
                        </a:ln>
                        <a:solidFill>
                          <a:srgbClr val="000000"/>
                        </a:solidFill>
                        <a:effectLst/>
                        <a:uLnTx/>
                        <a:uFillTx/>
                        <a:latin typeface="Bookman Old Style" panose="020506040505050202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Mid-year review processes on-going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pP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751519"/>
                  </a:ext>
                </a:extLst>
              </a:tr>
              <a:tr h="533418">
                <a:tc>
                  <a:txBody>
                    <a:bodyPr/>
                    <a:lstStyle/>
                    <a:p>
                      <a:pPr marL="0" marR="0" lvl="0" indent="0">
                        <a:lnSpc>
                          <a:spcPct val="200000"/>
                        </a:lnSpc>
                        <a:spcBef>
                          <a:spcPts val="0"/>
                        </a:spcBef>
                        <a:spcAft>
                          <a:spcPts val="800"/>
                        </a:spcAft>
                        <a:buFont typeface="+mj-lt"/>
                        <a:buNone/>
                      </a:pPr>
                      <a:r>
                        <a:rPr lang="en-GB" sz="1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4 </a:t>
                      </a:r>
                      <a:endParaRPr lang="en-GB" sz="10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effectLst/>
                          <a:latin typeface="Bookman Old Style" panose="02050604050505020204" pitchFamily="18" charset="0"/>
                          <a:ea typeface="SimSun" panose="02010600030101010101" pitchFamily="2" charset="-122"/>
                          <a:cs typeface="Times New Roman" panose="02020603050405020304" pitchFamily="18" charset="0"/>
                        </a:rPr>
                        <a:t>Final draft annual report on staff movement prepared and submitted to Director by December 2022.</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Target not due</a:t>
                      </a:r>
                      <a:endParaRPr lang="en-US" sz="12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200000"/>
                        </a:lnSpc>
                        <a:spcBef>
                          <a:spcPts val="0"/>
                        </a:spcBef>
                        <a:spcAft>
                          <a:spcPts val="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pP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623563"/>
                  </a:ext>
                </a:extLst>
              </a:tr>
              <a:tr h="608211">
                <a:tc>
                  <a:txBody>
                    <a:bodyPr/>
                    <a:lstStyle/>
                    <a:p>
                      <a:pPr marL="0" marR="0" lvl="0" indent="0">
                        <a:lnSpc>
                          <a:spcPct val="200000"/>
                        </a:lnSpc>
                        <a:spcBef>
                          <a:spcPts val="0"/>
                        </a:spcBef>
                        <a:spcAft>
                          <a:spcPts val="0"/>
                        </a:spcAft>
                        <a:buFont typeface="+mj-lt"/>
                        <a:buNone/>
                      </a:pPr>
                      <a:r>
                        <a:rPr lang="en-GB" sz="1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5 </a:t>
                      </a:r>
                      <a:endParaRPr lang="en-GB" sz="10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Four (4) quarterly  Directorate performance report drafted and submitted to supervisor by 31st December, 2022</a:t>
                      </a: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a:t>
                      </a:r>
                      <a:r>
                        <a:rPr kumimoji="0" lang="en-GB" sz="1200" b="0" i="0" u="none" strike="noStrike" kern="1200" cap="none" spc="0" normalizeH="0" baseline="0" noProof="0" dirty="0">
                          <a:ln>
                            <a:noFill/>
                          </a:ln>
                          <a:solidFill>
                            <a:srgbClr val="000000"/>
                          </a:solidFill>
                          <a:effectLst/>
                          <a:uLnTx/>
                          <a:uFillTx/>
                          <a:latin typeface="Bookman Old Style" panose="02050604050505020204" pitchFamily="18" charset="0"/>
                          <a:ea typeface="Franklin Gothic Book" panose="020B0503020102020204" pitchFamily="34" charset="0"/>
                          <a:cs typeface="Times New Roman" panose="02020603050405020304" pitchFamily="18" charset="0"/>
                        </a:rPr>
                        <a:t>First and second quarters Unit performance  semi/ final draft reports prepared and submitted to supervisor/Director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very good drafts and submitted on time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pP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385322"/>
                  </a:ext>
                </a:extLst>
              </a:tr>
              <a:tr h="611369">
                <a:tc>
                  <a:txBody>
                    <a:bodyPr/>
                    <a:lstStyle/>
                    <a:p>
                      <a:pPr marL="0" marR="0" lvl="0" indent="0">
                        <a:lnSpc>
                          <a:spcPct val="200000"/>
                        </a:lnSpc>
                        <a:spcBef>
                          <a:spcPts val="0"/>
                        </a:spcBef>
                        <a:spcAft>
                          <a:spcPts val="0"/>
                        </a:spcAft>
                        <a:buFont typeface="+mj-lt"/>
                        <a:buNone/>
                      </a:pPr>
                      <a:r>
                        <a:rPr lang="en-GB" sz="10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6.</a:t>
                      </a:r>
                    </a:p>
                  </a:txBody>
                  <a:tcPr marL="51229" marR="54550" marT="15653"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120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0000"/>
                          </a:solidFill>
                          <a:effectLst/>
                          <a:uLnTx/>
                          <a:uFillTx/>
                          <a:latin typeface="Bookman Old Style" panose="02050604050505020204" pitchFamily="18" charset="0"/>
                          <a:ea typeface="Franklin Gothic Book" panose="020B0503020102020204" pitchFamily="34" charset="0"/>
                          <a:cs typeface="Times New Roman" panose="02020603050405020304" pitchFamily="18" charset="0"/>
                        </a:rPr>
                        <a:t> Draft Ministry/Department Annual Performance     Report prepared and submitted to Director by Dec. 2022</a:t>
                      </a: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effectLst/>
                          <a:latin typeface="Bookman Old Style" panose="02050604050505020204" pitchFamily="18" charset="0"/>
                          <a:ea typeface="SimSun" panose="02010600030101010101" pitchFamily="2" charset="-122"/>
                          <a:cs typeface="Times New Roman" panose="02020603050405020304" pitchFamily="18" charset="0"/>
                        </a:rPr>
                        <a:t>Target not due</a:t>
                      </a:r>
                    </a:p>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Bookman Old Style" panose="020506040505050202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32372696"/>
                  </a:ext>
                </a:extLst>
              </a:tr>
            </a:tbl>
          </a:graphicData>
        </a:graphic>
      </p:graphicFrame>
      <p:pic>
        <p:nvPicPr>
          <p:cNvPr id="4" name="Picture 3" descr="C:\Users\user\Documents\CMDWork\OHCS LOGO.bmp">
            <a:extLst>
              <a:ext uri="{FF2B5EF4-FFF2-40B4-BE49-F238E27FC236}">
                <a16:creationId xmlns:a16="http://schemas.microsoft.com/office/drawing/2014/main" id="{456C0CFF-D658-4319-A285-C489B70035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1977" y="0"/>
            <a:ext cx="1740023" cy="1328104"/>
          </a:xfrm>
          <a:prstGeom prst="rect">
            <a:avLst/>
          </a:prstGeom>
          <a:noFill/>
          <a:ln>
            <a:noFill/>
          </a:ln>
        </p:spPr>
      </p:pic>
      <p:sp>
        <p:nvSpPr>
          <p:cNvPr id="5" name="Slide Number Placeholder 4">
            <a:extLst>
              <a:ext uri="{FF2B5EF4-FFF2-40B4-BE49-F238E27FC236}">
                <a16:creationId xmlns:a16="http://schemas.microsoft.com/office/drawing/2014/main" id="{58E9F216-0C2D-58BE-CDDF-03590A4989E9}"/>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14521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B1D1-4375-43B5-B0A4-44BD9B83B707}"/>
              </a:ext>
            </a:extLst>
          </p:cNvPr>
          <p:cNvSpPr>
            <a:spLocks noGrp="1"/>
          </p:cNvSpPr>
          <p:nvPr>
            <p:ph type="title"/>
          </p:nvPr>
        </p:nvSpPr>
        <p:spPr>
          <a:xfrm>
            <a:off x="795010" y="223365"/>
            <a:ext cx="9644389" cy="701546"/>
          </a:xfrm>
        </p:spPr>
        <p:txBody>
          <a:bodyPr>
            <a:normAutofit fontScale="90000"/>
          </a:bodyPr>
          <a:lstStyle/>
          <a:p>
            <a:br>
              <a:rPr lang="en-US" sz="2800" b="1" dirty="0">
                <a:latin typeface="Bookman Old Style" panose="02050604050505020204" pitchFamily="18" charset="0"/>
                <a:ea typeface="SimSun" panose="02010600030101010101" pitchFamily="2" charset="-122"/>
                <a:cs typeface="Times New Roman" panose="02020603050405020304" pitchFamily="18" charset="0"/>
              </a:rPr>
            </a:br>
            <a:r>
              <a:rPr lang="en-US" sz="3100" b="1" dirty="0">
                <a:latin typeface="Bookman Old Style" panose="02050604050505020204" pitchFamily="18" charset="0"/>
                <a:ea typeface="SimSun" panose="02010600030101010101" pitchFamily="2" charset="-122"/>
                <a:cs typeface="Times New Roman" panose="02020603050405020304" pitchFamily="18" charset="0"/>
              </a:rPr>
              <a:t>SECTION 3: </a:t>
            </a:r>
            <a:r>
              <a:rPr lang="en-GB" sz="2700" b="1" dirty="0">
                <a:solidFill>
                  <a:srgbClr val="000000"/>
                </a:solidFill>
                <a:latin typeface="Bookman Old Style" panose="02050604050505020204" pitchFamily="18" charset="0"/>
                <a:ea typeface="SimSun" panose="02010600030101010101" pitchFamily="2" charset="-122"/>
                <a:cs typeface="Times New Roman" panose="02020603050405020304" pitchFamily="18" charset="0"/>
              </a:rPr>
              <a:t>PROGRESS REVIEW- COMPETENCIES</a:t>
            </a:r>
            <a:br>
              <a:rPr lang="en-US" sz="2700" dirty="0">
                <a:effectLst/>
                <a:latin typeface="Bookman Old Style" panose="02050604050505020204" pitchFamily="18" charset="0"/>
                <a:ea typeface="SimSun" panose="02010600030101010101" pitchFamily="2" charset="-122"/>
                <a:cs typeface="Times New Roman" panose="02020603050405020304" pitchFamily="18" charset="0"/>
              </a:rPr>
            </a:br>
            <a:endParaRPr lang="en-US" sz="2700" b="1" dirty="0">
              <a:latin typeface="Bookman Old Style" panose="02050604050505020204" pitchFamily="18" charset="0"/>
            </a:endParaRPr>
          </a:p>
        </p:txBody>
      </p:sp>
      <p:graphicFrame>
        <p:nvGraphicFramePr>
          <p:cNvPr id="7" name="Table 6">
            <a:extLst>
              <a:ext uri="{FF2B5EF4-FFF2-40B4-BE49-F238E27FC236}">
                <a16:creationId xmlns:a16="http://schemas.microsoft.com/office/drawing/2014/main" id="{74513DBF-F81C-4FD3-AD3F-B8DF239A2D50}"/>
              </a:ext>
            </a:extLst>
          </p:cNvPr>
          <p:cNvGraphicFramePr>
            <a:graphicFrameLocks noGrp="1"/>
          </p:cNvGraphicFramePr>
          <p:nvPr>
            <p:extLst>
              <p:ext uri="{D42A27DB-BD31-4B8C-83A1-F6EECF244321}">
                <p14:modId xmlns:p14="http://schemas.microsoft.com/office/powerpoint/2010/main" val="21471639"/>
              </p:ext>
            </p:extLst>
          </p:nvPr>
        </p:nvGraphicFramePr>
        <p:xfrm>
          <a:off x="147144" y="683173"/>
          <a:ext cx="11918730" cy="5723011"/>
        </p:xfrm>
        <a:graphic>
          <a:graphicData uri="http://schemas.openxmlformats.org/drawingml/2006/table">
            <a:tbl>
              <a:tblPr firstRow="1" firstCol="1" bandRow="1"/>
              <a:tblGrid>
                <a:gridCol w="410655">
                  <a:extLst>
                    <a:ext uri="{9D8B030D-6E8A-4147-A177-3AD203B41FA5}">
                      <a16:colId xmlns:a16="http://schemas.microsoft.com/office/drawing/2014/main" val="3102284309"/>
                    </a:ext>
                  </a:extLst>
                </a:gridCol>
                <a:gridCol w="1929386">
                  <a:extLst>
                    <a:ext uri="{9D8B030D-6E8A-4147-A177-3AD203B41FA5}">
                      <a16:colId xmlns:a16="http://schemas.microsoft.com/office/drawing/2014/main" val="1131420544"/>
                    </a:ext>
                  </a:extLst>
                </a:gridCol>
                <a:gridCol w="5204116">
                  <a:extLst>
                    <a:ext uri="{9D8B030D-6E8A-4147-A177-3AD203B41FA5}">
                      <a16:colId xmlns:a16="http://schemas.microsoft.com/office/drawing/2014/main" val="3723218299"/>
                    </a:ext>
                  </a:extLst>
                </a:gridCol>
                <a:gridCol w="4374573">
                  <a:extLst>
                    <a:ext uri="{9D8B030D-6E8A-4147-A177-3AD203B41FA5}">
                      <a16:colId xmlns:a16="http://schemas.microsoft.com/office/drawing/2014/main" val="1475740382"/>
                    </a:ext>
                  </a:extLst>
                </a:gridCol>
              </a:tblGrid>
              <a:tr h="267366">
                <a:tc gridSpan="4">
                  <a:txBody>
                    <a:bodyPr/>
                    <a:lstStyle/>
                    <a:p>
                      <a:pPr marL="0" marR="0" algn="ctr">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COMPETENCIES/VALUES PROGRESS REVIEW</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8159292"/>
                  </a:ext>
                </a:extLst>
              </a:tr>
              <a:tr h="575227">
                <a:tc>
                  <a:txBody>
                    <a:bodyPr/>
                    <a:lstStyle/>
                    <a:p>
                      <a:pPr marL="0" marR="0">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NO.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80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COMPETENCY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PROGRESS REVIEW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1"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REMARKS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832229"/>
                  </a:ext>
                </a:extLst>
              </a:tr>
              <a:tr h="795946">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1 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140460" algn="ctr"/>
                        </a:tabLs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Professionalism</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Bookman Old Style" panose="02050604050505020204" pitchFamily="18" charset="0"/>
                          <a:ea typeface="SimSun" panose="02010600030101010101" pitchFamily="2" charset="-122"/>
                          <a:cs typeface="Times New Roman" panose="02020603050405020304" pitchFamily="18" charset="0"/>
                        </a:rPr>
                        <a:t>Officer was able to complete his tasks and</a:t>
                      </a:r>
                      <a:r>
                        <a:rPr lang="en-US" sz="1400" baseline="0" dirty="0">
                          <a:solidFill>
                            <a:srgbClr val="000000"/>
                          </a:solidFill>
                          <a:effectLst/>
                          <a:latin typeface="Bookman Old Style" panose="02050604050505020204" pitchFamily="18" charset="0"/>
                          <a:ea typeface="SimSun" panose="02010600030101010101" pitchFamily="2" charset="-122"/>
                          <a:cs typeface="Times New Roman" panose="02020603050405020304" pitchFamily="18" charset="0"/>
                        </a:rPr>
                        <a:t> took on additional tasks and always shared ideas on problems emanating from the work</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Demonstrated 2 out of 3 descriptions</a:t>
                      </a:r>
                    </a:p>
                    <a:p>
                      <a:pPr marL="0" marR="0">
                        <a:lnSpc>
                          <a:spcPct val="115000"/>
                        </a:lnSpc>
                        <a:spcBef>
                          <a:spcPts val="0"/>
                        </a:spcBef>
                        <a:spcAft>
                          <a:spcPts val="0"/>
                        </a:spcAft>
                      </a:pPr>
                      <a:r>
                        <a:rPr lang="en-US" sz="1400" dirty="0">
                          <a:effectLst/>
                          <a:latin typeface="Bookman Old Style" panose="02050604050505020204" pitchFamily="18" charset="0"/>
                          <a:ea typeface="SimSun" panose="02010600030101010101" pitchFamily="2" charset="-122"/>
                          <a:cs typeface="Times New Roman" panose="02020603050405020304" pitchFamily="18" charset="0"/>
                        </a:rPr>
                        <a:t>Officer needs to read</a:t>
                      </a:r>
                      <a:r>
                        <a:rPr lang="en-US" sz="1400" baseline="0" dirty="0">
                          <a:effectLst/>
                          <a:latin typeface="Bookman Old Style" panose="02050604050505020204" pitchFamily="18" charset="0"/>
                          <a:ea typeface="SimSun" panose="02010600030101010101" pitchFamily="2" charset="-122"/>
                          <a:cs typeface="Times New Roman" panose="02020603050405020304" pitchFamily="18" charset="0"/>
                        </a:rPr>
                        <a:t> wide to master some of the subject areas.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259291"/>
                  </a:ext>
                </a:extLst>
              </a:tr>
              <a:tr h="795946">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2 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140460" algn="ctr"/>
                        </a:tabLs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Decision Making</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15"/>
                        </a:spcAft>
                      </a:pPr>
                      <a:r>
                        <a:rPr lang="en-US" sz="1400" dirty="0">
                          <a:effectLst/>
                          <a:latin typeface="Bookman Old Style" panose="02050604050505020204" pitchFamily="18" charset="0"/>
                          <a:ea typeface="SimSun" panose="02010600030101010101" pitchFamily="2" charset="-122"/>
                          <a:cs typeface="Times New Roman" panose="02020603050405020304" pitchFamily="18" charset="0"/>
                        </a:rPr>
                        <a:t>Officer demonstrate quick cognitive skills and is able take right decisions under undue pressure. </a:t>
                      </a: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Demonstrated 2 out of the 3 descriptions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p>
                      <a:pPr marL="0" marR="0">
                        <a:lnSpc>
                          <a:spcPct val="115000"/>
                        </a:lnSpc>
                        <a:spcBef>
                          <a:spcPts val="0"/>
                        </a:spcBef>
                        <a:spcAft>
                          <a:spcPts val="0"/>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Needs to enhance ability to analyse thoroughly and make right choices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48513"/>
                  </a:ext>
                </a:extLst>
              </a:tr>
              <a:tr h="531861">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3 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068070" algn="ctr"/>
                          <a:tab pos="2286635" algn="ctr"/>
                          <a:tab pos="2743835" algn="ctr"/>
                        </a:tabLs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Leadership</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15"/>
                        </a:spcAft>
                      </a:pPr>
                      <a:r>
                        <a:rPr lang="en-US" sz="1400" dirty="0">
                          <a:solidFill>
                            <a:srgbClr val="000000"/>
                          </a:solidFill>
                          <a:effectLst/>
                          <a:latin typeface="Bookman Old Style" panose="02050604050505020204" pitchFamily="18" charset="0"/>
                          <a:ea typeface="SimSun" panose="02010600030101010101" pitchFamily="2" charset="-122"/>
                          <a:cs typeface="Times New Roman" panose="02020603050405020304" pitchFamily="18" charset="0"/>
                        </a:rPr>
                        <a:t>Officer</a:t>
                      </a:r>
                      <a:r>
                        <a:rPr lang="en-US" sz="1400" baseline="0" dirty="0">
                          <a:solidFill>
                            <a:srgbClr val="000000"/>
                          </a:solidFill>
                          <a:effectLst/>
                          <a:latin typeface="Bookman Old Style" panose="02050604050505020204" pitchFamily="18" charset="0"/>
                          <a:ea typeface="SimSun" panose="02010600030101010101" pitchFamily="2" charset="-122"/>
                          <a:cs typeface="Times New Roman" panose="02020603050405020304" pitchFamily="18" charset="0"/>
                        </a:rPr>
                        <a:t> is proactive problem solver</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Demonstrated 2 out of the 3 descriptions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Needs further mentoring</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151807"/>
                  </a:ext>
                </a:extLst>
              </a:tr>
              <a:tr h="655465">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4 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Organisation and Management</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15"/>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Officer successfully organised meetings and programmes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Demonstrated 1 out of the 3 descriptions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p>
                      <a:pPr marL="0" marR="0">
                        <a:lnSpc>
                          <a:spcPct val="115000"/>
                        </a:lnSpc>
                        <a:spcBef>
                          <a:spcPts val="0"/>
                        </a:spcBef>
                        <a:spcAft>
                          <a:spcPts val="0"/>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Needs further assistance</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84509"/>
                  </a:ext>
                </a:extLst>
              </a:tr>
              <a:tr h="1037478">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5 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09600" algn="just">
                        <a:lnSpc>
                          <a:spcPct val="115000"/>
                        </a:lnSpc>
                        <a:spcBef>
                          <a:spcPts val="0"/>
                        </a:spcBef>
                        <a:spcAft>
                          <a:spcPts val="0"/>
                        </a:spcAf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Maximising &amp; maintaining Productivity </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lvl="0" indent="-6350" algn="l" defTabSz="914400" rtl="0" eaLnBrk="1" fontAlgn="auto" latinLnBrk="0" hangingPunct="1">
                        <a:lnSpc>
                          <a:spcPct val="115000"/>
                        </a:lnSpc>
                        <a:spcBef>
                          <a:spcPts val="0"/>
                        </a:spcBef>
                        <a:spcAft>
                          <a:spcPts val="15"/>
                        </a:spcAft>
                        <a:buClrTx/>
                        <a:buSzTx/>
                        <a:buFontTx/>
                        <a:buNone/>
                        <a:tabLst/>
                        <a:defRPr/>
                      </a:pPr>
                      <a:r>
                        <a:rPr lang="en-US"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Officer is able to work under minimal supervision and produce good reports on time</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p>
                      <a:pPr marL="6350" marR="0" indent="-6350">
                        <a:lnSpc>
                          <a:spcPct val="115000"/>
                        </a:lnSpc>
                        <a:spcBef>
                          <a:spcPts val="0"/>
                        </a:spcBef>
                        <a:spcAft>
                          <a:spcPts val="15"/>
                        </a:spcAft>
                      </a:pP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Requires some coaching</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963917"/>
                  </a:ext>
                </a:extLst>
              </a:tr>
              <a:tr h="531861">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6 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1068070" algn="ctr"/>
                          <a:tab pos="2286635" algn="ctr"/>
                          <a:tab pos="2743835" algn="ctr"/>
                        </a:tabLs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Teamwork</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15"/>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Officer works</a:t>
                      </a:r>
                      <a:r>
                        <a:rPr lang="en-GB" sz="1400" baseline="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well with team members and always willing to share ideas</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Bookman Old Style" panose="02050604050505020204" pitchFamily="18" charset="0"/>
                          <a:ea typeface="SimSun" panose="02010600030101010101" pitchFamily="2" charset="-122"/>
                          <a:cs typeface="Times New Roman" panose="02020603050405020304" pitchFamily="18" charset="0"/>
                        </a:rPr>
                        <a:t>Good show of  Teamplay</a:t>
                      </a: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934030"/>
                  </a:ext>
                </a:extLst>
              </a:tr>
              <a:tr h="531861">
                <a:tc>
                  <a:txBody>
                    <a:bodyPr/>
                    <a:lstStyle/>
                    <a:p>
                      <a:pPr marL="0" marR="0" lvl="0" indent="0">
                        <a:lnSpc>
                          <a:spcPct val="115000"/>
                        </a:lnSpc>
                        <a:spcBef>
                          <a:spcPts val="0"/>
                        </a:spcBef>
                        <a:spcAft>
                          <a:spcPts val="0"/>
                        </a:spcAft>
                        <a:buFont typeface="+mj-lt"/>
                        <a:buNone/>
                      </a:pPr>
                      <a:r>
                        <a:rPr lang="en-GB" sz="1300" dirty="0">
                          <a:solidFill>
                            <a:schemeClr val="tx1"/>
                          </a:solidFill>
                          <a:effectLst/>
                          <a:latin typeface="Times New Roman" panose="02020603050405020304" pitchFamily="18" charset="0"/>
                          <a:ea typeface="Franklin Gothic Book" panose="020B0503020102020204" pitchFamily="34" charset="0"/>
                          <a:cs typeface="Times New Roman" panose="02020603050405020304" pitchFamily="18" charset="0"/>
                        </a:rPr>
                        <a:t>7 </a:t>
                      </a:r>
                      <a:endParaRPr lang="en-US" sz="13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73025" marT="2095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8110" algn="just">
                        <a:lnSpc>
                          <a:spcPct val="115000"/>
                        </a:lnSpc>
                        <a:spcBef>
                          <a:spcPts val="0"/>
                        </a:spcBef>
                        <a:spcAft>
                          <a:spcPts val="0"/>
                        </a:spcAft>
                      </a:pPr>
                      <a:r>
                        <a:rPr lang="en-GB" sz="1400" b="0" dirty="0">
                          <a:effectLst/>
                          <a:latin typeface="Bookman Old Style" panose="02050604050505020204" pitchFamily="18" charset="0"/>
                          <a:ea typeface="SimSun" panose="02010600030101010101" pitchFamily="2" charset="-122"/>
                          <a:cs typeface="Times New Roman" panose="02020603050405020304" pitchFamily="18" charset="0"/>
                        </a:rPr>
                        <a:t>Communication </a:t>
                      </a:r>
                      <a:endParaRPr lang="en-US" sz="1400" b="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indent="-6350">
                        <a:lnSpc>
                          <a:spcPct val="115000"/>
                        </a:lnSpc>
                        <a:spcBef>
                          <a:spcPts val="0"/>
                        </a:spcBef>
                        <a:spcAft>
                          <a:spcPts val="15"/>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Good</a:t>
                      </a:r>
                      <a:r>
                        <a:rPr lang="en-GB" sz="1400" baseline="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communicator, sharing information with his peers and always ready to listen.</a:t>
                      </a: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 </a:t>
                      </a:r>
                      <a:endParaRPr lang="en-US" sz="14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Bookman Old Style" panose="02050604050505020204" pitchFamily="18" charset="0"/>
                          <a:ea typeface="Franklin Gothic Book" panose="020B0503020102020204" pitchFamily="34" charset="0"/>
                          <a:cs typeface="Times New Roman" panose="02020603050405020304" pitchFamily="18" charset="0"/>
                        </a:rPr>
                        <a:t>Must keep it up</a:t>
                      </a:r>
                      <a:endParaRPr lang="en-US" sz="1200" dirty="0">
                        <a:effectLst/>
                        <a:latin typeface="Bookman Old Style" panose="02050604050505020204" pitchFamily="18" charset="0"/>
                        <a:ea typeface="SimSun" panose="02010600030101010101" pitchFamily="2" charset="-122"/>
                        <a:cs typeface="Times New Roman" panose="02020603050405020304" pitchFamily="18" charset="0"/>
                      </a:endParaRPr>
                    </a:p>
                  </a:txBody>
                  <a:tcPr marL="68580" marR="73025" marT="209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24896"/>
                  </a:ext>
                </a:extLst>
              </a:tr>
            </a:tbl>
          </a:graphicData>
        </a:graphic>
      </p:graphicFrame>
      <p:sp>
        <p:nvSpPr>
          <p:cNvPr id="8" name="Rectangle 2">
            <a:extLst>
              <a:ext uri="{FF2B5EF4-FFF2-40B4-BE49-F238E27FC236}">
                <a16:creationId xmlns:a16="http://schemas.microsoft.com/office/drawing/2014/main" id="{0A9EF773-5E4E-475F-9FAE-20065E385BF0}"/>
              </a:ext>
            </a:extLst>
          </p:cNvPr>
          <p:cNvSpPr>
            <a:spLocks noChangeArrowheads="1"/>
          </p:cNvSpPr>
          <p:nvPr/>
        </p:nvSpPr>
        <p:spPr bwMode="auto">
          <a:xfrm flipV="1">
            <a:off x="2474913" y="2343150"/>
            <a:ext cx="7964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descr="C:\Users\user\Documents\CMDWork\OHCS LOGO.bmp">
            <a:extLst>
              <a:ext uri="{FF2B5EF4-FFF2-40B4-BE49-F238E27FC236}">
                <a16:creationId xmlns:a16="http://schemas.microsoft.com/office/drawing/2014/main" id="{FFA42597-842A-47C5-9EBF-E5D2D3A44D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9400" y="40479"/>
            <a:ext cx="1740023" cy="1328104"/>
          </a:xfrm>
          <a:prstGeom prst="rect">
            <a:avLst/>
          </a:prstGeom>
          <a:noFill/>
          <a:ln>
            <a:noFill/>
          </a:ln>
        </p:spPr>
      </p:pic>
      <p:sp>
        <p:nvSpPr>
          <p:cNvPr id="3" name="Slide Number Placeholder 2">
            <a:extLst>
              <a:ext uri="{FF2B5EF4-FFF2-40B4-BE49-F238E27FC236}">
                <a16:creationId xmlns:a16="http://schemas.microsoft.com/office/drawing/2014/main" id="{B41104AA-5BB4-247F-44F0-B9E56B0D831A}"/>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912319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B1D1-4375-43B5-B0A4-44BD9B83B707}"/>
              </a:ext>
            </a:extLst>
          </p:cNvPr>
          <p:cNvSpPr>
            <a:spLocks noGrp="1"/>
          </p:cNvSpPr>
          <p:nvPr>
            <p:ph type="title"/>
          </p:nvPr>
        </p:nvSpPr>
        <p:spPr>
          <a:xfrm>
            <a:off x="763480" y="196644"/>
            <a:ext cx="9357982" cy="433977"/>
          </a:xfrm>
        </p:spPr>
        <p:txBody>
          <a:bodyPr>
            <a:normAutofit fontScale="90000"/>
          </a:bodyPr>
          <a:lstStyle/>
          <a:p>
            <a:pPr algn="ct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br>
              <a:rPr lang="en-US" sz="3100" b="1" dirty="0">
                <a:latin typeface="Bookman Old Style" panose="02050604050505020204" pitchFamily="18" charset="0"/>
                <a:ea typeface="SimSun" panose="02010600030101010101" pitchFamily="2" charset="-122"/>
                <a:cs typeface="Times New Roman" panose="02020603050405020304" pitchFamily="18" charset="0"/>
              </a:rPr>
            </a:br>
            <a:r>
              <a:rPr lang="en-US" sz="3100" b="1" dirty="0">
                <a:latin typeface="Bookman Old Style" panose="02050604050505020204" pitchFamily="18" charset="0"/>
                <a:ea typeface="SimSun" panose="02010600030101010101" pitchFamily="2" charset="-122"/>
                <a:cs typeface="Times New Roman" panose="02020603050405020304" pitchFamily="18" charset="0"/>
              </a:rPr>
              <a:t>SECTION 3: </a:t>
            </a:r>
            <a:r>
              <a:rPr lang="en-GB" sz="2700" b="1" dirty="0">
                <a:solidFill>
                  <a:srgbClr val="000000"/>
                </a:solidFill>
                <a:latin typeface="Bookman Old Style" panose="02050604050505020204" pitchFamily="18" charset="0"/>
                <a:ea typeface="SimSun" panose="02010600030101010101" pitchFamily="2" charset="-122"/>
                <a:cs typeface="Times New Roman" panose="02020603050405020304" pitchFamily="18" charset="0"/>
              </a:rPr>
              <a:t>STATUS OF </a:t>
            </a:r>
            <a:r>
              <a:rPr lang="en-GB" sz="2700" b="1" dirty="0">
                <a:latin typeface="Bookman Old Style" panose="02050604050505020204" pitchFamily="18" charset="0"/>
              </a:rPr>
              <a:t>LEARNING PLAN </a:t>
            </a:r>
            <a:endParaRPr lang="en-US" sz="2700" b="1" dirty="0">
              <a:latin typeface="Bookman Old Style" panose="02050604050505020204" pitchFamily="18" charset="0"/>
            </a:endParaRPr>
          </a:p>
        </p:txBody>
      </p:sp>
      <p:graphicFrame>
        <p:nvGraphicFramePr>
          <p:cNvPr id="6" name="Object 5">
            <a:extLst>
              <a:ext uri="{FF2B5EF4-FFF2-40B4-BE49-F238E27FC236}">
                <a16:creationId xmlns:a16="http://schemas.microsoft.com/office/drawing/2014/main" id="{2F2578A5-202D-4A59-B40E-759837E3D804}"/>
              </a:ext>
            </a:extLst>
          </p:cNvPr>
          <p:cNvGraphicFramePr>
            <a:graphicFrameLocks noChangeAspect="1"/>
          </p:cNvGraphicFramePr>
          <p:nvPr>
            <p:extLst>
              <p:ext uri="{D42A27DB-BD31-4B8C-83A1-F6EECF244321}">
                <p14:modId xmlns:p14="http://schemas.microsoft.com/office/powerpoint/2010/main" val="4109711714"/>
              </p:ext>
            </p:extLst>
          </p:nvPr>
        </p:nvGraphicFramePr>
        <p:xfrm>
          <a:off x="0" y="756745"/>
          <a:ext cx="11956026" cy="5904611"/>
        </p:xfrm>
        <a:graphic>
          <a:graphicData uri="http://schemas.openxmlformats.org/presentationml/2006/ole">
            <mc:AlternateContent xmlns:mc="http://schemas.openxmlformats.org/markup-compatibility/2006">
              <mc:Choice xmlns:v="urn:schemas-microsoft-com:vml" Requires="v">
                <p:oleObj spid="_x0000_s1025" name="Document" r:id="rId3" imgW="8227575" imgH="5852506" progId="Word.Document.12">
                  <p:embed/>
                </p:oleObj>
              </mc:Choice>
              <mc:Fallback>
                <p:oleObj name="Document" r:id="rId3" imgW="8227575" imgH="5852506" progId="Word.Document.12">
                  <p:embed/>
                  <p:pic>
                    <p:nvPicPr>
                      <p:cNvPr id="6" name="Object 5">
                        <a:extLst>
                          <a:ext uri="{FF2B5EF4-FFF2-40B4-BE49-F238E27FC236}">
                            <a16:creationId xmlns:a16="http://schemas.microsoft.com/office/drawing/2014/main" id="{2F2578A5-202D-4A59-B40E-759837E3D804}"/>
                          </a:ext>
                        </a:extLst>
                      </p:cNvPr>
                      <p:cNvPicPr/>
                      <p:nvPr/>
                    </p:nvPicPr>
                    <p:blipFill>
                      <a:blip r:embed="rId4"/>
                      <a:stretch>
                        <a:fillRect/>
                      </a:stretch>
                    </p:blipFill>
                    <p:spPr>
                      <a:xfrm>
                        <a:off x="0" y="756745"/>
                        <a:ext cx="11956026" cy="5904611"/>
                      </a:xfrm>
                      <a:prstGeom prst="rect">
                        <a:avLst/>
                      </a:prstGeom>
                    </p:spPr>
                  </p:pic>
                </p:oleObj>
              </mc:Fallback>
            </mc:AlternateContent>
          </a:graphicData>
        </a:graphic>
      </p:graphicFrame>
      <p:pic>
        <p:nvPicPr>
          <p:cNvPr id="4" name="Picture 3" descr="C:\Users\user\Documents\CMDWork\OHCS LOGO.bmp">
            <a:extLst>
              <a:ext uri="{FF2B5EF4-FFF2-40B4-BE49-F238E27FC236}">
                <a16:creationId xmlns:a16="http://schemas.microsoft.com/office/drawing/2014/main" id="{7C1783CF-907C-4D29-B5BD-AE2B6A09F2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6658" y="196644"/>
            <a:ext cx="1327355" cy="943897"/>
          </a:xfrm>
          <a:prstGeom prst="rect">
            <a:avLst/>
          </a:prstGeom>
          <a:noFill/>
          <a:ln>
            <a:noFill/>
          </a:ln>
        </p:spPr>
      </p:pic>
      <p:sp>
        <p:nvSpPr>
          <p:cNvPr id="7" name="Slide Number Placeholder 6">
            <a:extLst>
              <a:ext uri="{FF2B5EF4-FFF2-40B4-BE49-F238E27FC236}">
                <a16:creationId xmlns:a16="http://schemas.microsoft.com/office/drawing/2014/main" id="{120977CB-3D8F-DCDD-D182-027DAECE3D9E}"/>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35625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52847"/>
            <a:ext cx="6950066" cy="801188"/>
          </a:xfrm>
        </p:spPr>
        <p:txBody>
          <a:bodyPr>
            <a:normAutofit/>
          </a:bodyPr>
          <a:lstStyle/>
          <a:p>
            <a:pPr algn="l"/>
            <a:r>
              <a:rPr lang="en-US" sz="3600" b="1" dirty="0">
                <a:latin typeface="Eras Bold ITC" panose="020B0907030504020204" pitchFamily="34" charset="0"/>
              </a:rPr>
              <a:t>END-OF-YEAR ASSESSMENT</a:t>
            </a:r>
          </a:p>
        </p:txBody>
      </p:sp>
      <p:graphicFrame>
        <p:nvGraphicFramePr>
          <p:cNvPr id="5" name="Content Placeholder 4">
            <a:extLst>
              <a:ext uri="{FF2B5EF4-FFF2-40B4-BE49-F238E27FC236}">
                <a16:creationId xmlns:a16="http://schemas.microsoft.com/office/drawing/2014/main" id="{B4015584-8005-41E6-AA5F-D220EAADB077}"/>
              </a:ext>
            </a:extLst>
          </p:cNvPr>
          <p:cNvGraphicFramePr>
            <a:graphicFrameLocks noGrp="1"/>
          </p:cNvGraphicFramePr>
          <p:nvPr>
            <p:ph idx="1"/>
            <p:extLst>
              <p:ext uri="{D42A27DB-BD31-4B8C-83A1-F6EECF244321}">
                <p14:modId xmlns:p14="http://schemas.microsoft.com/office/powerpoint/2010/main" val="4250410663"/>
              </p:ext>
            </p:extLst>
          </p:nvPr>
        </p:nvGraphicFramePr>
        <p:xfrm>
          <a:off x="248575" y="1518081"/>
          <a:ext cx="11194741" cy="4598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user\Documents\CMDWork\OHCS LOGO.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4161" y="166246"/>
            <a:ext cx="2232247" cy="1584177"/>
          </a:xfrm>
          <a:prstGeom prst="rect">
            <a:avLst/>
          </a:prstGeom>
          <a:noFill/>
          <a:ln>
            <a:noFill/>
          </a:ln>
        </p:spPr>
      </p:pic>
      <p:sp>
        <p:nvSpPr>
          <p:cNvPr id="3" name="Slide Number Placeholder 2">
            <a:extLst>
              <a:ext uri="{FF2B5EF4-FFF2-40B4-BE49-F238E27FC236}">
                <a16:creationId xmlns:a16="http://schemas.microsoft.com/office/drawing/2014/main" id="{B65A1F52-F002-4DBC-2BE4-63418B59C2CC}"/>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09275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5" y="0"/>
            <a:ext cx="9232777" cy="809896"/>
          </a:xfrm>
        </p:spPr>
        <p:txBody>
          <a:bodyPr>
            <a:normAutofit fontScale="90000"/>
          </a:bodyPr>
          <a:lstStyle/>
          <a:p>
            <a:br>
              <a:rPr lang="en-US" sz="3200" b="1" cap="none" dirty="0">
                <a:solidFill>
                  <a:prstClr val="black"/>
                </a:solidFill>
                <a:latin typeface="Bookman Old Style" panose="02050604050505020204" pitchFamily="18" charset="0"/>
                <a:cs typeface="Arial" pitchFamily="34" charset="0"/>
              </a:rPr>
            </a:br>
            <a:r>
              <a:rPr lang="en-US" sz="3300" b="1" cap="none" dirty="0">
                <a:solidFill>
                  <a:prstClr val="black"/>
                </a:solidFill>
                <a:latin typeface="Bookman Old Style" panose="02050604050505020204" pitchFamily="18" charset="0"/>
                <a:cs typeface="Arial" pitchFamily="34" charset="0"/>
              </a:rPr>
              <a:t>SECTION 5</a:t>
            </a:r>
            <a:r>
              <a:rPr lang="en-US" sz="3200" b="1" dirty="0">
                <a:solidFill>
                  <a:prstClr val="black"/>
                </a:solidFill>
                <a:latin typeface="Bookman Old Style" panose="02050604050505020204" pitchFamily="18" charset="0"/>
                <a:cs typeface="Arial" pitchFamily="34" charset="0"/>
              </a:rPr>
              <a:t> - </a:t>
            </a:r>
            <a:r>
              <a:rPr lang="en-US" sz="3100" b="1" dirty="0">
                <a:solidFill>
                  <a:prstClr val="black"/>
                </a:solidFill>
                <a:latin typeface="Bookman Old Style" panose="02050604050505020204" pitchFamily="18" charset="0"/>
                <a:cs typeface="Arial" pitchFamily="34" charset="0"/>
              </a:rPr>
              <a:t>END OF YEAR ASSESSMENT</a:t>
            </a:r>
            <a:endParaRPr lang="en-US" sz="3100" dirty="0">
              <a:latin typeface="Bookman Old Style" panose="02050604050505020204" pitchFamily="18" charset="0"/>
            </a:endParaRPr>
          </a:p>
        </p:txBody>
      </p:sp>
      <p:pic>
        <p:nvPicPr>
          <p:cNvPr id="7" name="Picture 6"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9552" y="86666"/>
            <a:ext cx="1669002" cy="1229340"/>
          </a:xfrm>
          <a:prstGeom prst="rect">
            <a:avLst/>
          </a:prstGeom>
          <a:noFill/>
          <a:ln>
            <a:noFill/>
          </a:ln>
        </p:spPr>
      </p:pic>
      <p:graphicFrame>
        <p:nvGraphicFramePr>
          <p:cNvPr id="3" name="Table 2">
            <a:extLst>
              <a:ext uri="{FF2B5EF4-FFF2-40B4-BE49-F238E27FC236}">
                <a16:creationId xmlns:a16="http://schemas.microsoft.com/office/drawing/2014/main" id="{C1C8BFF9-ADEB-4D38-AA7C-E7CA3C521F3A}"/>
              </a:ext>
            </a:extLst>
          </p:cNvPr>
          <p:cNvGraphicFramePr>
            <a:graphicFrameLocks noGrp="1"/>
          </p:cNvGraphicFramePr>
          <p:nvPr>
            <p:extLst>
              <p:ext uri="{D42A27DB-BD31-4B8C-83A1-F6EECF244321}">
                <p14:modId xmlns:p14="http://schemas.microsoft.com/office/powerpoint/2010/main" val="2960016352"/>
              </p:ext>
            </p:extLst>
          </p:nvPr>
        </p:nvGraphicFramePr>
        <p:xfrm>
          <a:off x="282463" y="930651"/>
          <a:ext cx="10552685" cy="5511917"/>
        </p:xfrm>
        <a:graphic>
          <a:graphicData uri="http://schemas.openxmlformats.org/drawingml/2006/table">
            <a:tbl>
              <a:tblPr firstRow="1" firstCol="1" bandRow="1"/>
              <a:tblGrid>
                <a:gridCol w="480208">
                  <a:extLst>
                    <a:ext uri="{9D8B030D-6E8A-4147-A177-3AD203B41FA5}">
                      <a16:colId xmlns:a16="http://schemas.microsoft.com/office/drawing/2014/main" val="2964579690"/>
                    </a:ext>
                  </a:extLst>
                </a:gridCol>
                <a:gridCol w="3596759">
                  <a:extLst>
                    <a:ext uri="{9D8B030D-6E8A-4147-A177-3AD203B41FA5}">
                      <a16:colId xmlns:a16="http://schemas.microsoft.com/office/drawing/2014/main" val="509980794"/>
                    </a:ext>
                  </a:extLst>
                </a:gridCol>
                <a:gridCol w="2999402">
                  <a:extLst>
                    <a:ext uri="{9D8B030D-6E8A-4147-A177-3AD203B41FA5}">
                      <a16:colId xmlns:a16="http://schemas.microsoft.com/office/drawing/2014/main" val="1617034686"/>
                    </a:ext>
                  </a:extLst>
                </a:gridCol>
                <a:gridCol w="898358">
                  <a:extLst>
                    <a:ext uri="{9D8B030D-6E8A-4147-A177-3AD203B41FA5}">
                      <a16:colId xmlns:a16="http://schemas.microsoft.com/office/drawing/2014/main" val="812125434"/>
                    </a:ext>
                  </a:extLst>
                </a:gridCol>
                <a:gridCol w="2577958">
                  <a:extLst>
                    <a:ext uri="{9D8B030D-6E8A-4147-A177-3AD203B41FA5}">
                      <a16:colId xmlns:a16="http://schemas.microsoft.com/office/drawing/2014/main" val="906132375"/>
                    </a:ext>
                  </a:extLst>
                </a:gridCol>
              </a:tblGrid>
              <a:tr h="622275">
                <a:tc gridSpan="5">
                  <a:txBody>
                    <a:bodyPr/>
                    <a:lstStyle/>
                    <a:p>
                      <a:pPr marL="0" marR="0">
                        <a:lnSpc>
                          <a:spcPct val="115000"/>
                        </a:lnSpc>
                        <a:spcBef>
                          <a:spcPts val="0"/>
                        </a:spcBef>
                        <a:spcAft>
                          <a:spcPts val="0"/>
                        </a:spcAft>
                        <a:tabLst>
                          <a:tab pos="1652905" algn="ctr"/>
                        </a:tabLst>
                      </a:pPr>
                      <a:br>
                        <a:rPr lang="en-GB" sz="18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br>
                      <a:r>
                        <a:rPr lang="en-GB" sz="1800" dirty="0">
                          <a:solidFill>
                            <a:srgbClr val="FFFFFF"/>
                          </a:solidFill>
                          <a:effectLst/>
                          <a:latin typeface="Times New Roman" panose="02020603050405020304" pitchFamily="18" charset="0"/>
                          <a:ea typeface="Franklin Gothic Book" panose="020B0503020102020204" pitchFamily="34" charset="0"/>
                          <a:cs typeface="Times New Roman" panose="02020603050405020304" pitchFamily="18" charset="0"/>
                        </a:rPr>
                        <a:t>SECTION 5: END OF YEAR ASSESSMENT  (To be completed  by Appraiser during meeting with Appraisee)</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87776" marT="16580" marB="5852" anchor="b">
                    <a:lnL w="19050" cap="flat" cmpd="sng" algn="ctr">
                      <a:solidFill>
                        <a:srgbClr val="385623"/>
                      </a:solidFill>
                      <a:prstDash val="solid"/>
                      <a:round/>
                      <a:headEnd type="none" w="med" len="med"/>
                      <a:tailEnd type="none" w="med" len="med"/>
                    </a:lnL>
                    <a:lnT w="19050" cap="flat" cmpd="sng" algn="ctr">
                      <a:solidFill>
                        <a:srgbClr val="385623"/>
                      </a:solidFill>
                      <a:prstDash val="solid"/>
                      <a:round/>
                      <a:headEnd type="none" w="med" len="med"/>
                      <a:tailEnd type="none" w="med" len="med"/>
                    </a:lnT>
                    <a:lnB w="19050" cap="flat" cmpd="sng" algn="ctr">
                      <a:solidFill>
                        <a:srgbClr val="385623"/>
                      </a:solidFill>
                      <a:prstDash val="solid"/>
                      <a:round/>
                      <a:headEnd type="none" w="med" len="med"/>
                      <a:tailEnd type="none" w="med" len="med"/>
                    </a:lnB>
                    <a:solidFill>
                      <a:srgbClr val="004C22"/>
                    </a:solidFill>
                  </a:tcPr>
                </a:tc>
                <a:tc hMerge="1">
                  <a:txBody>
                    <a:bodyPr/>
                    <a:lstStyle/>
                    <a:p>
                      <a:endParaRPr lang="en-US" sz="1400" dirty="0"/>
                    </a:p>
                  </a:txBody>
                  <a:tcPr marL="70221" marR="70221" marT="35110" marB="35110">
                    <a:lnL w="19050" cap="flat" cmpd="sng" algn="ctr">
                      <a:solidFill>
                        <a:srgbClr val="385623"/>
                      </a:solidFill>
                      <a:prstDash val="solid"/>
                      <a:round/>
                      <a:headEnd type="none" w="med" len="med"/>
                      <a:tailEnd type="none" w="med" len="med"/>
                    </a:lnL>
                    <a:solidFill>
                      <a:srgbClr val="004C22"/>
                    </a:solidFill>
                  </a:tcPr>
                </a:tc>
                <a:tc hMerge="1">
                  <a:txBody>
                    <a:bodyPr/>
                    <a:lstStyle/>
                    <a:p>
                      <a:endParaRPr lang="en-US" sz="1400" dirty="0"/>
                    </a:p>
                  </a:txBody>
                  <a:tcPr marL="70221" marR="70221" marT="35110" marB="35110"/>
                </a:tc>
                <a:tc hMerge="1">
                  <a:txBody>
                    <a:bodyPr/>
                    <a:lstStyle/>
                    <a:p>
                      <a:endParaRPr lang="en-US" sz="1400" dirty="0"/>
                    </a:p>
                  </a:txBody>
                  <a:tcPr marL="70221" marR="70221" marT="35110" marB="35110"/>
                </a:tc>
                <a:tc hMerge="1">
                  <a:txBody>
                    <a:bodyPr/>
                    <a:lstStyle/>
                    <a:p>
                      <a:endParaRPr lang="en-US" sz="1400" dirty="0"/>
                    </a:p>
                  </a:txBody>
                  <a:tcPr marL="70221" marR="70221" marT="35110" marB="35110"/>
                </a:tc>
                <a:extLst>
                  <a:ext uri="{0D108BD9-81ED-4DB2-BD59-A6C34878D82A}">
                    <a16:rowId xmlns:a16="http://schemas.microsoft.com/office/drawing/2014/main" val="1914911944"/>
                  </a:ext>
                </a:extLst>
              </a:tr>
              <a:tr h="488739">
                <a:tc gridSpan="5">
                  <a:txBody>
                    <a:bodyPr/>
                    <a:lstStyle/>
                    <a:p>
                      <a:pPr marL="0" marR="0" algn="ctr">
                        <a:lnSpc>
                          <a:spcPct val="115000"/>
                        </a:lnSpc>
                        <a:spcBef>
                          <a:spcPts val="0"/>
                        </a:spcBef>
                        <a:spcAft>
                          <a:spcPts val="0"/>
                        </a:spcAft>
                      </a:pPr>
                      <a:r>
                        <a:rPr lang="en-GB" sz="14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This section provides a summary of an Appraisee’s score during the End of Year Assessment and how it is to be computed. A Total Score of 60 is to be awarded based on the performance of the Appraisee on all targets. A score of 40 is allocated based on Competencies demonstrated</a:t>
                      </a:r>
                      <a:r>
                        <a:rPr lang="en-GB" sz="9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endParaRPr lang="en-US" sz="8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87776" marT="16580" marB="5852">
                    <a:lnL w="19050" cap="flat" cmpd="sng" algn="ctr">
                      <a:solidFill>
                        <a:srgbClr val="385623"/>
                      </a:solidFill>
                      <a:prstDash val="solid"/>
                      <a:round/>
                      <a:headEnd type="none" w="med" len="med"/>
                      <a:tailEnd type="none" w="med" len="med"/>
                    </a:lnL>
                    <a:lnT w="19050" cap="flat" cmpd="sng" algn="ctr">
                      <a:solidFill>
                        <a:srgbClr val="38562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70221" marR="70221" marT="35110" marB="35110">
                    <a:lnL w="19050" cap="flat" cmpd="sng" algn="ctr">
                      <a:solidFill>
                        <a:srgbClr val="385623"/>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400" dirty="0"/>
                    </a:p>
                  </a:txBody>
                  <a:tcPr marL="70221" marR="70221" marT="35110" marB="35110">
                    <a:lnB w="12700" cap="flat" cmpd="sng" algn="ctr">
                      <a:solidFill>
                        <a:srgbClr val="000000"/>
                      </a:solidFill>
                      <a:prstDash val="solid"/>
                      <a:round/>
                      <a:headEnd type="none" w="med" len="med"/>
                      <a:tailEnd type="none" w="med" len="med"/>
                    </a:lnB>
                  </a:tcPr>
                </a:tc>
                <a:tc hMerge="1">
                  <a:txBody>
                    <a:bodyPr/>
                    <a:lstStyle/>
                    <a:p>
                      <a:endParaRPr lang="en-US" sz="1400" dirty="0"/>
                    </a:p>
                  </a:txBody>
                  <a:tcPr marL="70221" marR="70221" marT="35110" marB="35110">
                    <a:lnB w="12700" cap="flat" cmpd="sng" algn="ctr">
                      <a:solidFill>
                        <a:srgbClr val="000000"/>
                      </a:solidFill>
                      <a:prstDash val="solid"/>
                      <a:round/>
                      <a:headEnd type="none" w="med" len="med"/>
                      <a:tailEnd type="none" w="med" len="med"/>
                    </a:lnB>
                  </a:tcPr>
                </a:tc>
                <a:tc hMerge="1">
                  <a:txBody>
                    <a:bodyPr/>
                    <a:lstStyle/>
                    <a:p>
                      <a:endParaRPr lang="en-US" sz="1400" dirty="0"/>
                    </a:p>
                  </a:txBody>
                  <a:tcPr marL="70221" marR="70221" marT="35110" marB="35110">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92246"/>
                  </a:ext>
                </a:extLst>
              </a:tr>
              <a:tr h="300393">
                <a:tc gridSpan="5">
                  <a:txBody>
                    <a:bodyPr/>
                    <a:lstStyle/>
                    <a:p>
                      <a:pPr marL="0" marR="0" algn="ctr">
                        <a:lnSpc>
                          <a:spcPct val="107000"/>
                        </a:lnSpc>
                        <a:spcBef>
                          <a:spcPts val="0"/>
                        </a:spcBef>
                        <a:spcAft>
                          <a:spcPts val="0"/>
                        </a:spcAft>
                      </a:pPr>
                      <a:r>
                        <a:rPr lang="en-GB" sz="9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a:t>
                      </a:r>
                      <a:r>
                        <a:rPr lang="en-GB" sz="16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Q) PERFORMANCE ASSESSMENT (60)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753381555"/>
                  </a:ext>
                </a:extLst>
              </a:tr>
              <a:tr h="320348">
                <a:tc>
                  <a:txBody>
                    <a:bodyPr/>
                    <a:lstStyle/>
                    <a:p>
                      <a:pPr marL="0" marR="0">
                        <a:lnSpc>
                          <a:spcPct val="107000"/>
                        </a:lnSpc>
                        <a:spcBef>
                          <a:spcPts val="0"/>
                        </a:spcBef>
                        <a:spcAft>
                          <a:spcPts val="0"/>
                        </a:spcAft>
                      </a:pPr>
                      <a:r>
                        <a:rPr lang="en-GB" sz="9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NO</a:t>
                      </a:r>
                      <a:endParaRPr lang="en-US"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900" b="1"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TARGETS</a:t>
                      </a:r>
                      <a:endParaRPr lang="en-US"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900" b="1">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PERFORMANCE ASSESSMENT</a:t>
                      </a: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900" b="1">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SCORE AWARDED</a:t>
                      </a: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900" b="1">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SUMMARY OF KEY ISSUES IDENTIFIED &amp; NEXT STEPS</a:t>
                      </a:r>
                      <a:endParaRPr lang="en-US" sz="80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858071"/>
                  </a:ext>
                </a:extLst>
              </a:tr>
              <a:tr h="547066">
                <a:tc>
                  <a:txBody>
                    <a:bodyPr/>
                    <a:lstStyle/>
                    <a:p>
                      <a:pPr marL="0" marR="0" lvl="0" indent="0">
                        <a:lnSpc>
                          <a:spcPct val="107000"/>
                        </a:lnSpc>
                        <a:spcBef>
                          <a:spcPts val="0"/>
                        </a:spcBef>
                        <a:spcAft>
                          <a:spcPts val="0"/>
                        </a:spcAft>
                        <a:buFont typeface="+mj-lt"/>
                        <a:buNone/>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Draft of quarterly CSU report prepared and submitted to Supervisor by March, June, September &amp; December 2022</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Franklin Gothic Book" panose="020B0503020102020204" pitchFamily="34" charset="0"/>
                          <a:cs typeface="Times New Roman" panose="02020603050405020304" pitchFamily="18" charset="0"/>
                        </a:rPr>
                        <a:t>Four (4) quarterly CSU semi/ Final draft reports prepared and submitted to supervisor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n-US" sz="1400" b="1"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15"/>
                        </a:spcAft>
                      </a:pPr>
                      <a:r>
                        <a:rPr lang="en-GB" sz="1200" i="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Submission  of 3</a:t>
                      </a:r>
                      <a:r>
                        <a:rPr lang="en-GB" sz="1200" i="0" baseline="30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rd</a:t>
                      </a:r>
                      <a:r>
                        <a:rPr lang="en-GB" sz="1200" i="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and 4</a:t>
                      </a:r>
                      <a:r>
                        <a:rPr lang="en-GB" sz="1200" i="0" baseline="300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th</a:t>
                      </a:r>
                      <a:r>
                        <a:rPr lang="en-GB" sz="1200" i="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quarters reports delayed. </a:t>
                      </a:r>
                      <a:endParaRPr lang="en-US" sz="1200"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137967"/>
                  </a:ext>
                </a:extLst>
              </a:tr>
              <a:tr h="547066">
                <a:tc>
                  <a:txBody>
                    <a:bodyPr/>
                    <a:lstStyle/>
                    <a:p>
                      <a:pPr marL="0" marR="0" lvl="0" indent="0">
                        <a:lnSpc>
                          <a:spcPct val="107000"/>
                        </a:lnSpc>
                        <a:spcBef>
                          <a:spcPts val="0"/>
                        </a:spcBef>
                        <a:spcAft>
                          <a:spcPts val="0"/>
                        </a:spcAft>
                        <a:buFont typeface="+mj-lt"/>
                        <a:buNone/>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Final  draft mid and end of year  CSU report prepared and submitted to Director by June and December 2022.</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Franklin Gothic Book" panose="020B0503020102020204" pitchFamily="34" charset="0"/>
                          <a:cs typeface="Times New Roman" panose="02020603050405020304" pitchFamily="18" charset="0"/>
                        </a:rPr>
                        <a:t>Mid  and End of year final draft CSU reports prepared and submitted to Director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All reports were submitted but not on time.</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096993"/>
                  </a:ext>
                </a:extLst>
              </a:tr>
              <a:tr h="721243">
                <a:tc>
                  <a:txBody>
                    <a:bodyPr/>
                    <a:lstStyle/>
                    <a:p>
                      <a:pPr marL="0" marR="0" lvl="0" indent="0">
                        <a:lnSpc>
                          <a:spcPct val="107000"/>
                        </a:lnSpc>
                        <a:spcBef>
                          <a:spcPts val="0"/>
                        </a:spcBef>
                        <a:spcAft>
                          <a:spcPts val="0"/>
                        </a:spcAft>
                        <a:buFont typeface="+mj-lt"/>
                        <a:buNone/>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Planning, mid-year and end of year phases semi-final draft composite staff performance appraisal reports prepared and submitted to supervisor by the end of Jan, July and Dec. 2022</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Planning and mid-year  phases semi-final draft composite staff performance appraisal reports prepared and submitted to supervisor</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A well analysed draft report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l">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06055"/>
                  </a:ext>
                </a:extLst>
              </a:tr>
              <a:tr h="372889">
                <a:tc>
                  <a:txBody>
                    <a:bodyPr/>
                    <a:lstStyle/>
                    <a:p>
                      <a:pPr marL="0" marR="0" lvl="0" indent="0">
                        <a:lnSpc>
                          <a:spcPct val="107000"/>
                        </a:lnSpc>
                        <a:spcBef>
                          <a:spcPts val="0"/>
                        </a:spcBef>
                        <a:spcAft>
                          <a:spcPts val="0"/>
                        </a:spcAft>
                        <a:buFont typeface="+mj-lt"/>
                        <a:buNone/>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Final draft annual report on staff movement prepared and submitted to Director by December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final draft annual report on staff movement for Director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 well analysed draft report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344658"/>
                  </a:ext>
                </a:extLst>
              </a:tr>
              <a:tr h="711616">
                <a:tc>
                  <a:txBody>
                    <a:bodyPr/>
                    <a:lstStyle/>
                    <a:p>
                      <a:pPr marL="0" marR="0" lvl="0" indent="0">
                        <a:lnSpc>
                          <a:spcPct val="107000"/>
                        </a:lnSpc>
                        <a:spcBef>
                          <a:spcPts val="0"/>
                        </a:spcBef>
                        <a:spcAft>
                          <a:spcPts val="0"/>
                        </a:spcAft>
                        <a:buFont typeface="+mj-lt"/>
                        <a:buNone/>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Four (4) quarterly  Directorate performance report drafted and submitted to supervisor by 31st December, 2022</a:t>
                      </a: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a:t>
                      </a: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Franklin Gothic Book" panose="020B0503020102020204" pitchFamily="34" charset="0"/>
                          <a:cs typeface="Times New Roman" panose="02020603050405020304" pitchFamily="18" charset="0"/>
                        </a:rPr>
                        <a:t>First and second quarters  Directorates performance  semi/ final draft reports prepared and submitted to supervisor/Director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GB" sz="1200" dirty="0">
                          <a:solidFill>
                            <a:srgbClr val="000000"/>
                          </a:solidFill>
                          <a:effectLst/>
                          <a:latin typeface="Times New Roman" panose="02020603050405020304" pitchFamily="18" charset="0"/>
                          <a:ea typeface="Franklin Gothic Book" panose="020B0503020102020204" pitchFamily="34" charset="0"/>
                          <a:cs typeface="Times New Roman" panose="02020603050405020304" pitchFamily="18" charset="0"/>
                        </a:rPr>
                        <a:t> Very good drafts and submitted on time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184348"/>
                  </a:ext>
                </a:extLst>
              </a:tr>
              <a:tr h="372889">
                <a:tc>
                  <a:txBody>
                    <a:bodyPr/>
                    <a:lstStyle/>
                    <a:p>
                      <a:pPr marL="0" marR="0" lvl="0" indent="0">
                        <a:lnSpc>
                          <a:spcPct val="107000"/>
                        </a:lnSpc>
                        <a:spcBef>
                          <a:spcPts val="0"/>
                        </a:spcBef>
                        <a:spcAft>
                          <a:spcPts val="0"/>
                        </a:spcAft>
                        <a:buFont typeface="+mj-lt"/>
                        <a:buNone/>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6.</a:t>
                      </a: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120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Franklin Gothic Book" panose="020B0503020102020204" pitchFamily="34" charset="0"/>
                          <a:cs typeface="Times New Roman" panose="02020603050405020304" pitchFamily="18" charset="0"/>
                        </a:rPr>
                        <a:t> Draft Ministry/Department Annual Performance     Report prepared and submitted to Director by Dec. 2022</a:t>
                      </a:r>
                    </a:p>
                  </a:txBody>
                  <a:tcPr marL="67857" marR="45866" marT="257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Initial Draft APR prepared and submitted to supervisor</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10</a:t>
                      </a: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Initial draft APR submitted  and on time</a:t>
                      </a:r>
                    </a:p>
                  </a:txBody>
                  <a:tcPr marL="51229" marR="54550" marT="1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286921"/>
                  </a:ext>
                </a:extLst>
              </a:tr>
              <a:tr h="327973">
                <a:tc gridSpan="5">
                  <a:txBody>
                    <a:bodyPr/>
                    <a:lstStyle/>
                    <a:p>
                      <a:pPr marL="0" marR="0">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SUBTOTAL (Q)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2666" marR="52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75788109"/>
                  </a:ext>
                </a:extLst>
              </a:tr>
            </a:tbl>
          </a:graphicData>
        </a:graphic>
      </p:graphicFrame>
      <p:sp>
        <p:nvSpPr>
          <p:cNvPr id="4" name="Slide Number Placeholder 3">
            <a:extLst>
              <a:ext uri="{FF2B5EF4-FFF2-40B4-BE49-F238E27FC236}">
                <a16:creationId xmlns:a16="http://schemas.microsoft.com/office/drawing/2014/main" id="{1B84A899-0C1E-53DB-657F-DFF3980C9FEE}"/>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4647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C308FD5-1632-4D01-A71C-2E01A5CFE09D}"/>
              </a:ext>
            </a:extLst>
          </p:cNvPr>
          <p:cNvGraphicFramePr/>
          <p:nvPr>
            <p:extLst>
              <p:ext uri="{D42A27DB-BD31-4B8C-83A1-F6EECF244321}">
                <p14:modId xmlns:p14="http://schemas.microsoft.com/office/powerpoint/2010/main" val="3105050675"/>
              </p:ext>
            </p:extLst>
          </p:nvPr>
        </p:nvGraphicFramePr>
        <p:xfrm>
          <a:off x="1854709" y="1881432"/>
          <a:ext cx="4173558" cy="4426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Terminator 5"/>
          <p:cNvSpPr/>
          <p:nvPr/>
        </p:nvSpPr>
        <p:spPr>
          <a:xfrm>
            <a:off x="6417732" y="2159333"/>
            <a:ext cx="4238983" cy="3386334"/>
          </a:xfrm>
          <a:prstGeom prst="flowChartTerminator">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ookman Old Style" panose="02050604050505020204" pitchFamily="18" charset="0"/>
              </a:rPr>
              <a:t>APRAISER IN CONSULTATON WITH APPRAISEE WILL STATE THE  FUTURE TRAINING NEEDS AND LEARNING PLAN </a:t>
            </a:r>
          </a:p>
          <a:p>
            <a:pPr algn="ctr"/>
            <a:r>
              <a:rPr lang="en-US" sz="2000" b="1" dirty="0">
                <a:solidFill>
                  <a:schemeClr val="tx1"/>
                </a:solidFill>
                <a:latin typeface="Bookman Old Style" panose="02050604050505020204" pitchFamily="18" charset="0"/>
              </a:rPr>
              <a:t>OF THE APPRAISEE</a:t>
            </a:r>
          </a:p>
        </p:txBody>
      </p:sp>
      <p:pic>
        <p:nvPicPr>
          <p:cNvPr id="5" name="Picture 4" descr="C:\Users\user\Documents\CMDWork\OHCS LOGO.bmp">
            <a:extLst>
              <a:ext uri="{FF2B5EF4-FFF2-40B4-BE49-F238E27FC236}">
                <a16:creationId xmlns:a16="http://schemas.microsoft.com/office/drawing/2014/main" id="{0E0F519C-C928-471C-B27A-AD431427ECF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0591" y="85365"/>
            <a:ext cx="2232247" cy="1584177"/>
          </a:xfrm>
          <a:prstGeom prst="rect">
            <a:avLst/>
          </a:prstGeom>
          <a:noFill/>
          <a:ln>
            <a:noFill/>
          </a:ln>
        </p:spPr>
      </p:pic>
      <p:sp>
        <p:nvSpPr>
          <p:cNvPr id="4" name="Title 3">
            <a:extLst>
              <a:ext uri="{FF2B5EF4-FFF2-40B4-BE49-F238E27FC236}">
                <a16:creationId xmlns:a16="http://schemas.microsoft.com/office/drawing/2014/main" id="{5EEDFF7F-E549-4303-87BE-147D99A003C4}"/>
              </a:ext>
            </a:extLst>
          </p:cNvPr>
          <p:cNvSpPr>
            <a:spLocks noGrp="1"/>
          </p:cNvSpPr>
          <p:nvPr>
            <p:ph type="title"/>
          </p:nvPr>
        </p:nvSpPr>
        <p:spPr>
          <a:xfrm>
            <a:off x="634300" y="389774"/>
            <a:ext cx="7835053" cy="975360"/>
          </a:xfrm>
        </p:spPr>
        <p:txBody>
          <a:bodyPr>
            <a:normAutofit/>
          </a:bodyPr>
          <a:lstStyle/>
          <a:p>
            <a:r>
              <a:rPr lang="en-GB" sz="3000" b="1" dirty="0">
                <a:solidFill>
                  <a:schemeClr val="tx1"/>
                </a:solidFill>
                <a:effectLst/>
                <a:latin typeface="Bookman Old Style" panose="02050604050505020204" pitchFamily="18" charset="0"/>
                <a:ea typeface="Franklin Gothic Book" panose="020B0503020102020204" pitchFamily="34" charset="0"/>
              </a:rPr>
              <a:t>SECTION 8 </a:t>
            </a:r>
            <a:br>
              <a:rPr lang="en-GB" sz="2800" b="1" dirty="0">
                <a:solidFill>
                  <a:schemeClr val="tx1"/>
                </a:solidFill>
                <a:effectLst/>
                <a:latin typeface="Bookman Old Style" panose="02050604050505020204" pitchFamily="18" charset="0"/>
                <a:ea typeface="Franklin Gothic Book" panose="020B0503020102020204" pitchFamily="34" charset="0"/>
              </a:rPr>
            </a:br>
            <a:r>
              <a:rPr lang="en-GB" sz="2800" b="1" dirty="0">
                <a:solidFill>
                  <a:schemeClr val="tx1"/>
                </a:solidFill>
                <a:effectLst/>
                <a:latin typeface="Bookman Old Style" panose="02050604050505020204" pitchFamily="18" charset="0"/>
                <a:ea typeface="Franklin Gothic Book" panose="020B0503020102020204" pitchFamily="34" charset="0"/>
              </a:rPr>
              <a:t>CAREER DEVELOPMENT</a:t>
            </a:r>
            <a:endParaRPr lang="en-US" sz="2800" b="1" dirty="0">
              <a:solidFill>
                <a:schemeClr val="tx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28B5C9EA-758B-AA5A-5282-DA6DE967AEE1}"/>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439369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ocuments\CMDWork\OHCS LOGO.bmp">
            <a:extLst>
              <a:ext uri="{FF2B5EF4-FFF2-40B4-BE49-F238E27FC236}">
                <a16:creationId xmlns:a16="http://schemas.microsoft.com/office/drawing/2014/main" id="{552ED437-C6F7-4567-825B-8197748B92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0228" y="219892"/>
            <a:ext cx="2232247" cy="1584177"/>
          </a:xfrm>
          <a:prstGeom prst="rect">
            <a:avLst/>
          </a:prstGeom>
          <a:noFill/>
          <a:ln>
            <a:noFill/>
          </a:ln>
        </p:spPr>
      </p:pic>
      <p:sp>
        <p:nvSpPr>
          <p:cNvPr id="7" name="Title 6">
            <a:extLst>
              <a:ext uri="{FF2B5EF4-FFF2-40B4-BE49-F238E27FC236}">
                <a16:creationId xmlns:a16="http://schemas.microsoft.com/office/drawing/2014/main" id="{906A3B00-7A1C-4CD5-BE16-CB704824560E}"/>
              </a:ext>
            </a:extLst>
          </p:cNvPr>
          <p:cNvSpPr>
            <a:spLocks noGrp="1"/>
          </p:cNvSpPr>
          <p:nvPr>
            <p:ph type="title"/>
          </p:nvPr>
        </p:nvSpPr>
        <p:spPr>
          <a:xfrm>
            <a:off x="666750" y="494452"/>
            <a:ext cx="5629275" cy="1067647"/>
          </a:xfrm>
        </p:spPr>
        <p:txBody>
          <a:bodyPr>
            <a:normAutofit/>
          </a:bodyPr>
          <a:lstStyle/>
          <a:p>
            <a:r>
              <a:rPr lang="en-US" sz="3200" b="1" dirty="0">
                <a:latin typeface="Bookman Old Style" panose="02050604050505020204" pitchFamily="18" charset="0"/>
              </a:rPr>
              <a:t>SECTIONS 9&amp;10</a:t>
            </a:r>
            <a:br>
              <a:rPr lang="en-US" sz="3200" b="1" dirty="0">
                <a:latin typeface="Bookman Old Style" panose="02050604050505020204" pitchFamily="18" charset="0"/>
              </a:rPr>
            </a:br>
            <a:r>
              <a:rPr lang="en-US" sz="3200" b="1" dirty="0">
                <a:latin typeface="Bookman Old Style" panose="02050604050505020204" pitchFamily="18" charset="0"/>
              </a:rPr>
              <a:t>COMMENTS</a:t>
            </a:r>
          </a:p>
        </p:txBody>
      </p:sp>
      <p:graphicFrame>
        <p:nvGraphicFramePr>
          <p:cNvPr id="17" name="Content Placeholder 16">
            <a:extLst>
              <a:ext uri="{FF2B5EF4-FFF2-40B4-BE49-F238E27FC236}">
                <a16:creationId xmlns:a16="http://schemas.microsoft.com/office/drawing/2014/main" id="{50E7189B-430A-4969-B1D9-8E4940FA22C3}"/>
              </a:ext>
            </a:extLst>
          </p:cNvPr>
          <p:cNvGraphicFramePr>
            <a:graphicFrameLocks noGrp="1"/>
          </p:cNvGraphicFramePr>
          <p:nvPr>
            <p:ph idx="1"/>
            <p:extLst>
              <p:ext uri="{D42A27DB-BD31-4B8C-83A1-F6EECF244321}">
                <p14:modId xmlns:p14="http://schemas.microsoft.com/office/powerpoint/2010/main" val="286373878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08A57A7-469F-797B-BAFF-6D304758D310}"/>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874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98990"/>
            <a:ext cx="6610431" cy="768553"/>
          </a:xfrm>
        </p:spPr>
        <p:txBody>
          <a:bodyPr>
            <a:normAutofit/>
          </a:bodyPr>
          <a:lstStyle/>
          <a:p>
            <a:r>
              <a:rPr lang="en-US" sz="3600" b="1" cap="none" dirty="0">
                <a:effectLst>
                  <a:outerShdw blurRad="38100" dist="38100" dir="2700000" algn="tl">
                    <a:srgbClr val="000000">
                      <a:alpha val="43137"/>
                    </a:srgbClr>
                  </a:outerShdw>
                </a:effectLst>
                <a:latin typeface="Eras Bold ITC" panose="020B0907030504020204" pitchFamily="34" charset="0"/>
              </a:rPr>
              <a:t>DECISION</a:t>
            </a:r>
            <a:r>
              <a:rPr lang="en-US" sz="3600" b="1" cap="none" dirty="0">
                <a:latin typeface="Eras Bold ITC" panose="020B0907030504020204" pitchFamily="34" charset="0"/>
              </a:rPr>
              <a:t> MAKING PHASE </a:t>
            </a:r>
          </a:p>
        </p:txBody>
      </p:sp>
      <p:graphicFrame>
        <p:nvGraphicFramePr>
          <p:cNvPr id="6" name="Content Placeholder 5">
            <a:extLst>
              <a:ext uri="{FF2B5EF4-FFF2-40B4-BE49-F238E27FC236}">
                <a16:creationId xmlns:a16="http://schemas.microsoft.com/office/drawing/2014/main" id="{B9277DBE-F03F-45EF-97B5-AFCA7273A772}"/>
              </a:ext>
            </a:extLst>
          </p:cNvPr>
          <p:cNvGraphicFramePr>
            <a:graphicFrameLocks noGrp="1"/>
          </p:cNvGraphicFramePr>
          <p:nvPr>
            <p:ph idx="1"/>
            <p:extLst>
              <p:ext uri="{D42A27DB-BD31-4B8C-83A1-F6EECF244321}">
                <p14:modId xmlns:p14="http://schemas.microsoft.com/office/powerpoint/2010/main" val="3441448206"/>
              </p:ext>
            </p:extLst>
          </p:nvPr>
        </p:nvGraphicFramePr>
        <p:xfrm>
          <a:off x="913775" y="2115367"/>
          <a:ext cx="10363826" cy="387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user\Documents\CMDWork\OHCS LOGO.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3472" y="200861"/>
            <a:ext cx="2467246" cy="1638281"/>
          </a:xfrm>
          <a:prstGeom prst="rect">
            <a:avLst/>
          </a:prstGeom>
          <a:noFill/>
          <a:ln>
            <a:noFill/>
          </a:ln>
        </p:spPr>
      </p:pic>
      <p:sp>
        <p:nvSpPr>
          <p:cNvPr id="3" name="Slide Number Placeholder 2">
            <a:extLst>
              <a:ext uri="{FF2B5EF4-FFF2-40B4-BE49-F238E27FC236}">
                <a16:creationId xmlns:a16="http://schemas.microsoft.com/office/drawing/2014/main" id="{867BAA35-8DA3-C6AC-7BEA-AA92995E3519}"/>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31154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7482-FC85-73E8-5434-08BF8DB4368D}"/>
              </a:ext>
            </a:extLst>
          </p:cNvPr>
          <p:cNvSpPr>
            <a:spLocks noGrp="1"/>
          </p:cNvSpPr>
          <p:nvPr>
            <p:ph type="title"/>
          </p:nvPr>
        </p:nvSpPr>
        <p:spPr>
          <a:xfrm>
            <a:off x="1097280" y="211016"/>
            <a:ext cx="10058400" cy="1582616"/>
          </a:xfrm>
        </p:spPr>
        <p:txBody>
          <a:bodyPr/>
          <a:lstStyle/>
          <a:p>
            <a:r>
              <a:rPr lang="en-US" sz="4800" b="1" dirty="0">
                <a:solidFill>
                  <a:schemeClr val="tx2"/>
                </a:solidFill>
                <a:latin typeface="Lato Heavy" charset="0"/>
                <a:ea typeface="Lato Heavy" charset="0"/>
                <a:cs typeface="Lato Heavy" charset="0"/>
              </a:rPr>
              <a:t>SYSTEM OVERVIEW</a:t>
            </a:r>
            <a:br>
              <a:rPr lang="en-US" sz="4800" b="1" dirty="0">
                <a:solidFill>
                  <a:schemeClr val="tx2"/>
                </a:solidFill>
                <a:latin typeface="Lato Heavy" charset="0"/>
                <a:ea typeface="Lato Heavy" charset="0"/>
                <a:cs typeface="Lato Heavy" charset="0"/>
              </a:rPr>
            </a:br>
            <a:endParaRPr lang="en-US" dirty="0"/>
          </a:p>
        </p:txBody>
      </p:sp>
      <p:pic>
        <p:nvPicPr>
          <p:cNvPr id="8" name="Content Placeholder 7">
            <a:extLst>
              <a:ext uri="{FF2B5EF4-FFF2-40B4-BE49-F238E27FC236}">
                <a16:creationId xmlns:a16="http://schemas.microsoft.com/office/drawing/2014/main" id="{06D9AEAF-1338-DBF6-D0F8-5C883F2C1636}"/>
              </a:ext>
            </a:extLst>
          </p:cNvPr>
          <p:cNvPicPr>
            <a:picLocks noGrp="1" noChangeAspect="1"/>
          </p:cNvPicPr>
          <p:nvPr>
            <p:ph idx="1"/>
          </p:nvPr>
        </p:nvPicPr>
        <p:blipFill>
          <a:blip r:embed="rId2"/>
          <a:stretch>
            <a:fillRect/>
          </a:stretch>
        </p:blipFill>
        <p:spPr>
          <a:xfrm>
            <a:off x="672612" y="1793632"/>
            <a:ext cx="10673861" cy="3988777"/>
          </a:xfrm>
        </p:spPr>
      </p:pic>
      <p:sp>
        <p:nvSpPr>
          <p:cNvPr id="3" name="Slide Number Placeholder 2">
            <a:extLst>
              <a:ext uri="{FF2B5EF4-FFF2-40B4-BE49-F238E27FC236}">
                <a16:creationId xmlns:a16="http://schemas.microsoft.com/office/drawing/2014/main" id="{EAAFB771-BCC3-78D9-D249-9C3EB1F7B6E1}"/>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45096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889" y="113190"/>
            <a:ext cx="7801600" cy="768553"/>
          </a:xfrm>
        </p:spPr>
        <p:txBody>
          <a:bodyPr>
            <a:normAutofit fontScale="90000"/>
          </a:bodyPr>
          <a:lstStyle/>
          <a:p>
            <a:pPr algn="ctr"/>
            <a:r>
              <a:rPr lang="en-US" sz="3600" b="1" dirty="0">
                <a:effectLst>
                  <a:outerShdw blurRad="38100" dist="38100" dir="2700000" algn="tl">
                    <a:srgbClr val="000000">
                      <a:alpha val="43137"/>
                    </a:srgbClr>
                  </a:outerShdw>
                </a:effectLst>
                <a:latin typeface="Eras Bold ITC" panose="020B0907030504020204" pitchFamily="34" charset="0"/>
              </a:rPr>
              <a:t>OBJECTIVES OF THE E-SPAR SYSTEM</a:t>
            </a:r>
            <a:r>
              <a:rPr lang="en-US" sz="3600" b="1" cap="none" dirty="0">
                <a:latin typeface="Eras Bold ITC" panose="020B0907030504020204" pitchFamily="34" charset="0"/>
              </a:rPr>
              <a:t> </a:t>
            </a:r>
          </a:p>
        </p:txBody>
      </p:sp>
      <p:pic>
        <p:nvPicPr>
          <p:cNvPr id="4" name="Picture 3" descr="C:\Users\user\Documents\CMDWork\OHCS LOGO.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4754" y="-103939"/>
            <a:ext cx="2467246" cy="1519083"/>
          </a:xfrm>
          <a:prstGeom prst="rect">
            <a:avLst/>
          </a:prstGeom>
          <a:noFill/>
          <a:ln>
            <a:noFill/>
          </a:ln>
        </p:spPr>
      </p:pic>
      <p:graphicFrame>
        <p:nvGraphicFramePr>
          <p:cNvPr id="10" name="Table 10">
            <a:extLst>
              <a:ext uri="{FF2B5EF4-FFF2-40B4-BE49-F238E27FC236}">
                <a16:creationId xmlns:a16="http://schemas.microsoft.com/office/drawing/2014/main" id="{5D731629-662F-6B0A-5E79-1D6C10619718}"/>
              </a:ext>
            </a:extLst>
          </p:cNvPr>
          <p:cNvGraphicFramePr>
            <a:graphicFrameLocks noGrp="1"/>
          </p:cNvGraphicFramePr>
          <p:nvPr>
            <p:ph idx="1"/>
            <p:extLst>
              <p:ext uri="{D42A27DB-BD31-4B8C-83A1-F6EECF244321}">
                <p14:modId xmlns:p14="http://schemas.microsoft.com/office/powerpoint/2010/main" val="2070536415"/>
              </p:ext>
            </p:extLst>
          </p:nvPr>
        </p:nvGraphicFramePr>
        <p:xfrm>
          <a:off x="320040" y="1153887"/>
          <a:ext cx="11681460" cy="5911556"/>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18372874"/>
                    </a:ext>
                  </a:extLst>
                </a:gridCol>
                <a:gridCol w="11473180">
                  <a:extLst>
                    <a:ext uri="{9D8B030D-6E8A-4147-A177-3AD203B41FA5}">
                      <a16:colId xmlns:a16="http://schemas.microsoft.com/office/drawing/2014/main" val="1290653731"/>
                    </a:ext>
                  </a:extLst>
                </a:gridCol>
              </a:tblGrid>
              <a:tr h="1888196">
                <a:tc>
                  <a:txBody>
                    <a:bodyPr/>
                    <a:lstStyle/>
                    <a:p>
                      <a:endParaRPr lang="en-US" dirty="0"/>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Bookman Old Style" panose="02050604050505020204" pitchFamily="18" charset="0"/>
                        </a:rPr>
                        <a:t>Ensure participation and compliance to timelines of Officers on the grades of Deputy Director/Analogous grades and below in the performance management system</a:t>
                      </a:r>
                    </a:p>
                    <a:p>
                      <a:pPr marL="457200" indent="-457200">
                        <a:buFont typeface="Arial" panose="020B0604020202020204" pitchFamily="34" charset="0"/>
                        <a:buChar char="•"/>
                      </a:pPr>
                      <a:endParaRPr lang="en-US" sz="2800" dirty="0">
                        <a:latin typeface="Bookman Old Style" panose="02050604050505020204" pitchFamily="18" charset="0"/>
                      </a:endParaRPr>
                    </a:p>
                  </a:txBody>
                  <a:tcPr>
                    <a:solidFill>
                      <a:schemeClr val="tx2">
                        <a:lumMod val="60000"/>
                        <a:lumOff val="40000"/>
                      </a:schemeClr>
                    </a:solidFill>
                  </a:tcPr>
                </a:tc>
                <a:extLst>
                  <a:ext uri="{0D108BD9-81ED-4DB2-BD59-A6C34878D82A}">
                    <a16:rowId xmlns:a16="http://schemas.microsoft.com/office/drawing/2014/main" val="864566171"/>
                  </a:ext>
                </a:extLst>
              </a:tr>
              <a:tr h="1423695">
                <a:tc>
                  <a:txBody>
                    <a:bodyPr/>
                    <a:lstStyle/>
                    <a:p>
                      <a:endParaRPr lang="en-US" dirty="0"/>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Bookman Old Style" panose="02050604050505020204" pitchFamily="18" charset="0"/>
                        </a:rPr>
                        <a:t>Systematically assess employees’ performance with respect to set targets, their competencies and protentional for development as well as provide </a:t>
                      </a:r>
                      <a:r>
                        <a:rPr lang="en-US" sz="2800" dirty="0">
                          <a:solidFill>
                            <a:srgbClr val="00B050"/>
                          </a:solidFill>
                          <a:latin typeface="Bookman Old Style" panose="02050604050505020204" pitchFamily="18" charset="0"/>
                        </a:rPr>
                        <a:t>real time </a:t>
                      </a:r>
                      <a:r>
                        <a:rPr lang="en-US" sz="2800" dirty="0">
                          <a:latin typeface="Bookman Old Style" panose="02050604050505020204" pitchFamily="18" charset="0"/>
                        </a:rPr>
                        <a:t>feedback to appraisees on their strengths and weaknesses</a:t>
                      </a:r>
                    </a:p>
                  </a:txBody>
                  <a:tcPr/>
                </a:tc>
                <a:extLst>
                  <a:ext uri="{0D108BD9-81ED-4DB2-BD59-A6C34878D82A}">
                    <a16:rowId xmlns:a16="http://schemas.microsoft.com/office/drawing/2014/main" val="3747583446"/>
                  </a:ext>
                </a:extLst>
              </a:tr>
              <a:tr h="2049321">
                <a:tc>
                  <a:txBody>
                    <a:bodyPr/>
                    <a:lstStyle/>
                    <a:p>
                      <a:endParaRPr lang="en-US" dirty="0"/>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Bookman Old Style" panose="02050604050505020204" pitchFamily="18" charset="0"/>
                        </a:rPr>
                        <a:t>Serve as a guide for management to take better data-driven and informed decisions on personnel planning, training, and development.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latin typeface="Bookman Old Style" panose="020506040505050202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latin typeface="Bookman Old Style" panose="02050604050505020204" pitchFamily="18" charset="0"/>
                      </a:endParaRPr>
                    </a:p>
                  </a:txBody>
                  <a:tcPr/>
                </a:tc>
                <a:extLst>
                  <a:ext uri="{0D108BD9-81ED-4DB2-BD59-A6C34878D82A}">
                    <a16:rowId xmlns:a16="http://schemas.microsoft.com/office/drawing/2014/main" val="3158830816"/>
                  </a:ext>
                </a:extLst>
              </a:tr>
            </a:tbl>
          </a:graphicData>
        </a:graphic>
      </p:graphicFrame>
      <p:sp>
        <p:nvSpPr>
          <p:cNvPr id="3" name="Slide Number Placeholder 2">
            <a:extLst>
              <a:ext uri="{FF2B5EF4-FFF2-40B4-BE49-F238E27FC236}">
                <a16:creationId xmlns:a16="http://schemas.microsoft.com/office/drawing/2014/main" id="{A6616ED8-AC82-6BE6-06F0-1F3724F081C6}"/>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76677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292" y="300255"/>
            <a:ext cx="8472831" cy="613812"/>
          </a:xfrm>
        </p:spPr>
        <p:txBody>
          <a:bodyPr>
            <a:normAutofit/>
          </a:bodyPr>
          <a:lstStyle/>
          <a:p>
            <a:pPr algn="ctr"/>
            <a:r>
              <a:rPr lang="en-US" sz="3600" b="1" dirty="0">
                <a:latin typeface="Eras Bold ITC" panose="020B0907030504020204" pitchFamily="34" charset="0"/>
              </a:rPr>
              <a:t>INTRODUCTION</a:t>
            </a:r>
          </a:p>
        </p:txBody>
      </p:sp>
      <p:sp>
        <p:nvSpPr>
          <p:cNvPr id="3" name="Content Placeholder 2"/>
          <p:cNvSpPr>
            <a:spLocks noGrp="1"/>
          </p:cNvSpPr>
          <p:nvPr>
            <p:ph idx="1"/>
          </p:nvPr>
        </p:nvSpPr>
        <p:spPr>
          <a:xfrm>
            <a:off x="122548" y="1571348"/>
            <a:ext cx="11943761" cy="5170952"/>
          </a:xfrm>
          <a:ln>
            <a:solidFill>
              <a:schemeClr val="accent2">
                <a:lumMod val="60000"/>
                <a:lumOff val="40000"/>
              </a:schemeClr>
            </a:solidFill>
          </a:ln>
        </p:spPr>
        <p:txBody>
          <a:bodyPr>
            <a:normAutofit/>
          </a:bodyPr>
          <a:lstStyle/>
          <a:p>
            <a:pPr marL="0" lvl="0" indent="0" algn="just">
              <a:lnSpc>
                <a:spcPct val="100000"/>
              </a:lnSpc>
              <a:spcBef>
                <a:spcPct val="20000"/>
              </a:spcBef>
              <a:spcAft>
                <a:spcPts val="0"/>
              </a:spcAft>
              <a:buClrTx/>
              <a:buSzTx/>
              <a:buNone/>
            </a:pPr>
            <a:r>
              <a:rPr lang="en-US" sz="3600" b="1" dirty="0">
                <a:solidFill>
                  <a:prstClr val="black"/>
                </a:solidFill>
                <a:latin typeface="Bookman Old Style" panose="02050604050505020204" pitchFamily="18" charset="0"/>
                <a:cs typeface="Arial" pitchFamily="34" charset="0"/>
              </a:rPr>
              <a:t>Objective :</a:t>
            </a:r>
            <a:r>
              <a:rPr lang="en-US" sz="2800" b="1" dirty="0">
                <a:solidFill>
                  <a:prstClr val="black"/>
                </a:solidFill>
                <a:latin typeface="Bookman Old Style" panose="02050604050505020204" pitchFamily="18" charset="0"/>
                <a:cs typeface="Arial" pitchFamily="34" charset="0"/>
              </a:rPr>
              <a:t> To assist Government in the formulation and implementation of policies for the development of the country.</a:t>
            </a:r>
          </a:p>
          <a:p>
            <a:pPr marL="0" lvl="0" indent="0" algn="just">
              <a:lnSpc>
                <a:spcPct val="100000"/>
              </a:lnSpc>
              <a:spcBef>
                <a:spcPct val="20000"/>
              </a:spcBef>
              <a:spcAft>
                <a:spcPts val="0"/>
              </a:spcAft>
              <a:buClrTx/>
              <a:buSzTx/>
              <a:buNone/>
            </a:pPr>
            <a:endParaRPr lang="en-US" sz="2800" b="1" dirty="0">
              <a:solidFill>
                <a:prstClr val="black"/>
              </a:solidFill>
              <a:latin typeface="Bookman Old Style" panose="02050604050505020204" pitchFamily="18" charset="0"/>
              <a:cs typeface="Arial" pitchFamily="34" charset="0"/>
            </a:endParaRPr>
          </a:p>
          <a:p>
            <a:pPr marL="0" lvl="0" indent="0" algn="just">
              <a:lnSpc>
                <a:spcPct val="100000"/>
              </a:lnSpc>
              <a:spcBef>
                <a:spcPct val="20000"/>
              </a:spcBef>
              <a:spcAft>
                <a:spcPts val="0"/>
              </a:spcAft>
              <a:buClrTx/>
              <a:buSzTx/>
              <a:buNone/>
            </a:pPr>
            <a:endParaRPr lang="en-US" sz="2800" b="1" dirty="0">
              <a:solidFill>
                <a:prstClr val="black"/>
              </a:solidFill>
              <a:latin typeface="Bookman Old Style" panose="02050604050505020204" pitchFamily="18" charset="0"/>
              <a:cs typeface="Arial" pitchFamily="34" charset="0"/>
            </a:endParaRPr>
          </a:p>
          <a:p>
            <a:pPr lvl="0" algn="just">
              <a:lnSpc>
                <a:spcPct val="100000"/>
              </a:lnSpc>
              <a:spcBef>
                <a:spcPct val="20000"/>
              </a:spcBef>
              <a:spcAft>
                <a:spcPts val="0"/>
              </a:spcAft>
              <a:buClrTx/>
              <a:buSzTx/>
              <a:buFont typeface="Wingdings" panose="05000000000000000000" pitchFamily="2" charset="2"/>
              <a:buChar char="Ø"/>
            </a:pPr>
            <a:endParaRPr lang="en-US" sz="2800" b="1" dirty="0">
              <a:solidFill>
                <a:prstClr val="black"/>
              </a:solidFill>
              <a:latin typeface="Bookman Old Style" panose="02050604050505020204" pitchFamily="18" charset="0"/>
              <a:cs typeface="Arial" pitchFamily="34" charset="0"/>
            </a:endParaRPr>
          </a:p>
          <a:p>
            <a:pPr marL="0" lvl="0" indent="0" algn="ctr">
              <a:lnSpc>
                <a:spcPct val="100000"/>
              </a:lnSpc>
              <a:spcBef>
                <a:spcPct val="20000"/>
              </a:spcBef>
              <a:buClrTx/>
              <a:buNone/>
            </a:pPr>
            <a:endParaRPr lang="en-US" sz="3600" b="1" cap="none" dirty="0">
              <a:solidFill>
                <a:prstClr val="black"/>
              </a:solidFill>
              <a:latin typeface="Bookman Old Style" panose="02050604050505020204" pitchFamily="18" charset="0"/>
              <a:cs typeface="Arial" pitchFamily="34" charset="0"/>
            </a:endParaRPr>
          </a:p>
          <a:p>
            <a:endParaRPr lang="en-US" dirty="0"/>
          </a:p>
        </p:txBody>
      </p:sp>
      <p:pic>
        <p:nvPicPr>
          <p:cNvPr id="4" name="Picture 3" descr="C:\Users\user\Documents\CMDWork\OHCS LOGO.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9123" y="115700"/>
            <a:ext cx="2232247" cy="1594591"/>
          </a:xfrm>
          <a:prstGeom prst="rect">
            <a:avLst/>
          </a:prstGeom>
          <a:noFill/>
          <a:ln>
            <a:noFill/>
          </a:ln>
        </p:spPr>
      </p:pic>
      <p:sp>
        <p:nvSpPr>
          <p:cNvPr id="6" name="Oval 5"/>
          <p:cNvSpPr/>
          <p:nvPr/>
        </p:nvSpPr>
        <p:spPr>
          <a:xfrm>
            <a:off x="1323985" y="4674047"/>
            <a:ext cx="3915840" cy="1610892"/>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Bookman Old Style" panose="02050604050505020204" pitchFamily="18" charset="0"/>
                <a:cs typeface="Arial" pitchFamily="34" charset="0"/>
              </a:rPr>
              <a:t>Sector Medium Term Development Plans (SMTDP)</a:t>
            </a:r>
          </a:p>
          <a:p>
            <a:pPr algn="ctr"/>
            <a:endParaRPr lang="en-US" dirty="0"/>
          </a:p>
        </p:txBody>
      </p:sp>
      <p:sp>
        <p:nvSpPr>
          <p:cNvPr id="7" name="Oval 6"/>
          <p:cNvSpPr/>
          <p:nvPr/>
        </p:nvSpPr>
        <p:spPr>
          <a:xfrm>
            <a:off x="5854045" y="4459838"/>
            <a:ext cx="5301635" cy="1692340"/>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black"/>
              </a:solidFill>
              <a:latin typeface="Bookman Old Style" panose="02050604050505020204" pitchFamily="18" charset="0"/>
              <a:cs typeface="Arial" pitchFamily="34" charset="0"/>
            </a:endParaRPr>
          </a:p>
          <a:p>
            <a:pPr algn="ctr"/>
            <a:r>
              <a:rPr lang="en-US" sz="2400" b="1" dirty="0">
                <a:solidFill>
                  <a:prstClr val="black"/>
                </a:solidFill>
                <a:latin typeface="Bookman Old Style" panose="02050604050505020204" pitchFamily="18" charset="0"/>
                <a:cs typeface="Arial" pitchFamily="34" charset="0"/>
              </a:rPr>
              <a:t>Action Plans</a:t>
            </a:r>
          </a:p>
          <a:p>
            <a:pPr algn="ctr"/>
            <a:r>
              <a:rPr lang="en-US" sz="2400" b="1" dirty="0">
                <a:solidFill>
                  <a:prstClr val="black"/>
                </a:solidFill>
                <a:latin typeface="Bookman Old Style" panose="02050604050505020204" pitchFamily="18" charset="0"/>
                <a:cs typeface="Arial" pitchFamily="34" charset="0"/>
              </a:rPr>
              <a:t>(Institutional/Units Directorates/Division</a:t>
            </a:r>
            <a:r>
              <a:rPr lang="en-US" sz="2000" b="1" dirty="0">
                <a:solidFill>
                  <a:prstClr val="black"/>
                </a:solidFill>
                <a:latin typeface="Bookman Old Style" panose="02050604050505020204" pitchFamily="18" charset="0"/>
                <a:cs typeface="Arial" pitchFamily="34" charset="0"/>
              </a:rPr>
              <a:t>)</a:t>
            </a:r>
          </a:p>
          <a:p>
            <a:pPr algn="ctr"/>
            <a:endParaRPr lang="en-US" dirty="0"/>
          </a:p>
        </p:txBody>
      </p:sp>
      <p:sp>
        <p:nvSpPr>
          <p:cNvPr id="8" name="Oval 7"/>
          <p:cNvSpPr/>
          <p:nvPr/>
        </p:nvSpPr>
        <p:spPr>
          <a:xfrm>
            <a:off x="1323985" y="2642503"/>
            <a:ext cx="4271555" cy="149799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okman Old Style" panose="02050604050505020204" pitchFamily="18" charset="0"/>
              </a:rPr>
              <a:t>National Development Agenda</a:t>
            </a:r>
          </a:p>
        </p:txBody>
      </p:sp>
      <p:sp>
        <p:nvSpPr>
          <p:cNvPr id="9" name="Down Arrow 8"/>
          <p:cNvSpPr/>
          <p:nvPr/>
        </p:nvSpPr>
        <p:spPr>
          <a:xfrm rot="2710633">
            <a:off x="4050392" y="3942149"/>
            <a:ext cx="378833" cy="861895"/>
          </a:xfrm>
          <a:prstGeom prst="downArrow">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5983210">
            <a:off x="5325341" y="4662550"/>
            <a:ext cx="359808" cy="893962"/>
          </a:xfrm>
          <a:prstGeom prst="downArrow">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4D22E86-58B4-47AC-8F0E-B9A82654C3A0}"/>
              </a:ext>
            </a:extLst>
          </p:cNvPr>
          <p:cNvSpPr/>
          <p:nvPr/>
        </p:nvSpPr>
        <p:spPr>
          <a:xfrm>
            <a:off x="6017623" y="2642503"/>
            <a:ext cx="4777624" cy="159459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Bookman Old Style" panose="02050604050505020204" pitchFamily="18" charset="0"/>
                <a:cs typeface="Arial" pitchFamily="34" charset="0"/>
              </a:rPr>
              <a:t>Individual Job Schedules</a:t>
            </a:r>
          </a:p>
          <a:p>
            <a:pPr algn="ctr"/>
            <a:endParaRPr lang="en-US" dirty="0"/>
          </a:p>
        </p:txBody>
      </p:sp>
      <p:sp>
        <p:nvSpPr>
          <p:cNvPr id="13" name="Down Arrow 8">
            <a:extLst>
              <a:ext uri="{FF2B5EF4-FFF2-40B4-BE49-F238E27FC236}">
                <a16:creationId xmlns:a16="http://schemas.microsoft.com/office/drawing/2014/main" id="{EBD67C56-515B-4A65-817A-BF9BB7097AC3}"/>
              </a:ext>
            </a:extLst>
          </p:cNvPr>
          <p:cNvSpPr/>
          <p:nvPr/>
        </p:nvSpPr>
        <p:spPr>
          <a:xfrm rot="12141028">
            <a:off x="6517983" y="3999572"/>
            <a:ext cx="407184" cy="849585"/>
          </a:xfrm>
          <a:prstGeom prst="downArrow">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C443E50F-17BD-4699-A8EF-D7C79BD20B02}"/>
              </a:ext>
            </a:extLst>
          </p:cNvPr>
          <p:cNvSpPr/>
          <p:nvPr/>
        </p:nvSpPr>
        <p:spPr>
          <a:xfrm rot="12877998">
            <a:off x="1899546" y="3925774"/>
            <a:ext cx="382741" cy="978408"/>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76C6836D-1D69-4C81-9D45-250E25BDCF36}"/>
              </a:ext>
            </a:extLst>
          </p:cNvPr>
          <p:cNvSpPr/>
          <p:nvPr/>
        </p:nvSpPr>
        <p:spPr>
          <a:xfrm rot="5129239">
            <a:off x="5405937" y="5080236"/>
            <a:ext cx="454021" cy="1443386"/>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D8978614-556E-4875-8A8D-501897B07DF3}"/>
              </a:ext>
            </a:extLst>
          </p:cNvPr>
          <p:cNvSpPr/>
          <p:nvPr/>
        </p:nvSpPr>
        <p:spPr>
          <a:xfrm rot="1476674">
            <a:off x="9933384" y="3771464"/>
            <a:ext cx="418460" cy="978408"/>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CE8F9A9C-748C-007C-EC92-BD4A790EF32B}"/>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89470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7482-FC85-73E8-5434-08BF8DB4368D}"/>
              </a:ext>
            </a:extLst>
          </p:cNvPr>
          <p:cNvSpPr>
            <a:spLocks noGrp="1"/>
          </p:cNvSpPr>
          <p:nvPr>
            <p:ph type="title"/>
          </p:nvPr>
        </p:nvSpPr>
        <p:spPr/>
        <p:txBody>
          <a:bodyPr/>
          <a:lstStyle/>
          <a:p>
            <a:r>
              <a:rPr lang="en-US" sz="4800" b="1" dirty="0">
                <a:solidFill>
                  <a:schemeClr val="tx2"/>
                </a:solidFill>
                <a:latin typeface="Lato Heavy" charset="0"/>
                <a:ea typeface="Lato Heavy" charset="0"/>
                <a:cs typeface="Lato Heavy" charset="0"/>
              </a:rPr>
              <a:t>SYSTEM OVERVIEW</a:t>
            </a:r>
            <a:br>
              <a:rPr lang="en-US" sz="4800" b="1" dirty="0">
                <a:solidFill>
                  <a:schemeClr val="tx2"/>
                </a:solidFill>
                <a:latin typeface="Lato Heavy" charset="0"/>
                <a:ea typeface="Lato Heavy" charset="0"/>
                <a:cs typeface="Lato Heavy" charset="0"/>
              </a:rPr>
            </a:br>
            <a:endParaRPr lang="en-US" dirty="0"/>
          </a:p>
        </p:txBody>
      </p:sp>
      <p:pic>
        <p:nvPicPr>
          <p:cNvPr id="4" name="Content Placeholder 3" descr="Diagram, timeline&#10;&#10;Description automatically generated">
            <a:extLst>
              <a:ext uri="{FF2B5EF4-FFF2-40B4-BE49-F238E27FC236}">
                <a16:creationId xmlns:a16="http://schemas.microsoft.com/office/drawing/2014/main" id="{12D0BBDB-9953-F3C5-69F7-56ECCC7532B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0631" y="2531680"/>
            <a:ext cx="10744199" cy="3587765"/>
          </a:xfrm>
          <a:prstGeom prst="rect">
            <a:avLst/>
          </a:prstGeom>
        </p:spPr>
      </p:pic>
      <p:pic>
        <p:nvPicPr>
          <p:cNvPr id="3" name="Picture 2" descr="C:\Users\user\Documents\CMDWork\OHCS LOGO.bmp">
            <a:extLst>
              <a:ext uri="{FF2B5EF4-FFF2-40B4-BE49-F238E27FC236}">
                <a16:creationId xmlns:a16="http://schemas.microsoft.com/office/drawing/2014/main" id="{E11C65A3-7CF9-D445-7765-9851B47AF9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3472" y="200861"/>
            <a:ext cx="2467246" cy="1638281"/>
          </a:xfrm>
          <a:prstGeom prst="rect">
            <a:avLst/>
          </a:prstGeom>
          <a:noFill/>
          <a:ln>
            <a:noFill/>
          </a:ln>
        </p:spPr>
      </p:pic>
      <p:sp>
        <p:nvSpPr>
          <p:cNvPr id="5" name="Slide Number Placeholder 4">
            <a:extLst>
              <a:ext uri="{FF2B5EF4-FFF2-40B4-BE49-F238E27FC236}">
                <a16:creationId xmlns:a16="http://schemas.microsoft.com/office/drawing/2014/main" id="{B543D17E-7A61-88E1-EC95-412D46BBEB7B}"/>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905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6F20C1E-19B7-CD56-DE3A-420A05BA7FD8}"/>
              </a:ext>
            </a:extLst>
          </p:cNvPr>
          <p:cNvPicPr>
            <a:picLocks noGrp="1" noChangeAspect="1"/>
          </p:cNvPicPr>
          <p:nvPr>
            <p:ph idx="1"/>
          </p:nvPr>
        </p:nvPicPr>
        <p:blipFill>
          <a:blip r:embed="rId2"/>
          <a:stretch>
            <a:fillRect/>
          </a:stretch>
        </p:blipFill>
        <p:spPr>
          <a:xfrm>
            <a:off x="1842448" y="1737360"/>
            <a:ext cx="8215952" cy="4595201"/>
          </a:xfrm>
        </p:spPr>
      </p:pic>
      <p:sp>
        <p:nvSpPr>
          <p:cNvPr id="9" name="Title 8">
            <a:extLst>
              <a:ext uri="{FF2B5EF4-FFF2-40B4-BE49-F238E27FC236}">
                <a16:creationId xmlns:a16="http://schemas.microsoft.com/office/drawing/2014/main" id="{B002249A-BAE0-398D-7D8E-A9FA10760A59}"/>
              </a:ext>
            </a:extLst>
          </p:cNvPr>
          <p:cNvSpPr>
            <a:spLocks noGrp="1"/>
          </p:cNvSpPr>
          <p:nvPr>
            <p:ph type="title"/>
          </p:nvPr>
        </p:nvSpPr>
        <p:spPr>
          <a:xfrm>
            <a:off x="1097280" y="286603"/>
            <a:ext cx="10058400" cy="859809"/>
          </a:xfrm>
        </p:spPr>
        <p:txBody>
          <a:bodyPr/>
          <a:lstStyle/>
          <a:p>
            <a:r>
              <a:rPr lang="en-US" sz="4800" b="1" dirty="0">
                <a:solidFill>
                  <a:schemeClr val="tx2"/>
                </a:solidFill>
                <a:latin typeface="Lato Heavy" charset="0"/>
                <a:ea typeface="Lato Heavy" charset="0"/>
                <a:cs typeface="Lato Heavy" charset="0"/>
              </a:rPr>
              <a:t>USER CATEGORIES</a:t>
            </a:r>
            <a:endParaRPr lang="en-US" dirty="0"/>
          </a:p>
        </p:txBody>
      </p:sp>
      <p:pic>
        <p:nvPicPr>
          <p:cNvPr id="10" name="Picture 9" descr="C:\Users\user\Documents\CMDWork\OHCS LOGO.bmp">
            <a:extLst>
              <a:ext uri="{FF2B5EF4-FFF2-40B4-BE49-F238E27FC236}">
                <a16:creationId xmlns:a16="http://schemas.microsoft.com/office/drawing/2014/main" id="{A4E73937-19B1-D928-9184-5AAE83F118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3472" y="200861"/>
            <a:ext cx="2467246" cy="1638281"/>
          </a:xfrm>
          <a:prstGeom prst="rect">
            <a:avLst/>
          </a:prstGeom>
          <a:noFill/>
          <a:ln>
            <a:noFill/>
          </a:ln>
        </p:spPr>
      </p:pic>
      <p:sp>
        <p:nvSpPr>
          <p:cNvPr id="2" name="Slide Number Placeholder 1">
            <a:extLst>
              <a:ext uri="{FF2B5EF4-FFF2-40B4-BE49-F238E27FC236}">
                <a16:creationId xmlns:a16="http://schemas.microsoft.com/office/drawing/2014/main" id="{3191BB69-710B-BF96-04CC-F20EAC547499}"/>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054439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er\Documents\CMDWork\OHCS LOGO.bmp">
            <a:extLst>
              <a:ext uri="{FF2B5EF4-FFF2-40B4-BE49-F238E27FC236}">
                <a16:creationId xmlns:a16="http://schemas.microsoft.com/office/drawing/2014/main" id="{A4E73937-19B1-D928-9184-5AAE83F118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2824" y="0"/>
            <a:ext cx="2467246" cy="1638281"/>
          </a:xfrm>
          <a:prstGeom prst="rect">
            <a:avLst/>
          </a:prstGeom>
          <a:noFill/>
          <a:ln>
            <a:noFill/>
          </a:ln>
        </p:spPr>
      </p:pic>
      <p:pic>
        <p:nvPicPr>
          <p:cNvPr id="6" name="Content Placeholder 5">
            <a:extLst>
              <a:ext uri="{FF2B5EF4-FFF2-40B4-BE49-F238E27FC236}">
                <a16:creationId xmlns:a16="http://schemas.microsoft.com/office/drawing/2014/main" id="{72C2D835-1BF3-3E43-D1E9-11C097214F88}"/>
              </a:ext>
            </a:extLst>
          </p:cNvPr>
          <p:cNvPicPr>
            <a:picLocks noGrp="1" noChangeAspect="1"/>
          </p:cNvPicPr>
          <p:nvPr>
            <p:ph idx="1"/>
          </p:nvPr>
        </p:nvPicPr>
        <p:blipFill>
          <a:blip r:embed="rId3"/>
          <a:stretch>
            <a:fillRect/>
          </a:stretch>
        </p:blipFill>
        <p:spPr>
          <a:xfrm>
            <a:off x="461282" y="1477230"/>
            <a:ext cx="11528788" cy="4992150"/>
          </a:xfrm>
        </p:spPr>
      </p:pic>
      <p:sp>
        <p:nvSpPr>
          <p:cNvPr id="13" name="Title 12">
            <a:extLst>
              <a:ext uri="{FF2B5EF4-FFF2-40B4-BE49-F238E27FC236}">
                <a16:creationId xmlns:a16="http://schemas.microsoft.com/office/drawing/2014/main" id="{1829584B-1EC3-AB4D-5800-ECDBE337CD31}"/>
              </a:ext>
            </a:extLst>
          </p:cNvPr>
          <p:cNvSpPr>
            <a:spLocks noGrp="1"/>
          </p:cNvSpPr>
          <p:nvPr>
            <p:ph type="title"/>
          </p:nvPr>
        </p:nvSpPr>
        <p:spPr>
          <a:xfrm>
            <a:off x="1097280" y="286604"/>
            <a:ext cx="10058400" cy="904022"/>
          </a:xfrm>
        </p:spPr>
        <p:txBody>
          <a:bodyPr/>
          <a:lstStyle/>
          <a:p>
            <a:r>
              <a:rPr lang="en-US" dirty="0">
                <a:latin typeface="Eras Bold ITC" panose="020B0907030504020204" pitchFamily="34" charset="0"/>
              </a:rPr>
              <a:t>USER ROLES</a:t>
            </a:r>
          </a:p>
        </p:txBody>
      </p:sp>
      <p:sp>
        <p:nvSpPr>
          <p:cNvPr id="2" name="Slide Number Placeholder 1">
            <a:extLst>
              <a:ext uri="{FF2B5EF4-FFF2-40B4-BE49-F238E27FC236}">
                <a16:creationId xmlns:a16="http://schemas.microsoft.com/office/drawing/2014/main" id="{35E592A0-5E17-71F4-9259-A19310A52A9A}"/>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99184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er\Documents\CMDWork\OHCS LOGO.bmp">
            <a:extLst>
              <a:ext uri="{FF2B5EF4-FFF2-40B4-BE49-F238E27FC236}">
                <a16:creationId xmlns:a16="http://schemas.microsoft.com/office/drawing/2014/main" id="{A4E73937-19B1-D928-9184-5AAE83F118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202" y="0"/>
            <a:ext cx="2467246" cy="1638281"/>
          </a:xfrm>
          <a:prstGeom prst="rect">
            <a:avLst/>
          </a:prstGeom>
          <a:noFill/>
          <a:ln>
            <a:noFill/>
          </a:ln>
        </p:spPr>
      </p:pic>
      <p:sp>
        <p:nvSpPr>
          <p:cNvPr id="13" name="Title 12">
            <a:extLst>
              <a:ext uri="{FF2B5EF4-FFF2-40B4-BE49-F238E27FC236}">
                <a16:creationId xmlns:a16="http://schemas.microsoft.com/office/drawing/2014/main" id="{1829584B-1EC3-AB4D-5800-ECDBE337CD31}"/>
              </a:ext>
            </a:extLst>
          </p:cNvPr>
          <p:cNvSpPr>
            <a:spLocks noGrp="1"/>
          </p:cNvSpPr>
          <p:nvPr>
            <p:ph type="title"/>
          </p:nvPr>
        </p:nvSpPr>
        <p:spPr>
          <a:xfrm>
            <a:off x="1097280" y="286604"/>
            <a:ext cx="10058400" cy="904022"/>
          </a:xfrm>
        </p:spPr>
        <p:txBody>
          <a:bodyPr/>
          <a:lstStyle/>
          <a:p>
            <a:r>
              <a:rPr lang="en-US" dirty="0">
                <a:latin typeface="Eras Bold ITC" panose="020B0907030504020204" pitchFamily="34" charset="0"/>
              </a:rPr>
              <a:t>USER ROLES</a:t>
            </a:r>
          </a:p>
        </p:txBody>
      </p:sp>
      <p:graphicFrame>
        <p:nvGraphicFramePr>
          <p:cNvPr id="4" name="Table 4">
            <a:extLst>
              <a:ext uri="{FF2B5EF4-FFF2-40B4-BE49-F238E27FC236}">
                <a16:creationId xmlns:a16="http://schemas.microsoft.com/office/drawing/2014/main" id="{691174FC-1CAE-0216-88DD-E7C36BDF91F5}"/>
              </a:ext>
            </a:extLst>
          </p:cNvPr>
          <p:cNvGraphicFramePr>
            <a:graphicFrameLocks noGrp="1"/>
          </p:cNvGraphicFramePr>
          <p:nvPr>
            <p:ph idx="1"/>
            <p:extLst>
              <p:ext uri="{D42A27DB-BD31-4B8C-83A1-F6EECF244321}">
                <p14:modId xmlns:p14="http://schemas.microsoft.com/office/powerpoint/2010/main" val="3443220042"/>
              </p:ext>
            </p:extLst>
          </p:nvPr>
        </p:nvGraphicFramePr>
        <p:xfrm>
          <a:off x="194311" y="1497330"/>
          <a:ext cx="11536407" cy="4816743"/>
        </p:xfrm>
        <a:graphic>
          <a:graphicData uri="http://schemas.openxmlformats.org/drawingml/2006/table">
            <a:tbl>
              <a:tblPr firstRow="1" bandRow="1">
                <a:tableStyleId>{5C22544A-7EE6-4342-B048-85BDC9FD1C3A}</a:tableStyleId>
              </a:tblPr>
              <a:tblGrid>
                <a:gridCol w="511636">
                  <a:extLst>
                    <a:ext uri="{9D8B030D-6E8A-4147-A177-3AD203B41FA5}">
                      <a16:colId xmlns:a16="http://schemas.microsoft.com/office/drawing/2014/main" val="1961185269"/>
                    </a:ext>
                  </a:extLst>
                </a:gridCol>
                <a:gridCol w="3655550">
                  <a:extLst>
                    <a:ext uri="{9D8B030D-6E8A-4147-A177-3AD203B41FA5}">
                      <a16:colId xmlns:a16="http://schemas.microsoft.com/office/drawing/2014/main" val="1036887265"/>
                    </a:ext>
                  </a:extLst>
                </a:gridCol>
                <a:gridCol w="7369221">
                  <a:extLst>
                    <a:ext uri="{9D8B030D-6E8A-4147-A177-3AD203B41FA5}">
                      <a16:colId xmlns:a16="http://schemas.microsoft.com/office/drawing/2014/main" val="2368118644"/>
                    </a:ext>
                  </a:extLst>
                </a:gridCol>
              </a:tblGrid>
              <a:tr h="663714">
                <a:tc>
                  <a:txBody>
                    <a:bodyPr/>
                    <a:lstStyle/>
                    <a:p>
                      <a:r>
                        <a:rPr lang="en-US" dirty="0"/>
                        <a:t>No.</a:t>
                      </a:r>
                    </a:p>
                  </a:txBody>
                  <a:tcPr>
                    <a:solidFill>
                      <a:srgbClr val="006C92"/>
                    </a:solidFill>
                  </a:tcPr>
                </a:tc>
                <a:tc>
                  <a:txBody>
                    <a:bodyPr/>
                    <a:lstStyle/>
                    <a:p>
                      <a:r>
                        <a:rPr lang="en-US" dirty="0"/>
                        <a:t>USERS</a:t>
                      </a:r>
                    </a:p>
                  </a:txBody>
                  <a:tcPr>
                    <a:solidFill>
                      <a:srgbClr val="006C92"/>
                    </a:solidFill>
                  </a:tcPr>
                </a:tc>
                <a:tc>
                  <a:txBody>
                    <a:bodyPr/>
                    <a:lstStyle/>
                    <a:p>
                      <a:r>
                        <a:rPr lang="en-US" dirty="0"/>
                        <a:t>ROLES/DUTIES</a:t>
                      </a:r>
                    </a:p>
                  </a:txBody>
                  <a:tcPr>
                    <a:solidFill>
                      <a:srgbClr val="006C92"/>
                    </a:solidFill>
                  </a:tcPr>
                </a:tc>
                <a:extLst>
                  <a:ext uri="{0D108BD9-81ED-4DB2-BD59-A6C34878D82A}">
                    <a16:rowId xmlns:a16="http://schemas.microsoft.com/office/drawing/2014/main" val="2307571552"/>
                  </a:ext>
                </a:extLst>
              </a:tr>
              <a:tr h="2821255">
                <a:tc>
                  <a:txBody>
                    <a:bodyPr/>
                    <a:lstStyle/>
                    <a:p>
                      <a:r>
                        <a:rPr lang="en-US" dirty="0"/>
                        <a:t>1</a:t>
                      </a:r>
                    </a:p>
                  </a:txBody>
                  <a:tcPr>
                    <a:solidFill>
                      <a:schemeClr val="accent6">
                        <a:lumMod val="40000"/>
                        <a:lumOff val="60000"/>
                      </a:schemeClr>
                    </a:solidFill>
                  </a:tcPr>
                </a:tc>
                <a:tc>
                  <a:txBody>
                    <a:bodyPr/>
                    <a:lstStyle/>
                    <a:p>
                      <a:r>
                        <a:rPr lang="en-US" sz="1800" dirty="0">
                          <a:solidFill>
                            <a:schemeClr val="tx1"/>
                          </a:solidFill>
                          <a:latin typeface="Bookman Old Style" panose="02050604050505020204" pitchFamily="18" charset="0"/>
                        </a:rPr>
                        <a:t>HR-INTERFACE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Bookman Old Style" panose="02050604050505020204" pitchFamily="18" charset="0"/>
                          <a:ea typeface="+mn-ea"/>
                          <a:cs typeface="+mn-cs"/>
                        </a:rPr>
                        <a:t>USING THE HR CREDENTIALS, THIS IS THE INTERFACE YOU WILL SEE</a:t>
                      </a:r>
                    </a:p>
                    <a:p>
                      <a:endParaRPr lang="en-US" sz="1800" dirty="0">
                        <a:solidFill>
                          <a:schemeClr val="tx1"/>
                        </a:solidFill>
                        <a:latin typeface="Bookman Old Style" panose="02050604050505020204" pitchFamily="18" charset="0"/>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ookman Old Style" panose="02050604050505020204" pitchFamily="18" charset="0"/>
                          <a:ea typeface="+mn-lt"/>
                          <a:cs typeface="+mn-lt"/>
                        </a:rPr>
                        <a:t>Assign staff to directorates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ookman Old Style" panose="02050604050505020204" pitchFamily="18" charset="0"/>
                          <a:ea typeface="+mn-lt"/>
                          <a:cs typeface="+mn-lt"/>
                        </a:rPr>
                        <a:t>Assign a director to each directorate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ookman Old Style" panose="02050604050505020204" pitchFamily="18" charset="0"/>
                          <a:ea typeface="+mn-lt"/>
                          <a:cs typeface="+mn-lt"/>
                        </a:rPr>
                        <a:t>Map directors as supervisors to their appraisee(s)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Bookman Old Style" panose="02050604050505020204" pitchFamily="18" charset="0"/>
                          <a:ea typeface="+mn-lt"/>
                          <a:cs typeface="+mn-lt"/>
                        </a:rPr>
                        <a:t>Map supervisor/appraiser to appraisee for all the directorates</a:t>
                      </a:r>
                      <a:endParaRPr lang="en-US" sz="1800" b="1" dirty="0">
                        <a:solidFill>
                          <a:schemeClr val="tx1"/>
                        </a:solidFill>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Bookman Old Style" panose="02050604050505020204" pitchFamily="18" charset="0"/>
                          <a:ea typeface="+mn-lt"/>
                          <a:cs typeface="+mn-lt"/>
                        </a:rPr>
                        <a:t>Activate all staff including directors, appraiser/supervisor and appraisee</a:t>
                      </a:r>
                      <a:endParaRPr lang="en-US" sz="1800" dirty="0">
                        <a:solidFill>
                          <a:schemeClr val="tx1"/>
                        </a:solidFill>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Bookman Old Style" panose="02050604050505020204" pitchFamily="18" charset="0"/>
                        <a:cs typeface="Calibri" panose="020F0502020204030204"/>
                      </a:endParaRPr>
                    </a:p>
                    <a:p>
                      <a:endParaRPr lang="en-US" sz="1800" dirty="0">
                        <a:solidFill>
                          <a:schemeClr val="tx1"/>
                        </a:solidFill>
                        <a:latin typeface="Bookman Old Style" panose="02050604050505020204" pitchFamily="18" charset="0"/>
                      </a:endParaRPr>
                    </a:p>
                  </a:txBody>
                  <a:tcPr>
                    <a:solidFill>
                      <a:schemeClr val="accent6">
                        <a:lumMod val="40000"/>
                        <a:lumOff val="60000"/>
                      </a:schemeClr>
                    </a:solidFill>
                  </a:tcPr>
                </a:tc>
                <a:extLst>
                  <a:ext uri="{0D108BD9-81ED-4DB2-BD59-A6C34878D82A}">
                    <a16:rowId xmlns:a16="http://schemas.microsoft.com/office/drawing/2014/main" val="2482218265"/>
                  </a:ext>
                </a:extLst>
              </a:tr>
              <a:tr h="1331774">
                <a:tc>
                  <a:txBody>
                    <a:bodyPr/>
                    <a:lstStyle/>
                    <a:p>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Bookman Old Style" panose="02050604050505020204" pitchFamily="18" charset="0"/>
                          <a:cs typeface="Calibri"/>
                        </a:rPr>
                        <a:t>SUPERVISOR-PORTAL RELEASE</a:t>
                      </a:r>
                    </a:p>
                    <a:p>
                      <a:endParaRPr lang="en-US" sz="1800" dirty="0">
                        <a:solidFill>
                          <a:schemeClr val="tx1"/>
                        </a:solidFill>
                        <a:latin typeface="Bookman Old Style" panose="0205060405050502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ookman Old Style" panose="02050604050505020204" pitchFamily="18" charset="0"/>
                          <a:ea typeface="+mn-lt"/>
                          <a:cs typeface="+mn-lt"/>
                        </a:rPr>
                        <a:t>Supervisors/ Appraisers are to release the portal for appraisee to setup their planning phase</a:t>
                      </a:r>
                      <a:endParaRPr lang="en-US" sz="1800" dirty="0">
                        <a:solidFill>
                          <a:schemeClr val="tx1"/>
                        </a:solidFill>
                        <a:latin typeface="Bookman Old Style" panose="02050604050505020204" pitchFamily="18" charset="0"/>
                        <a:cs typeface="Calibri" panose="020F0502020204030204"/>
                      </a:endParaRPr>
                    </a:p>
                    <a:p>
                      <a:endParaRPr lang="en-US" sz="1800" dirty="0">
                        <a:solidFill>
                          <a:schemeClr val="tx1"/>
                        </a:solidFill>
                        <a:latin typeface="Bookman Old Style" panose="02050604050505020204" pitchFamily="18" charset="0"/>
                      </a:endParaRPr>
                    </a:p>
                  </a:txBody>
                  <a:tcPr/>
                </a:tc>
                <a:extLst>
                  <a:ext uri="{0D108BD9-81ED-4DB2-BD59-A6C34878D82A}">
                    <a16:rowId xmlns:a16="http://schemas.microsoft.com/office/drawing/2014/main" val="3508843934"/>
                  </a:ext>
                </a:extLst>
              </a:tr>
            </a:tbl>
          </a:graphicData>
        </a:graphic>
      </p:graphicFrame>
      <p:sp>
        <p:nvSpPr>
          <p:cNvPr id="5" name="Slide Number Placeholder 4">
            <a:extLst>
              <a:ext uri="{FF2B5EF4-FFF2-40B4-BE49-F238E27FC236}">
                <a16:creationId xmlns:a16="http://schemas.microsoft.com/office/drawing/2014/main" id="{CE3D0F7B-7CA2-2112-8138-6CCFD1DFA005}"/>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718916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er\Documents\CMDWork\OHCS LOGO.bmp">
            <a:extLst>
              <a:ext uri="{FF2B5EF4-FFF2-40B4-BE49-F238E27FC236}">
                <a16:creationId xmlns:a16="http://schemas.microsoft.com/office/drawing/2014/main" id="{A4E73937-19B1-D928-9184-5AAE83F118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802" y="0"/>
            <a:ext cx="2467246" cy="1638281"/>
          </a:xfrm>
          <a:prstGeom prst="rect">
            <a:avLst/>
          </a:prstGeom>
          <a:noFill/>
          <a:ln>
            <a:noFill/>
          </a:ln>
        </p:spPr>
      </p:pic>
      <p:sp>
        <p:nvSpPr>
          <p:cNvPr id="13" name="Title 12">
            <a:extLst>
              <a:ext uri="{FF2B5EF4-FFF2-40B4-BE49-F238E27FC236}">
                <a16:creationId xmlns:a16="http://schemas.microsoft.com/office/drawing/2014/main" id="{1829584B-1EC3-AB4D-5800-ECDBE337CD31}"/>
              </a:ext>
            </a:extLst>
          </p:cNvPr>
          <p:cNvSpPr>
            <a:spLocks noGrp="1"/>
          </p:cNvSpPr>
          <p:nvPr>
            <p:ph type="title"/>
          </p:nvPr>
        </p:nvSpPr>
        <p:spPr>
          <a:xfrm>
            <a:off x="1097280" y="286604"/>
            <a:ext cx="10058400" cy="904022"/>
          </a:xfrm>
        </p:spPr>
        <p:txBody>
          <a:bodyPr/>
          <a:lstStyle/>
          <a:p>
            <a:r>
              <a:rPr lang="en-US" dirty="0">
                <a:latin typeface="Eras Bold ITC" panose="020B0907030504020204" pitchFamily="34" charset="0"/>
              </a:rPr>
              <a:t>USER ROLES</a:t>
            </a:r>
          </a:p>
        </p:txBody>
      </p:sp>
      <p:graphicFrame>
        <p:nvGraphicFramePr>
          <p:cNvPr id="4" name="Table 4">
            <a:extLst>
              <a:ext uri="{FF2B5EF4-FFF2-40B4-BE49-F238E27FC236}">
                <a16:creationId xmlns:a16="http://schemas.microsoft.com/office/drawing/2014/main" id="{691174FC-1CAE-0216-88DD-E7C36BDF91F5}"/>
              </a:ext>
            </a:extLst>
          </p:cNvPr>
          <p:cNvGraphicFramePr>
            <a:graphicFrameLocks noGrp="1"/>
          </p:cNvGraphicFramePr>
          <p:nvPr>
            <p:ph idx="1"/>
            <p:extLst>
              <p:ext uri="{D42A27DB-BD31-4B8C-83A1-F6EECF244321}">
                <p14:modId xmlns:p14="http://schemas.microsoft.com/office/powerpoint/2010/main" val="1038992443"/>
              </p:ext>
            </p:extLst>
          </p:nvPr>
        </p:nvGraphicFramePr>
        <p:xfrm>
          <a:off x="226695" y="1638280"/>
          <a:ext cx="11738610" cy="5059700"/>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1961185269"/>
                    </a:ext>
                  </a:extLst>
                </a:gridCol>
                <a:gridCol w="3246120">
                  <a:extLst>
                    <a:ext uri="{9D8B030D-6E8A-4147-A177-3AD203B41FA5}">
                      <a16:colId xmlns:a16="http://schemas.microsoft.com/office/drawing/2014/main" val="1036887265"/>
                    </a:ext>
                  </a:extLst>
                </a:gridCol>
                <a:gridCol w="7873365">
                  <a:extLst>
                    <a:ext uri="{9D8B030D-6E8A-4147-A177-3AD203B41FA5}">
                      <a16:colId xmlns:a16="http://schemas.microsoft.com/office/drawing/2014/main" val="2368118644"/>
                    </a:ext>
                  </a:extLst>
                </a:gridCol>
              </a:tblGrid>
              <a:tr h="648951">
                <a:tc>
                  <a:txBody>
                    <a:bodyPr/>
                    <a:lstStyle/>
                    <a:p>
                      <a:r>
                        <a:rPr lang="en-US" dirty="0">
                          <a:latin typeface="Bookman Old Style" panose="02050604050505020204" pitchFamily="18" charset="0"/>
                        </a:rPr>
                        <a:t>No.</a:t>
                      </a:r>
                    </a:p>
                  </a:txBody>
                  <a:tcPr>
                    <a:solidFill>
                      <a:schemeClr val="bg2">
                        <a:lumMod val="50000"/>
                      </a:schemeClr>
                    </a:solidFill>
                  </a:tcPr>
                </a:tc>
                <a:tc>
                  <a:txBody>
                    <a:bodyPr/>
                    <a:lstStyle/>
                    <a:p>
                      <a:r>
                        <a:rPr lang="en-US" dirty="0">
                          <a:latin typeface="Bookman Old Style" panose="02050604050505020204" pitchFamily="18" charset="0"/>
                        </a:rPr>
                        <a:t>USERS</a:t>
                      </a:r>
                    </a:p>
                  </a:txBody>
                  <a:tcPr>
                    <a:solidFill>
                      <a:schemeClr val="bg2">
                        <a:lumMod val="50000"/>
                      </a:schemeClr>
                    </a:solidFill>
                  </a:tcPr>
                </a:tc>
                <a:tc>
                  <a:txBody>
                    <a:bodyPr/>
                    <a:lstStyle/>
                    <a:p>
                      <a:r>
                        <a:rPr lang="en-US" dirty="0">
                          <a:latin typeface="Bookman Old Style" panose="02050604050505020204" pitchFamily="18" charset="0"/>
                        </a:rPr>
                        <a:t>ROLES/DUTIES</a:t>
                      </a:r>
                    </a:p>
                  </a:txBody>
                  <a:tcPr>
                    <a:solidFill>
                      <a:schemeClr val="bg2">
                        <a:lumMod val="50000"/>
                      </a:schemeClr>
                    </a:solidFill>
                  </a:tcPr>
                </a:tc>
                <a:extLst>
                  <a:ext uri="{0D108BD9-81ED-4DB2-BD59-A6C34878D82A}">
                    <a16:rowId xmlns:a16="http://schemas.microsoft.com/office/drawing/2014/main" val="2307571552"/>
                  </a:ext>
                </a:extLst>
              </a:tr>
              <a:tr h="1741861">
                <a:tc>
                  <a:txBody>
                    <a:bodyPr/>
                    <a:lstStyle/>
                    <a:p>
                      <a:r>
                        <a:rPr lang="en-US" dirty="0">
                          <a:solidFill>
                            <a:schemeClr val="tx1"/>
                          </a:solidFill>
                          <a:latin typeface="Bookman Old Style" panose="02050604050505020204" pitchFamily="18" charset="0"/>
                        </a:rPr>
                        <a:t>3.</a:t>
                      </a:r>
                    </a:p>
                  </a:txBody>
                  <a:tcPr>
                    <a:solidFill>
                      <a:schemeClr val="bg1">
                        <a:lumMod val="75000"/>
                      </a:schemeClr>
                    </a:solidFill>
                  </a:tcPr>
                </a:tc>
                <a:tc>
                  <a:txBody>
                    <a:bodyPr/>
                    <a:lstStyle/>
                    <a:p>
                      <a:r>
                        <a:rPr lang="en-US" sz="2400" b="1" dirty="0">
                          <a:solidFill>
                            <a:schemeClr val="tx1"/>
                          </a:solidFill>
                          <a:latin typeface="Bookman Old Style" panose="02050604050505020204" pitchFamily="18" charset="0"/>
                        </a:rPr>
                        <a:t>APPRAISEE-SETUP FOR THE PLANNING PHASE</a:t>
                      </a:r>
                      <a:endParaRPr lang="en-US" sz="2400" b="1" dirty="0">
                        <a:solidFill>
                          <a:schemeClr val="tx1"/>
                        </a:solidFill>
                        <a:latin typeface="Bookman Old Style" panose="02050604050505020204" pitchFamily="18" charset="0"/>
                        <a:cs typeface="Calibri"/>
                      </a:endParaRPr>
                    </a:p>
                  </a:txBody>
                  <a:tcPr>
                    <a:solidFill>
                      <a:schemeClr val="bg1">
                        <a:lumMod val="75000"/>
                      </a:schemeClr>
                    </a:solidFill>
                  </a:tcPr>
                </a:tc>
                <a:tc>
                  <a:txBody>
                    <a:bodyPr/>
                    <a:lstStyle/>
                    <a:p>
                      <a:pPr marL="285750" indent="-285750">
                        <a:buFont typeface="Arial"/>
                        <a:buChar char="•"/>
                      </a:pPr>
                      <a:r>
                        <a:rPr lang="en-US" sz="2400" dirty="0">
                          <a:solidFill>
                            <a:schemeClr val="tx1"/>
                          </a:solidFill>
                          <a:latin typeface="Bookman Old Style" panose="02050604050505020204" pitchFamily="18" charset="0"/>
                          <a:ea typeface="+mn-lt"/>
                          <a:cs typeface="+mn-lt"/>
                        </a:rPr>
                        <a:t>Appraisees are to log in and setup their planning phase, trainings and submit to their supervisor/ appraiser</a:t>
                      </a:r>
                      <a:endParaRPr lang="en-US" sz="2400" dirty="0">
                        <a:solidFill>
                          <a:schemeClr val="tx1"/>
                        </a:solidFill>
                        <a:latin typeface="Bookman Old Style" panose="020506040505050202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Bookman Old Style" panose="02050604050505020204" pitchFamily="18" charset="0"/>
                        <a:cs typeface="Calibri"/>
                      </a:endParaRPr>
                    </a:p>
                  </a:txBody>
                  <a:tcPr>
                    <a:solidFill>
                      <a:schemeClr val="bg1">
                        <a:lumMod val="75000"/>
                      </a:schemeClr>
                    </a:solidFill>
                  </a:tcPr>
                </a:tc>
                <a:extLst>
                  <a:ext uri="{0D108BD9-81ED-4DB2-BD59-A6C34878D82A}">
                    <a16:rowId xmlns:a16="http://schemas.microsoft.com/office/drawing/2014/main" val="2482218265"/>
                  </a:ext>
                </a:extLst>
              </a:tr>
              <a:tr h="2668888">
                <a:tc>
                  <a:txBody>
                    <a:bodyPr/>
                    <a:lstStyle/>
                    <a:p>
                      <a:r>
                        <a:rPr lang="en-US" dirty="0">
                          <a:solidFill>
                            <a:schemeClr val="tx1"/>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cs typeface="Calibri"/>
                        </a:rPr>
                        <a:t>SUPERVISOR-PORTAL RELEASE</a:t>
                      </a:r>
                    </a:p>
                    <a:p>
                      <a:endParaRPr lang="en-US" sz="2400" dirty="0">
                        <a:solidFill>
                          <a:schemeClr val="tx1"/>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ea typeface="+mn-lt"/>
                          <a:cs typeface="+mn-lt"/>
                        </a:rPr>
                        <a:t>Appraiser /supervisor are to read through appraisee’s planning phase and approve.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Supervisor's approval</a:t>
                      </a:r>
                      <a:endParaRPr lang="en-US" sz="2400" dirty="0">
                        <a:solidFill>
                          <a:schemeClr val="tx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p>
                      <a:endParaRPr lang="en-US" sz="2400" dirty="0">
                        <a:solidFill>
                          <a:schemeClr val="tx1"/>
                        </a:solidFill>
                      </a:endParaRPr>
                    </a:p>
                  </a:txBody>
                  <a:tcPr/>
                </a:tc>
                <a:extLst>
                  <a:ext uri="{0D108BD9-81ED-4DB2-BD59-A6C34878D82A}">
                    <a16:rowId xmlns:a16="http://schemas.microsoft.com/office/drawing/2014/main" val="3508843934"/>
                  </a:ext>
                </a:extLst>
              </a:tr>
            </a:tbl>
          </a:graphicData>
        </a:graphic>
      </p:graphicFrame>
      <p:sp>
        <p:nvSpPr>
          <p:cNvPr id="2" name="Slide Number Placeholder 1">
            <a:extLst>
              <a:ext uri="{FF2B5EF4-FFF2-40B4-BE49-F238E27FC236}">
                <a16:creationId xmlns:a16="http://schemas.microsoft.com/office/drawing/2014/main" id="{3CC1A247-5B08-099B-C0FE-019FC2532EBF}"/>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759935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er\Documents\CMDWork\OHCS LOGO.bmp">
            <a:extLst>
              <a:ext uri="{FF2B5EF4-FFF2-40B4-BE49-F238E27FC236}">
                <a16:creationId xmlns:a16="http://schemas.microsoft.com/office/drawing/2014/main" id="{A4E73937-19B1-D928-9184-5AAE83F118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4754" y="109421"/>
            <a:ext cx="2467246" cy="1638281"/>
          </a:xfrm>
          <a:prstGeom prst="rect">
            <a:avLst/>
          </a:prstGeom>
          <a:noFill/>
          <a:ln>
            <a:noFill/>
          </a:ln>
        </p:spPr>
      </p:pic>
      <p:sp>
        <p:nvSpPr>
          <p:cNvPr id="13" name="Title 12">
            <a:extLst>
              <a:ext uri="{FF2B5EF4-FFF2-40B4-BE49-F238E27FC236}">
                <a16:creationId xmlns:a16="http://schemas.microsoft.com/office/drawing/2014/main" id="{1829584B-1EC3-AB4D-5800-ECDBE337CD31}"/>
              </a:ext>
            </a:extLst>
          </p:cNvPr>
          <p:cNvSpPr>
            <a:spLocks noGrp="1"/>
          </p:cNvSpPr>
          <p:nvPr>
            <p:ph type="title"/>
          </p:nvPr>
        </p:nvSpPr>
        <p:spPr>
          <a:xfrm>
            <a:off x="1063869" y="337485"/>
            <a:ext cx="10058400" cy="904022"/>
          </a:xfrm>
        </p:spPr>
        <p:txBody>
          <a:bodyPr/>
          <a:lstStyle/>
          <a:p>
            <a:r>
              <a:rPr lang="en-US" dirty="0">
                <a:latin typeface="Eras Bold ITC" panose="020B0907030504020204" pitchFamily="34" charset="0"/>
              </a:rPr>
              <a:t>USER ROLES</a:t>
            </a:r>
          </a:p>
        </p:txBody>
      </p:sp>
      <p:sp>
        <p:nvSpPr>
          <p:cNvPr id="6" name="TextBox 5">
            <a:extLst>
              <a:ext uri="{FF2B5EF4-FFF2-40B4-BE49-F238E27FC236}">
                <a16:creationId xmlns:a16="http://schemas.microsoft.com/office/drawing/2014/main" id="{3A964E63-DD63-31E2-7577-0621FEA54C0E}"/>
              </a:ext>
            </a:extLst>
          </p:cNvPr>
          <p:cNvSpPr txBox="1"/>
          <p:nvPr/>
        </p:nvSpPr>
        <p:spPr>
          <a:xfrm>
            <a:off x="213946" y="1747702"/>
            <a:ext cx="11764108" cy="4031873"/>
          </a:xfrm>
          <a:prstGeom prst="rect">
            <a:avLst/>
          </a:prstGeom>
          <a:noFill/>
        </p:spPr>
        <p:txBody>
          <a:bodyPr wrap="square">
            <a:spAutoFit/>
          </a:bodyPr>
          <a:lstStyle/>
          <a:p>
            <a:pPr marL="571500" indent="-571500">
              <a:buFont typeface="Arial" panose="020B0604020202020204" pitchFamily="34" charset="0"/>
              <a:buChar char="•"/>
            </a:pPr>
            <a:r>
              <a:rPr lang="en-US" sz="3200" dirty="0">
                <a:solidFill>
                  <a:srgbClr val="363E48"/>
                </a:solidFill>
                <a:latin typeface="Bookman Old Style" panose="02050604050505020204" pitchFamily="18" charset="0"/>
                <a:ea typeface="+mn-lt"/>
                <a:cs typeface="+mn-lt"/>
              </a:rPr>
              <a:t>As a supervisor, make sure that you have had a discussion with your appraisees before you release the portal for them to begin their planning phase setups. This will save supervisors from correction overload.</a:t>
            </a:r>
          </a:p>
          <a:p>
            <a:endParaRPr lang="en-US" sz="3200" dirty="0">
              <a:solidFill>
                <a:srgbClr val="363E48"/>
              </a:solidFill>
              <a:latin typeface="Bookman Old Style" panose="02050604050505020204" pitchFamily="18" charset="0"/>
              <a:cs typeface="Calibri" panose="020F0502020204030204"/>
            </a:endParaRPr>
          </a:p>
          <a:p>
            <a:pPr marL="571500" indent="-571500">
              <a:buFont typeface="Arial" panose="020B0604020202020204" pitchFamily="34" charset="0"/>
              <a:buChar char="•"/>
            </a:pPr>
            <a:r>
              <a:rPr lang="en-US" sz="3200" dirty="0">
                <a:solidFill>
                  <a:schemeClr val="tx2"/>
                </a:solidFill>
                <a:latin typeface="Bookman Old Style" panose="02050604050505020204" pitchFamily="18" charset="0"/>
                <a:ea typeface="+mn-lt"/>
                <a:cs typeface="+mn-lt"/>
              </a:rPr>
              <a:t>Appraisees should always communicate with their appraisers / supervisors to confirm that their portals have been released for setup.</a:t>
            </a:r>
            <a:endParaRPr lang="en-US" sz="3200" dirty="0">
              <a:solidFill>
                <a:schemeClr val="tx2"/>
              </a:solidFill>
              <a:latin typeface="Bookman Old Style" panose="02050604050505020204" pitchFamily="18" charset="0"/>
              <a:cs typeface="Calibri"/>
            </a:endParaRPr>
          </a:p>
        </p:txBody>
      </p:sp>
      <p:sp>
        <p:nvSpPr>
          <p:cNvPr id="7" name="Slide Number Placeholder 6">
            <a:extLst>
              <a:ext uri="{FF2B5EF4-FFF2-40B4-BE49-F238E27FC236}">
                <a16:creationId xmlns:a16="http://schemas.microsoft.com/office/drawing/2014/main" id="{1DCF05FB-0105-EC18-C0DF-1840D4F9C6EA}"/>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806027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user\Documents\CMDWork\OHCS LOGO.bmp">
            <a:extLst>
              <a:ext uri="{FF2B5EF4-FFF2-40B4-BE49-F238E27FC236}">
                <a16:creationId xmlns:a16="http://schemas.microsoft.com/office/drawing/2014/main" id="{A4E73937-19B1-D928-9184-5AAE83F118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3472" y="200861"/>
            <a:ext cx="2467246" cy="1638281"/>
          </a:xfrm>
          <a:prstGeom prst="rect">
            <a:avLst/>
          </a:prstGeom>
          <a:noFill/>
          <a:ln>
            <a:noFill/>
          </a:ln>
        </p:spPr>
      </p:pic>
      <p:graphicFrame>
        <p:nvGraphicFramePr>
          <p:cNvPr id="4" name="TextBox 3">
            <a:extLst>
              <a:ext uri="{FF2B5EF4-FFF2-40B4-BE49-F238E27FC236}">
                <a16:creationId xmlns:a16="http://schemas.microsoft.com/office/drawing/2014/main" id="{EAA697EC-4421-BF68-3959-F44939852DC8}"/>
              </a:ext>
            </a:extLst>
          </p:cNvPr>
          <p:cNvGraphicFramePr>
            <a:graphicFrameLocks noGrp="1"/>
          </p:cNvGraphicFramePr>
          <p:nvPr>
            <p:ph idx="1"/>
            <p:extLst>
              <p:ext uri="{D42A27DB-BD31-4B8C-83A1-F6EECF244321}">
                <p14:modId xmlns:p14="http://schemas.microsoft.com/office/powerpoint/2010/main" val="277887792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A17A50D7-3DCD-9182-9799-C9544123DF9A}"/>
              </a:ext>
            </a:extLst>
          </p:cNvPr>
          <p:cNvSpPr>
            <a:spLocks noGrp="1"/>
          </p:cNvSpPr>
          <p:nvPr>
            <p:ph type="title"/>
          </p:nvPr>
        </p:nvSpPr>
        <p:spPr>
          <a:xfrm>
            <a:off x="1097280" y="286604"/>
            <a:ext cx="10058400" cy="928048"/>
          </a:xfrm>
        </p:spPr>
        <p:txBody>
          <a:bodyPr/>
          <a:lstStyle/>
          <a:p>
            <a:r>
              <a:rPr lang="en-US" b="1" dirty="0"/>
              <a:t>MUST KNOW</a:t>
            </a:r>
          </a:p>
        </p:txBody>
      </p:sp>
      <p:sp>
        <p:nvSpPr>
          <p:cNvPr id="2" name="Slide Number Placeholder 1">
            <a:extLst>
              <a:ext uri="{FF2B5EF4-FFF2-40B4-BE49-F238E27FC236}">
                <a16:creationId xmlns:a16="http://schemas.microsoft.com/office/drawing/2014/main" id="{367C2D4C-A22B-769C-2DD1-D71DBEDBE731}"/>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40711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0805" y="0"/>
            <a:ext cx="2111195" cy="1483593"/>
          </a:xfrm>
          <a:prstGeom prst="rect">
            <a:avLst/>
          </a:prstGeom>
          <a:noFill/>
          <a:ln>
            <a:noFill/>
          </a:ln>
        </p:spPr>
      </p:pic>
      <p:sp>
        <p:nvSpPr>
          <p:cNvPr id="5" name="Content Placeholder 4">
            <a:extLst>
              <a:ext uri="{FF2B5EF4-FFF2-40B4-BE49-F238E27FC236}">
                <a16:creationId xmlns:a16="http://schemas.microsoft.com/office/drawing/2014/main" id="{86570C57-35B6-9830-8D1F-8474D962E12E}"/>
              </a:ext>
            </a:extLst>
          </p:cNvPr>
          <p:cNvSpPr>
            <a:spLocks noGrp="1"/>
          </p:cNvSpPr>
          <p:nvPr>
            <p:ph idx="1"/>
          </p:nvPr>
        </p:nvSpPr>
        <p:spPr>
          <a:xfrm>
            <a:off x="519555" y="1254640"/>
            <a:ext cx="11299406" cy="5014948"/>
          </a:xfrm>
        </p:spPr>
        <p:txBody>
          <a:bodyPr>
            <a:normAutofit/>
          </a:bodyPr>
          <a:lstStyle/>
          <a:p>
            <a:endParaRPr lang="en-US" sz="18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Ø"/>
            </a:pPr>
            <a:r>
              <a:rPr lang="en-US" sz="2800" dirty="0">
                <a:effectLst/>
                <a:latin typeface="Bookman Old Style" panose="02050604050505020204" pitchFamily="18" charset="0"/>
                <a:ea typeface="Calibri" panose="020F0502020204030204" pitchFamily="34" charset="0"/>
              </a:rPr>
              <a:t>The Performance Management System in the Service has influenced work attitude positively and improved public image of the Civil Service.</a:t>
            </a:r>
          </a:p>
          <a:p>
            <a:pPr>
              <a:buFont typeface="Wingdings" panose="05000000000000000000" pitchFamily="2" charset="2"/>
              <a:buChar char="Ø"/>
            </a:pPr>
            <a:r>
              <a:rPr lang="en-US" sz="2800" dirty="0">
                <a:latin typeface="Bookman Old Style" panose="02050604050505020204" pitchFamily="18" charset="0"/>
              </a:rPr>
              <a:t>It has also improved attendance and productivity of Officers </a:t>
            </a:r>
          </a:p>
          <a:p>
            <a:pPr>
              <a:buFont typeface="Wingdings" panose="05000000000000000000" pitchFamily="2" charset="2"/>
              <a:buChar char="Ø"/>
            </a:pPr>
            <a:r>
              <a:rPr lang="en-US" sz="2800" dirty="0">
                <a:latin typeface="Bookman Old Style" panose="02050604050505020204" pitchFamily="18" charset="0"/>
              </a:rPr>
              <a:t>It helps Officers to know their responsibilities and duties</a:t>
            </a:r>
          </a:p>
          <a:p>
            <a:pPr>
              <a:buFont typeface="Wingdings" panose="05000000000000000000" pitchFamily="2" charset="2"/>
              <a:buChar char="Ø"/>
            </a:pPr>
            <a:r>
              <a:rPr lang="en-US" sz="2800" dirty="0">
                <a:latin typeface="Bookman Old Style" panose="02050604050505020204" pitchFamily="18" charset="0"/>
              </a:rPr>
              <a:t>It offers Officers a platform to know their contribution towards achievement of organizational objectives, etc.</a:t>
            </a:r>
          </a:p>
        </p:txBody>
      </p:sp>
      <p:sp>
        <p:nvSpPr>
          <p:cNvPr id="8" name="Title 7">
            <a:extLst>
              <a:ext uri="{FF2B5EF4-FFF2-40B4-BE49-F238E27FC236}">
                <a16:creationId xmlns:a16="http://schemas.microsoft.com/office/drawing/2014/main" id="{2F45780B-5DD0-0EF1-ECDA-A5955C9A49E2}"/>
              </a:ext>
            </a:extLst>
          </p:cNvPr>
          <p:cNvSpPr>
            <a:spLocks noGrp="1"/>
          </p:cNvSpPr>
          <p:nvPr>
            <p:ph type="title"/>
          </p:nvPr>
        </p:nvSpPr>
        <p:spPr>
          <a:xfrm>
            <a:off x="519555" y="300169"/>
            <a:ext cx="10058400" cy="764275"/>
          </a:xfrm>
        </p:spPr>
        <p:txBody>
          <a:bodyPr>
            <a:normAutofit/>
          </a:bodyPr>
          <a:lstStyle/>
          <a:p>
            <a:pPr algn="ctr"/>
            <a:r>
              <a:rPr lang="en-US" sz="4000" b="1" dirty="0">
                <a:effectLst>
                  <a:outerShdw blurRad="38100" dist="38100" dir="2700000" algn="tl">
                    <a:srgbClr val="000000">
                      <a:alpha val="43137"/>
                    </a:srgbClr>
                  </a:outerShdw>
                </a:effectLst>
                <a:latin typeface="Eras Bold ITC" panose="020B0907030504020204" pitchFamily="34" charset="0"/>
              </a:rPr>
              <a:t>CONCLUSION</a:t>
            </a:r>
            <a:endParaRPr lang="en-US" sz="4000" b="1" dirty="0">
              <a:latin typeface="Eras Bold ITC" panose="020B0907030504020204" pitchFamily="34" charset="0"/>
            </a:endParaRPr>
          </a:p>
        </p:txBody>
      </p:sp>
      <p:sp>
        <p:nvSpPr>
          <p:cNvPr id="2" name="Slide Number Placeholder 1">
            <a:extLst>
              <a:ext uri="{FF2B5EF4-FFF2-40B4-BE49-F238E27FC236}">
                <a16:creationId xmlns:a16="http://schemas.microsoft.com/office/drawing/2014/main" id="{08513DEC-3CAE-2248-0174-E47D8E3BDF9D}"/>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90305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415" y="127748"/>
            <a:ext cx="5677989" cy="875211"/>
          </a:xfrm>
        </p:spPr>
        <p:txBody>
          <a:bodyPr>
            <a:normAutofit/>
          </a:bodyPr>
          <a:lstStyle/>
          <a:p>
            <a:pPr algn="ctr"/>
            <a:r>
              <a:rPr lang="en-US" sz="3600" b="1" dirty="0">
                <a:effectLst>
                  <a:outerShdw blurRad="38100" dist="38100" dir="2700000" algn="tl">
                    <a:srgbClr val="000000">
                      <a:alpha val="43137"/>
                    </a:srgbClr>
                  </a:outerShdw>
                </a:effectLst>
                <a:latin typeface="Eras Bold ITC" panose="020B0907030504020204" pitchFamily="34" charset="0"/>
              </a:rPr>
              <a:t>CONCLUSION</a:t>
            </a:r>
          </a:p>
        </p:txBody>
      </p:sp>
      <p:sp>
        <p:nvSpPr>
          <p:cNvPr id="3" name="Content Placeholder 2"/>
          <p:cNvSpPr>
            <a:spLocks noGrp="1"/>
          </p:cNvSpPr>
          <p:nvPr>
            <p:ph idx="1"/>
          </p:nvPr>
        </p:nvSpPr>
        <p:spPr>
          <a:xfrm>
            <a:off x="226020" y="1143000"/>
            <a:ext cx="11739962" cy="5587251"/>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Ensure </a:t>
            </a:r>
            <a:r>
              <a:rPr lang="en-US" sz="3200" dirty="0">
                <a:solidFill>
                  <a:prstClr val="black"/>
                </a:solidFill>
                <a:latin typeface="Bookman Old Style" panose="02050604050505020204" pitchFamily="18" charset="0"/>
                <a:cs typeface="Arial" pitchFamily="34" charset="0"/>
              </a:rPr>
              <a:t>timely </a:t>
            </a: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completion of  all the phases of  the Appraisal process </a:t>
            </a:r>
          </a:p>
          <a:p>
            <a:pPr marL="342900" lvl="0" indent="-342900">
              <a:lnSpc>
                <a:spcPct val="100000"/>
              </a:lnSpc>
              <a:spcBef>
                <a:spcPct val="20000"/>
              </a:spcBef>
              <a:spcAft>
                <a:spcPts val="0"/>
              </a:spcAft>
              <a:buClrTx/>
              <a:buSzTx/>
              <a:buFont typeface="Wingdings" panose="05000000000000000000" pitchFamily="2" charset="2"/>
              <a:buChar char="Ø"/>
              <a:defRPr/>
            </a:pP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Targets agreed on </a:t>
            </a:r>
            <a:r>
              <a:rPr lang="en-US" sz="3200" dirty="0">
                <a:solidFill>
                  <a:prstClr val="black"/>
                </a:solidFill>
                <a:latin typeface="Bookman Old Style" panose="02050604050505020204" pitchFamily="18" charset="0"/>
                <a:cs typeface="Arial" pitchFamily="34" charset="0"/>
              </a:rPr>
              <a:t>for  the reporting year </a:t>
            </a: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must be </a:t>
            </a:r>
            <a:r>
              <a:rPr lang="en-US" sz="3200" dirty="0">
                <a:solidFill>
                  <a:prstClr val="black"/>
                </a:solidFill>
                <a:latin typeface="Bookman Old Style" panose="02050604050505020204" pitchFamily="18" charset="0"/>
                <a:cs typeface="Arial" pitchFamily="34" charset="0"/>
              </a:rPr>
              <a:t>SMART</a:t>
            </a:r>
          </a:p>
          <a:p>
            <a:pPr marL="342900" lvl="0" indent="-342900">
              <a:lnSpc>
                <a:spcPct val="100000"/>
              </a:lnSpc>
              <a:spcBef>
                <a:spcPct val="20000"/>
              </a:spcBef>
              <a:spcAft>
                <a:spcPts val="0"/>
              </a:spcAft>
              <a:buClrTx/>
              <a:buSzTx/>
              <a:buFont typeface="Wingdings" panose="05000000000000000000" pitchFamily="2" charset="2"/>
              <a:buChar char="Ø"/>
              <a:defRPr/>
            </a:pP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Always meet with your </a:t>
            </a:r>
            <a:r>
              <a:rPr lang="en-US" sz="3200" dirty="0">
                <a:solidFill>
                  <a:prstClr val="black"/>
                </a:solidFill>
                <a:latin typeface="Bookman Old Style" panose="02050604050505020204" pitchFamily="18" charset="0"/>
                <a:cs typeface="Arial" pitchFamily="34" charset="0"/>
              </a:rPr>
              <a:t>supervisors during all three phases</a:t>
            </a:r>
          </a:p>
          <a:p>
            <a:pPr marL="342900" lvl="0" indent="-342900">
              <a:lnSpc>
                <a:spcPct val="100000"/>
              </a:lnSpc>
              <a:spcBef>
                <a:spcPct val="20000"/>
              </a:spcBef>
              <a:spcAft>
                <a:spcPts val="0"/>
              </a:spcAft>
              <a:buClrTx/>
              <a:buSzTx/>
              <a:buFont typeface="Wingdings" panose="05000000000000000000" pitchFamily="2" charset="2"/>
              <a:buChar char="Ø"/>
              <a:defRPr/>
            </a:pP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Remember to </a:t>
            </a:r>
            <a:r>
              <a:rPr lang="en-US" sz="3200" dirty="0">
                <a:solidFill>
                  <a:prstClr val="black"/>
                </a:solidFill>
                <a:latin typeface="Bookman Old Style" panose="02050604050505020204" pitchFamily="18" charset="0"/>
                <a:cs typeface="Arial" pitchFamily="34" charset="0"/>
              </a:rPr>
              <a:t>feed outcomes of mid-year review sessions  </a:t>
            </a:r>
            <a:r>
              <a:rPr kumimoji="0" lang="en-US" sz="32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itchFamily="34" charset="0"/>
              </a:rPr>
              <a:t>into review of targets and timelines</a:t>
            </a:r>
          </a:p>
          <a:p>
            <a:pPr lvl="0">
              <a:buClrTx/>
            </a:pPr>
            <a:endParaRPr lang="en-GB" sz="2800" cap="none" dirty="0">
              <a:ln w="0"/>
              <a:effectLst>
                <a:outerShdw blurRad="38100" dist="19050" dir="2700000" algn="tl" rotWithShape="0">
                  <a:schemeClr val="dk1">
                    <a:alpha val="40000"/>
                  </a:schemeClr>
                </a:outerShdw>
              </a:effectLst>
            </a:endParaRPr>
          </a:p>
        </p:txBody>
      </p:sp>
      <p:pic>
        <p:nvPicPr>
          <p:cNvPr id="4" name="Picture 3" descr="C:\Users\user\Documents\CMDWork\OHCS LOGO.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3734" y="0"/>
            <a:ext cx="2232247" cy="1721191"/>
          </a:xfrm>
          <a:prstGeom prst="rect">
            <a:avLst/>
          </a:prstGeom>
          <a:noFill/>
          <a:ln>
            <a:noFill/>
          </a:ln>
        </p:spPr>
      </p:pic>
      <p:sp>
        <p:nvSpPr>
          <p:cNvPr id="5" name="Slide Number Placeholder 4">
            <a:extLst>
              <a:ext uri="{FF2B5EF4-FFF2-40B4-BE49-F238E27FC236}">
                <a16:creationId xmlns:a16="http://schemas.microsoft.com/office/drawing/2014/main" id="{5709E904-9C24-5630-F99B-AD7D2560B84D}"/>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966631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260" y="2811780"/>
            <a:ext cx="9711689" cy="260794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prstTxWarp prst="textDeflate">
              <a:avLst/>
            </a:prstTxWarp>
            <a:spAutoFit/>
            <a:scene3d>
              <a:camera prst="perspectiveContrastingRightFacing"/>
              <a:lightRig rig="soft" dir="t">
                <a:rot lat="0" lon="0" rev="15600000"/>
              </a:lightRig>
            </a:scene3d>
            <a:sp3d extrusionH="57150" prstMaterial="softEdge">
              <a:bevelT w="25400" h="38100"/>
            </a:sp3d>
          </a:bodyPr>
          <a:lstStyle/>
          <a:p>
            <a:pPr algn="ctr"/>
            <a:r>
              <a:rPr lang="en-US" sz="5400" b="1" dirty="0">
                <a:ln/>
                <a:solidFill>
                  <a:schemeClr val="accent4"/>
                </a:solidFill>
                <a:latin typeface="Bookman Old Style" panose="02050604050505020204" pitchFamily="18" charset="0"/>
              </a:rPr>
              <a:t>THANK YOU</a:t>
            </a:r>
          </a:p>
        </p:txBody>
      </p:sp>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1364" y="0"/>
            <a:ext cx="2493371" cy="1739862"/>
          </a:xfrm>
          <a:prstGeom prst="rect">
            <a:avLst/>
          </a:prstGeom>
          <a:noFill/>
          <a:ln>
            <a:noFill/>
          </a:ln>
        </p:spPr>
      </p:pic>
      <p:sp>
        <p:nvSpPr>
          <p:cNvPr id="5" name="Slide Number Placeholder 4">
            <a:extLst>
              <a:ext uri="{FF2B5EF4-FFF2-40B4-BE49-F238E27FC236}">
                <a16:creationId xmlns:a16="http://schemas.microsoft.com/office/drawing/2014/main" id="{9CC56F1B-882A-797E-75D7-E0562232AB25}"/>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841755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5" y="83400"/>
            <a:ext cx="10951826" cy="608146"/>
          </a:xfrm>
        </p:spPr>
        <p:txBody>
          <a:bodyPr>
            <a:noAutofit/>
          </a:bodyPr>
          <a:lstStyle/>
          <a:p>
            <a:r>
              <a:rPr lang="en-US" sz="3200" b="1" dirty="0">
                <a:latin typeface="Eras Bold ITC" panose="020B0907030504020204" pitchFamily="34" charset="0"/>
              </a:rPr>
              <a:t>WHAT IS PERFORMANCE MANAGEMENT(PM) </a:t>
            </a:r>
          </a:p>
        </p:txBody>
      </p:sp>
      <p:graphicFrame>
        <p:nvGraphicFramePr>
          <p:cNvPr id="6" name="Content Placeholder 2">
            <a:extLst>
              <a:ext uri="{FF2B5EF4-FFF2-40B4-BE49-F238E27FC236}">
                <a16:creationId xmlns:a16="http://schemas.microsoft.com/office/drawing/2014/main" id="{0589A7C6-8A73-165D-2B31-F6EB92EDAE4C}"/>
              </a:ext>
            </a:extLst>
          </p:cNvPr>
          <p:cNvGraphicFramePr>
            <a:graphicFrameLocks noGrp="1"/>
          </p:cNvGraphicFramePr>
          <p:nvPr>
            <p:ph idx="1"/>
            <p:extLst>
              <p:ext uri="{D42A27DB-BD31-4B8C-83A1-F6EECF244321}">
                <p14:modId xmlns:p14="http://schemas.microsoft.com/office/powerpoint/2010/main" val="1651425132"/>
              </p:ext>
            </p:extLst>
          </p:nvPr>
        </p:nvGraphicFramePr>
        <p:xfrm>
          <a:off x="131975" y="845820"/>
          <a:ext cx="11934333" cy="6012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Users\user\Documents\CMDWork\OHCS LOGO.b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08557" y="-104104"/>
            <a:ext cx="1706253" cy="1372184"/>
          </a:xfrm>
          <a:prstGeom prst="rect">
            <a:avLst/>
          </a:prstGeom>
          <a:noFill/>
          <a:ln>
            <a:noFill/>
          </a:ln>
        </p:spPr>
      </p:pic>
      <p:sp>
        <p:nvSpPr>
          <p:cNvPr id="5" name="Slide Number Placeholder 4">
            <a:extLst>
              <a:ext uri="{FF2B5EF4-FFF2-40B4-BE49-F238E27FC236}">
                <a16:creationId xmlns:a16="http://schemas.microsoft.com/office/drawing/2014/main" id="{6F3C7A00-130A-2D32-74E2-254335D9989B}"/>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448927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79" y="173649"/>
            <a:ext cx="9992691" cy="649312"/>
          </a:xfrm>
        </p:spPr>
        <p:txBody>
          <a:bodyPr>
            <a:noAutofit/>
          </a:bodyPr>
          <a:lstStyle/>
          <a:p>
            <a:r>
              <a:rPr lang="en-US" sz="3200" b="1" dirty="0">
                <a:latin typeface="Eras Bold ITC" panose="020B0907030504020204" pitchFamily="34" charset="0"/>
              </a:rPr>
              <a:t>WHAT IS PERFORMANCE MANAGEMENT (PM) </a:t>
            </a:r>
          </a:p>
        </p:txBody>
      </p:sp>
      <p:graphicFrame>
        <p:nvGraphicFramePr>
          <p:cNvPr id="6" name="Content Placeholder 2">
            <a:extLst>
              <a:ext uri="{FF2B5EF4-FFF2-40B4-BE49-F238E27FC236}">
                <a16:creationId xmlns:a16="http://schemas.microsoft.com/office/drawing/2014/main" id="{8C1B297E-E367-2F21-A0BD-549474B5E28A}"/>
              </a:ext>
            </a:extLst>
          </p:cNvPr>
          <p:cNvGraphicFramePr>
            <a:graphicFrameLocks noGrp="1"/>
          </p:cNvGraphicFramePr>
          <p:nvPr>
            <p:ph idx="1"/>
            <p:extLst>
              <p:ext uri="{D42A27DB-BD31-4B8C-83A1-F6EECF244321}">
                <p14:modId xmlns:p14="http://schemas.microsoft.com/office/powerpoint/2010/main" val="607106067"/>
              </p:ext>
            </p:extLst>
          </p:nvPr>
        </p:nvGraphicFramePr>
        <p:xfrm>
          <a:off x="179110" y="822961"/>
          <a:ext cx="11726944" cy="6035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user\Documents\CMDWork\OHCS LOGO.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53849" y="211407"/>
            <a:ext cx="1567543" cy="1193075"/>
          </a:xfrm>
          <a:prstGeom prst="rect">
            <a:avLst/>
          </a:prstGeom>
          <a:noFill/>
          <a:ln>
            <a:noFill/>
          </a:ln>
        </p:spPr>
      </p:pic>
      <p:sp>
        <p:nvSpPr>
          <p:cNvPr id="5" name="Slide Number Placeholder 4">
            <a:extLst>
              <a:ext uri="{FF2B5EF4-FFF2-40B4-BE49-F238E27FC236}">
                <a16:creationId xmlns:a16="http://schemas.microsoft.com/office/drawing/2014/main" id="{B5CED2E3-B33D-55D4-7C11-F92A553774FE}"/>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930272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34" y="264907"/>
            <a:ext cx="10742549" cy="706539"/>
          </a:xfrm>
        </p:spPr>
        <p:txBody>
          <a:bodyPr>
            <a:noAutofit/>
          </a:bodyPr>
          <a:lstStyle/>
          <a:p>
            <a:r>
              <a:rPr lang="en-US" sz="3200" b="1" dirty="0">
                <a:latin typeface="Eras Bold ITC" panose="020B0907030504020204" pitchFamily="34" charset="0"/>
              </a:rPr>
              <a:t>WHAT IS PERFORMANCE MANAGEMENT(PM</a:t>
            </a:r>
            <a:r>
              <a:rPr lang="en-US" sz="3600" b="1" dirty="0">
                <a:latin typeface="Eras Bold ITC" panose="020B0907030504020204" pitchFamily="34" charset="0"/>
              </a:rPr>
              <a:t>) IN THE CIVIL SERVICE </a:t>
            </a:r>
          </a:p>
        </p:txBody>
      </p:sp>
      <p:sp>
        <p:nvSpPr>
          <p:cNvPr id="3" name="Content Placeholder 2"/>
          <p:cNvSpPr>
            <a:spLocks noGrp="1"/>
          </p:cNvSpPr>
          <p:nvPr>
            <p:ph idx="1"/>
          </p:nvPr>
        </p:nvSpPr>
        <p:spPr>
          <a:xfrm>
            <a:off x="207390" y="847941"/>
            <a:ext cx="11745798" cy="5939358"/>
          </a:xfrm>
        </p:spPr>
        <p:txBody>
          <a:bodyPr>
            <a:normAutofit fontScale="77500" lnSpcReduction="20000"/>
          </a:bodyPr>
          <a:lstStyle/>
          <a:p>
            <a:pPr marL="0" lvl="0" indent="0" algn="ctr">
              <a:lnSpc>
                <a:spcPct val="160000"/>
              </a:lnSpc>
              <a:spcBef>
                <a:spcPts val="0"/>
              </a:spcBef>
              <a:spcAft>
                <a:spcPts val="800"/>
              </a:spcAft>
              <a:buClrTx/>
              <a:buNone/>
            </a:pPr>
            <a:r>
              <a:rPr lang="en-US" sz="4600" dirty="0">
                <a:latin typeface="Bookman Old Style" panose="02050604050505020204" pitchFamily="18" charset="0"/>
              </a:rPr>
              <a:t>Performance Management is a </a:t>
            </a:r>
            <a:r>
              <a:rPr lang="en-US" sz="4600" b="1" u="sng" dirty="0">
                <a:latin typeface="Bookman Old Style" panose="02050604050505020204" pitchFamily="18" charset="0"/>
              </a:rPr>
              <a:t>continuous process </a:t>
            </a:r>
            <a:r>
              <a:rPr lang="en-US" sz="4600" dirty="0">
                <a:latin typeface="Bookman Old Style" panose="02050604050505020204" pitchFamily="18" charset="0"/>
              </a:rPr>
              <a:t>by which </a:t>
            </a:r>
            <a:r>
              <a:rPr lang="en-US" sz="4600" b="1" dirty="0">
                <a:latin typeface="Bookman Old Style" panose="02050604050505020204" pitchFamily="18" charset="0"/>
              </a:rPr>
              <a:t>Managers/Directors</a:t>
            </a:r>
            <a:r>
              <a:rPr lang="en-US" sz="4600" dirty="0">
                <a:latin typeface="Bookman Old Style" panose="02050604050505020204" pitchFamily="18" charset="0"/>
              </a:rPr>
              <a:t>, </a:t>
            </a:r>
            <a:r>
              <a:rPr lang="en-US" sz="4600" b="1" dirty="0">
                <a:latin typeface="Bookman Old Style" panose="02050604050505020204" pitchFamily="18" charset="0"/>
              </a:rPr>
              <a:t>Supervisors</a:t>
            </a:r>
            <a:r>
              <a:rPr lang="en-US" sz="4600" dirty="0">
                <a:latin typeface="Bookman Old Style" panose="02050604050505020204" pitchFamily="18" charset="0"/>
              </a:rPr>
              <a:t> and </a:t>
            </a:r>
            <a:r>
              <a:rPr lang="en-US" sz="4600" b="1" dirty="0">
                <a:latin typeface="Bookman Old Style" panose="02050604050505020204" pitchFamily="18" charset="0"/>
              </a:rPr>
              <a:t>Team Members</a:t>
            </a:r>
            <a:r>
              <a:rPr lang="en-US" sz="4600" dirty="0">
                <a:latin typeface="Bookman Old Style" panose="02050604050505020204" pitchFamily="18" charset="0"/>
              </a:rPr>
              <a:t> work together to </a:t>
            </a:r>
            <a:r>
              <a:rPr lang="en-US" sz="4600" b="1" dirty="0">
                <a:latin typeface="Bookman Old Style" panose="02050604050505020204" pitchFamily="18" charset="0"/>
              </a:rPr>
              <a:t>plan, monitor, review </a:t>
            </a:r>
            <a:r>
              <a:rPr lang="en-US" sz="4600" dirty="0">
                <a:latin typeface="Bookman Old Style" panose="02050604050505020204" pitchFamily="18" charset="0"/>
              </a:rPr>
              <a:t>and </a:t>
            </a:r>
            <a:r>
              <a:rPr lang="en-US" sz="4600" b="1" dirty="0">
                <a:latin typeface="Bookman Old Style" panose="02050604050505020204" pitchFamily="18" charset="0"/>
              </a:rPr>
              <a:t>assess</a:t>
            </a:r>
            <a:r>
              <a:rPr lang="en-US" sz="4600" dirty="0">
                <a:latin typeface="Bookman Old Style" panose="02050604050505020204" pitchFamily="18" charset="0"/>
              </a:rPr>
              <a:t> t</a:t>
            </a:r>
            <a:r>
              <a:rPr lang="en-US" sz="4600" b="1" dirty="0">
                <a:latin typeface="Bookman Old Style" panose="02050604050505020204" pitchFamily="18" charset="0"/>
              </a:rPr>
              <a:t>argets</a:t>
            </a:r>
            <a:r>
              <a:rPr lang="en-US" sz="4600" dirty="0">
                <a:latin typeface="Bookman Old Style" panose="02050604050505020204" pitchFamily="18" charset="0"/>
              </a:rPr>
              <a:t> which contributes to the overall </a:t>
            </a:r>
            <a:r>
              <a:rPr lang="en-US" sz="4600" b="1" u="sng" dirty="0">
                <a:latin typeface="Bookman Old Style" panose="02050604050505020204" pitchFamily="18" charset="0"/>
              </a:rPr>
              <a:t>strategic goals and plans</a:t>
            </a:r>
            <a:r>
              <a:rPr lang="en-US" sz="4600" u="sng" dirty="0">
                <a:latin typeface="Bookman Old Style" panose="02050604050505020204" pitchFamily="18" charset="0"/>
              </a:rPr>
              <a:t> </a:t>
            </a:r>
            <a:r>
              <a:rPr lang="en-US" sz="4600" dirty="0">
                <a:latin typeface="Bookman Old Style" panose="02050604050505020204" pitchFamily="18" charset="0"/>
              </a:rPr>
              <a:t>of the organization and to also </a:t>
            </a:r>
            <a:r>
              <a:rPr lang="en-US" sz="4600" b="1" u="sng" dirty="0">
                <a:latin typeface="Bookman Old Style" panose="02050604050505020204" pitchFamily="18" charset="0"/>
              </a:rPr>
              <a:t>develop knowledge</a:t>
            </a:r>
            <a:r>
              <a:rPr lang="en-US" sz="4600" dirty="0">
                <a:latin typeface="Bookman Old Style" panose="02050604050505020204" pitchFamily="18" charset="0"/>
              </a:rPr>
              <a:t>, </a:t>
            </a:r>
            <a:r>
              <a:rPr lang="en-US" sz="4600" b="1" u="sng" dirty="0">
                <a:latin typeface="Bookman Old Style" panose="02050604050505020204" pitchFamily="18" charset="0"/>
              </a:rPr>
              <a:t>skills </a:t>
            </a:r>
            <a:r>
              <a:rPr lang="en-US" sz="4600" dirty="0">
                <a:latin typeface="Bookman Old Style" panose="02050604050505020204" pitchFamily="18" charset="0"/>
              </a:rPr>
              <a:t>and </a:t>
            </a:r>
            <a:r>
              <a:rPr lang="en-US" sz="4600" b="1" u="sng" dirty="0">
                <a:latin typeface="Bookman Old Style" panose="02050604050505020204" pitchFamily="18" charset="0"/>
              </a:rPr>
              <a:t>capacity</a:t>
            </a:r>
            <a:r>
              <a:rPr lang="en-US" sz="4600" b="1" dirty="0">
                <a:latin typeface="Bookman Old Style" panose="02050604050505020204" pitchFamily="18" charset="0"/>
              </a:rPr>
              <a:t> of </a:t>
            </a:r>
            <a:r>
              <a:rPr lang="en-US" sz="4600" b="1" u="sng" dirty="0">
                <a:latin typeface="Bookman Old Style" panose="02050604050505020204" pitchFamily="18" charset="0"/>
              </a:rPr>
              <a:t>staff </a:t>
            </a:r>
            <a:endParaRPr lang="en-US" sz="4100" cap="none"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endParaRPr>
          </a:p>
          <a:p>
            <a:pPr lvl="0" algn="just">
              <a:lnSpc>
                <a:spcPct val="107000"/>
              </a:lnSpc>
              <a:spcBef>
                <a:spcPts val="0"/>
              </a:spcBef>
              <a:spcAft>
                <a:spcPts val="800"/>
              </a:spcAft>
              <a:buClrTx/>
              <a:buFont typeface="Wingdings" panose="05000000000000000000" pitchFamily="2" charset="2"/>
              <a:buChar char="Ø"/>
            </a:pPr>
            <a:endParaRPr lang="en-US" sz="2400" cap="none"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endParaRPr>
          </a:p>
          <a:p>
            <a:pPr lvl="0" algn="just">
              <a:lnSpc>
                <a:spcPct val="107000"/>
              </a:lnSpc>
              <a:spcBef>
                <a:spcPts val="0"/>
              </a:spcBef>
              <a:spcAft>
                <a:spcPts val="800"/>
              </a:spcAft>
              <a:buClrTx/>
              <a:buFont typeface="Wingdings" panose="05000000000000000000" pitchFamily="2" charset="2"/>
              <a:buChar char="Ø"/>
            </a:pPr>
            <a:endParaRPr lang="en-US" sz="2800" cap="none"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3691" y="0"/>
            <a:ext cx="1567543" cy="1193075"/>
          </a:xfrm>
          <a:prstGeom prst="rect">
            <a:avLst/>
          </a:prstGeom>
          <a:noFill/>
          <a:ln>
            <a:noFill/>
          </a:ln>
        </p:spPr>
      </p:pic>
      <p:sp>
        <p:nvSpPr>
          <p:cNvPr id="5" name="Slide Number Placeholder 4">
            <a:extLst>
              <a:ext uri="{FF2B5EF4-FFF2-40B4-BE49-F238E27FC236}">
                <a16:creationId xmlns:a16="http://schemas.microsoft.com/office/drawing/2014/main" id="{E235322F-C582-59E9-7AB5-E9B92A485B36}"/>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44363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617" y="193250"/>
            <a:ext cx="7751254" cy="721150"/>
          </a:xfrm>
        </p:spPr>
        <p:txBody>
          <a:bodyPr>
            <a:normAutofit/>
          </a:bodyPr>
          <a:lstStyle/>
          <a:p>
            <a:r>
              <a:rPr lang="en-US" sz="3600" b="1" cap="none" dirty="0">
                <a:latin typeface="Eras Bold ITC" panose="020B0907030504020204" pitchFamily="34" charset="0"/>
                <a:cs typeface="Arial" pitchFamily="34" charset="0"/>
              </a:rPr>
              <a:t>OBJECTIVES OF THE PM SYSTEM</a:t>
            </a:r>
            <a:endParaRPr lang="en-US" sz="3600" dirty="0">
              <a:latin typeface="Eras Bold ITC" panose="020B0907030504020204" pitchFamily="34" charset="0"/>
            </a:endParaRPr>
          </a:p>
        </p:txBody>
      </p:sp>
      <p:sp>
        <p:nvSpPr>
          <p:cNvPr id="3" name="Content Placeholder 2"/>
          <p:cNvSpPr>
            <a:spLocks noGrp="1"/>
          </p:cNvSpPr>
          <p:nvPr>
            <p:ph idx="1"/>
          </p:nvPr>
        </p:nvSpPr>
        <p:spPr>
          <a:xfrm>
            <a:off x="131975" y="1319753"/>
            <a:ext cx="11858920" cy="5344997"/>
          </a:xfrm>
        </p:spPr>
        <p:txBody>
          <a:bodyPr>
            <a:noAutofit/>
          </a:bodyPr>
          <a:lstStyle/>
          <a:p>
            <a:pPr marL="425450" indent="-342900" fontAlgn="base">
              <a:lnSpc>
                <a:spcPct val="110000"/>
              </a:lnSpc>
              <a:spcBef>
                <a:spcPts val="600"/>
              </a:spcBef>
              <a:spcAft>
                <a:spcPct val="0"/>
              </a:spcAft>
              <a:buClrTx/>
              <a:buSzPct val="80000"/>
              <a:buFont typeface="Wingdings" panose="05000000000000000000" pitchFamily="2" charset="2"/>
              <a:buChar char="Ø"/>
            </a:pPr>
            <a:r>
              <a:rPr lang="en-GB" altLang="en-US" sz="2800" cap="none" dirty="0">
                <a:latin typeface="Bookman Old Style" panose="02050604050505020204" pitchFamily="18" charset="0"/>
              </a:rPr>
              <a:t>Increase transparency and accountability in the delivery of public services;</a:t>
            </a:r>
          </a:p>
          <a:p>
            <a:pPr marL="425450" indent="-342900" fontAlgn="base">
              <a:lnSpc>
                <a:spcPct val="110000"/>
              </a:lnSpc>
              <a:spcBef>
                <a:spcPts val="600"/>
              </a:spcBef>
              <a:spcAft>
                <a:spcPct val="0"/>
              </a:spcAft>
              <a:buClrTx/>
              <a:buSzPct val="80000"/>
              <a:buFont typeface="Wingdings" panose="05000000000000000000" pitchFamily="2" charset="2"/>
              <a:buChar char="Ø"/>
            </a:pPr>
            <a:r>
              <a:rPr lang="en-GB" altLang="en-US" sz="2800" cap="none" dirty="0">
                <a:latin typeface="Bookman Old Style" panose="02050604050505020204" pitchFamily="18" charset="0"/>
              </a:rPr>
              <a:t>Provide reliable, dispassionate means to assess the level and quality of work done by Staff/Officers </a:t>
            </a:r>
          </a:p>
          <a:p>
            <a:pPr marL="425450" indent="-342900" fontAlgn="base">
              <a:lnSpc>
                <a:spcPct val="110000"/>
              </a:lnSpc>
              <a:spcBef>
                <a:spcPts val="600"/>
              </a:spcBef>
              <a:spcAft>
                <a:spcPct val="0"/>
              </a:spcAft>
              <a:buClrTx/>
              <a:buSzPct val="80000"/>
              <a:buFont typeface="Wingdings" panose="05000000000000000000" pitchFamily="2" charset="2"/>
              <a:buChar char="Ø"/>
            </a:pPr>
            <a:r>
              <a:rPr lang="en-GB" altLang="en-US" sz="2800" cap="none" dirty="0">
                <a:latin typeface="Bookman Old Style" panose="02050604050505020204" pitchFamily="18" charset="0"/>
              </a:rPr>
              <a:t>Confirm competencies and identify capacity gaps for redress</a:t>
            </a:r>
          </a:p>
          <a:p>
            <a:pPr marL="425450" indent="-342900" fontAlgn="base">
              <a:lnSpc>
                <a:spcPct val="110000"/>
              </a:lnSpc>
              <a:spcBef>
                <a:spcPts val="600"/>
              </a:spcBef>
              <a:spcAft>
                <a:spcPct val="0"/>
              </a:spcAft>
              <a:buClrTx/>
              <a:buSzPct val="80000"/>
              <a:buFont typeface="Wingdings" panose="05000000000000000000" pitchFamily="2" charset="2"/>
              <a:buChar char="Ø"/>
            </a:pPr>
            <a:r>
              <a:rPr lang="en-GB" altLang="en-US" sz="2800" cap="none" dirty="0">
                <a:latin typeface="Bookman Old Style" panose="02050604050505020204" pitchFamily="18" charset="0"/>
              </a:rPr>
              <a:t>Provide an opportunity to learn lessons for the way forward and </a:t>
            </a:r>
            <a:r>
              <a:rPr lang="en-US" altLang="en-US" sz="2800" cap="none" dirty="0">
                <a:latin typeface="Bookman Old Style" panose="02050604050505020204" pitchFamily="18" charset="0"/>
              </a:rPr>
              <a:t>effect continuous change for improvement</a:t>
            </a:r>
          </a:p>
          <a:p>
            <a:pPr marL="425450" indent="-342900" fontAlgn="base">
              <a:lnSpc>
                <a:spcPct val="110000"/>
              </a:lnSpc>
              <a:spcBef>
                <a:spcPts val="600"/>
              </a:spcBef>
              <a:spcAft>
                <a:spcPct val="0"/>
              </a:spcAft>
              <a:buClrTx/>
              <a:buSzPct val="80000"/>
              <a:buFont typeface="Wingdings" panose="05000000000000000000" pitchFamily="2" charset="2"/>
              <a:buChar char="Ø"/>
            </a:pPr>
            <a:r>
              <a:rPr lang="en-GB" altLang="en-US" sz="2800" cap="none" dirty="0">
                <a:latin typeface="Bookman Old Style" panose="02050604050505020204" pitchFamily="18" charset="0"/>
              </a:rPr>
              <a:t>Strengthen the performance management culture in the Civil Service</a:t>
            </a:r>
          </a:p>
          <a:p>
            <a:pPr>
              <a:lnSpc>
                <a:spcPct val="110000"/>
              </a:lnSpc>
              <a:buClrTx/>
              <a:buFont typeface="Wingdings" panose="05000000000000000000" pitchFamily="2" charset="2"/>
              <a:buChar char="Ø"/>
            </a:pPr>
            <a:endParaRPr lang="en-US" sz="2400" b="1" dirty="0">
              <a:latin typeface="Bookman Old Style" panose="02050604050505020204" pitchFamily="18" charset="0"/>
            </a:endParaRPr>
          </a:p>
        </p:txBody>
      </p:sp>
      <p:pic>
        <p:nvPicPr>
          <p:cNvPr id="4" name="Picture 3" descr="C:\Users\user\Documents\CMDWork\OHCS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838" y="35351"/>
            <a:ext cx="2046514" cy="1349332"/>
          </a:xfrm>
          <a:prstGeom prst="rect">
            <a:avLst/>
          </a:prstGeom>
          <a:noFill/>
          <a:ln>
            <a:noFill/>
          </a:ln>
        </p:spPr>
      </p:pic>
      <p:sp>
        <p:nvSpPr>
          <p:cNvPr id="5" name="Slide Number Placeholder 4">
            <a:extLst>
              <a:ext uri="{FF2B5EF4-FFF2-40B4-BE49-F238E27FC236}">
                <a16:creationId xmlns:a16="http://schemas.microsoft.com/office/drawing/2014/main" id="{A86F30FD-E8CE-AE1B-B86C-0623F63D90C7}"/>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00284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1085"/>
            <a:ext cx="7359369" cy="904973"/>
          </a:xfrm>
        </p:spPr>
        <p:txBody>
          <a:bodyPr>
            <a:normAutofit/>
          </a:bodyPr>
          <a:lstStyle/>
          <a:p>
            <a:r>
              <a:rPr lang="en-US" sz="3600" b="1" dirty="0">
                <a:latin typeface="Eras Bold ITC" panose="020B0907030504020204" pitchFamily="34" charset="0"/>
              </a:rPr>
              <a:t>MEASUREMENT TOOLS</a:t>
            </a:r>
          </a:p>
        </p:txBody>
      </p:sp>
      <p:sp>
        <p:nvSpPr>
          <p:cNvPr id="3" name="Content Placeholder 2"/>
          <p:cNvSpPr>
            <a:spLocks noGrp="1"/>
          </p:cNvSpPr>
          <p:nvPr>
            <p:ph idx="1"/>
          </p:nvPr>
        </p:nvSpPr>
        <p:spPr>
          <a:xfrm>
            <a:off x="216816" y="1882065"/>
            <a:ext cx="11858920" cy="4881667"/>
          </a:xfrm>
        </p:spPr>
        <p:txBody>
          <a:bodyPr>
            <a:normAutofit/>
          </a:bodyPr>
          <a:lstStyle/>
          <a:p>
            <a:pPr marL="0" lvl="0" indent="0">
              <a:lnSpc>
                <a:spcPct val="100000"/>
              </a:lnSpc>
              <a:spcBef>
                <a:spcPts val="0"/>
              </a:spcBef>
              <a:buClrTx/>
              <a:buNone/>
            </a:pPr>
            <a:r>
              <a:rPr lang="en-US" sz="3000" cap="none" dirty="0">
                <a:solidFill>
                  <a:prstClr val="black"/>
                </a:solidFill>
                <a:latin typeface="Bookman Old Style" panose="02050604050505020204" pitchFamily="18" charset="0"/>
                <a:cs typeface="Arial" pitchFamily="34" charset="0"/>
              </a:rPr>
              <a:t>There are </a:t>
            </a:r>
            <a:r>
              <a:rPr lang="en-US" sz="3000" b="1" cap="none" dirty="0">
                <a:solidFill>
                  <a:prstClr val="black"/>
                </a:solidFill>
                <a:latin typeface="Bookman Old Style" panose="02050604050505020204" pitchFamily="18" charset="0"/>
                <a:cs typeface="Arial" pitchFamily="34" charset="0"/>
              </a:rPr>
              <a:t>two types </a:t>
            </a:r>
            <a:r>
              <a:rPr lang="en-US" sz="3000" cap="none" dirty="0">
                <a:solidFill>
                  <a:prstClr val="black"/>
                </a:solidFill>
                <a:latin typeface="Bookman Old Style" panose="02050604050505020204" pitchFamily="18" charset="0"/>
                <a:cs typeface="Arial" pitchFamily="34" charset="0"/>
              </a:rPr>
              <a:t>of performance assessment tools used in the Civil Service</a:t>
            </a:r>
            <a:r>
              <a:rPr lang="en-US" sz="3000" b="1" cap="none" dirty="0">
                <a:solidFill>
                  <a:prstClr val="black"/>
                </a:solidFill>
                <a:latin typeface="Bookman Old Style" panose="02050604050505020204" pitchFamily="18" charset="0"/>
                <a:cs typeface="Arial" pitchFamily="34" charset="0"/>
              </a:rPr>
              <a:t>.</a:t>
            </a:r>
          </a:p>
          <a:p>
            <a:pPr lvl="1">
              <a:lnSpc>
                <a:spcPct val="150000"/>
              </a:lnSpc>
              <a:spcBef>
                <a:spcPct val="20000"/>
              </a:spcBef>
              <a:buClrTx/>
              <a:buFont typeface="Wingdings" panose="05000000000000000000" pitchFamily="2" charset="2"/>
              <a:buChar char="Ø"/>
            </a:pPr>
            <a:r>
              <a:rPr lang="en-US" sz="2800" b="1" cap="none" dirty="0">
                <a:solidFill>
                  <a:prstClr val="black"/>
                </a:solidFill>
                <a:latin typeface="Bookman Old Style" panose="02050604050505020204" pitchFamily="18" charset="0"/>
                <a:cs typeface="Arial" pitchFamily="34" charset="0"/>
              </a:rPr>
              <a:t>Performance Agreements </a:t>
            </a:r>
            <a:r>
              <a:rPr lang="en-US" sz="2800" b="1" cap="none" dirty="0">
                <a:latin typeface="Bookman Old Style" panose="02050604050505020204" pitchFamily="18" charset="0"/>
                <a:cs typeface="Arial" pitchFamily="34" charset="0"/>
              </a:rPr>
              <a:t>(CDs, </a:t>
            </a:r>
            <a:r>
              <a:rPr lang="en-US" sz="2800" b="1" cap="none" dirty="0" err="1">
                <a:latin typeface="Bookman Old Style" panose="02050604050505020204" pitchFamily="18" charset="0"/>
                <a:cs typeface="Arial" pitchFamily="34" charset="0"/>
              </a:rPr>
              <a:t>HoDs</a:t>
            </a:r>
            <a:r>
              <a:rPr lang="en-US" sz="2800" b="1" cap="none" dirty="0">
                <a:latin typeface="Bookman Old Style" panose="02050604050505020204" pitchFamily="18" charset="0"/>
                <a:cs typeface="Arial" pitchFamily="34" charset="0"/>
              </a:rPr>
              <a:t>, Directors/ Analogous grades) </a:t>
            </a:r>
          </a:p>
          <a:p>
            <a:pPr lvl="1">
              <a:lnSpc>
                <a:spcPct val="100000"/>
              </a:lnSpc>
              <a:spcBef>
                <a:spcPct val="20000"/>
              </a:spcBef>
              <a:buClrTx/>
              <a:buFont typeface="Wingdings" panose="05000000000000000000" pitchFamily="2" charset="2"/>
              <a:buChar char="Ø"/>
            </a:pPr>
            <a:r>
              <a:rPr lang="en-US" sz="2800" b="1" cap="none" dirty="0">
                <a:solidFill>
                  <a:prstClr val="black"/>
                </a:solidFill>
                <a:latin typeface="Bookman Old Style" panose="02050604050505020204" pitchFamily="18" charset="0"/>
                <a:cs typeface="Arial" pitchFamily="34" charset="0"/>
              </a:rPr>
              <a:t> STAFF PERFORMANCE APPRAISALS </a:t>
            </a:r>
          </a:p>
          <a:p>
            <a:pPr marL="201168" lvl="1" indent="0">
              <a:lnSpc>
                <a:spcPct val="100000"/>
              </a:lnSpc>
              <a:spcBef>
                <a:spcPct val="20000"/>
              </a:spcBef>
              <a:buClrTx/>
              <a:buNone/>
            </a:pPr>
            <a:r>
              <a:rPr lang="en-US" sz="2800" b="1" cap="none" dirty="0">
                <a:solidFill>
                  <a:srgbClr val="FF0000"/>
                </a:solidFill>
                <a:latin typeface="Bookman Old Style" panose="02050604050505020204" pitchFamily="18" charset="0"/>
                <a:cs typeface="Arial" pitchFamily="34" charset="0"/>
              </a:rPr>
              <a:t>(Deputy Director/Analogous Grades and below</a:t>
            </a:r>
            <a:r>
              <a:rPr lang="en-US" sz="2800" cap="none" dirty="0">
                <a:solidFill>
                  <a:srgbClr val="FF0000"/>
                </a:solidFill>
                <a:latin typeface="Bookman Old Style" panose="02050604050505020204" pitchFamily="18" charset="0"/>
                <a:cs typeface="Arial" pitchFamily="34" charset="0"/>
              </a:rPr>
              <a:t>)</a:t>
            </a:r>
          </a:p>
          <a:p>
            <a:pPr lvl="1">
              <a:lnSpc>
                <a:spcPct val="100000"/>
              </a:lnSpc>
              <a:spcBef>
                <a:spcPct val="20000"/>
              </a:spcBef>
              <a:buClrTx/>
              <a:buFont typeface="Wingdings" panose="05000000000000000000" pitchFamily="2" charset="2"/>
              <a:buChar char="Ø"/>
            </a:pPr>
            <a:endParaRPr lang="en-US" sz="2400" cap="none" dirty="0">
              <a:solidFill>
                <a:prstClr val="black"/>
              </a:solidFill>
              <a:latin typeface="Bookman Old Style" panose="02050604050505020204" pitchFamily="18" charset="0"/>
              <a:cs typeface="Arial" pitchFamily="34" charset="0"/>
            </a:endParaRPr>
          </a:p>
          <a:p>
            <a:endParaRPr lang="en-US" dirty="0"/>
          </a:p>
        </p:txBody>
      </p:sp>
      <p:pic>
        <p:nvPicPr>
          <p:cNvPr id="4" name="Picture 3" descr="C:\Users\user\Documents\CMDWork\OHCS LOGO.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7936" y="94267"/>
            <a:ext cx="2064064" cy="1466623"/>
          </a:xfrm>
          <a:prstGeom prst="rect">
            <a:avLst/>
          </a:prstGeom>
          <a:noFill/>
          <a:ln>
            <a:noFill/>
          </a:ln>
        </p:spPr>
      </p:pic>
      <p:sp>
        <p:nvSpPr>
          <p:cNvPr id="5" name="Slide Number Placeholder 4">
            <a:extLst>
              <a:ext uri="{FF2B5EF4-FFF2-40B4-BE49-F238E27FC236}">
                <a16:creationId xmlns:a16="http://schemas.microsoft.com/office/drawing/2014/main" id="{17598BB4-ACD9-4193-2452-1691C2838F6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07806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908" y="354952"/>
            <a:ext cx="9252781" cy="766146"/>
          </a:xfrm>
        </p:spPr>
        <p:txBody>
          <a:bodyPr>
            <a:normAutofit/>
          </a:bodyPr>
          <a:lstStyle/>
          <a:p>
            <a:pPr algn="ctr"/>
            <a:r>
              <a:rPr lang="en-US" sz="3600" b="1" dirty="0">
                <a:latin typeface="Eras Bold ITC" panose="020B0907030504020204" pitchFamily="34" charset="0"/>
              </a:rPr>
              <a:t>PM MEASUREMENT TOOLS </a:t>
            </a:r>
          </a:p>
        </p:txBody>
      </p:sp>
      <p:pic>
        <p:nvPicPr>
          <p:cNvPr id="6" name="Content Placeholder 5">
            <a:extLst>
              <a:ext uri="{FF2B5EF4-FFF2-40B4-BE49-F238E27FC236}">
                <a16:creationId xmlns:a16="http://schemas.microsoft.com/office/drawing/2014/main" id="{91F6FD12-252E-CFF0-8D41-02868B9DC212}"/>
              </a:ext>
            </a:extLst>
          </p:cNvPr>
          <p:cNvPicPr>
            <a:picLocks noGrp="1" noChangeAspect="1"/>
          </p:cNvPicPr>
          <p:nvPr>
            <p:ph idx="1"/>
          </p:nvPr>
        </p:nvPicPr>
        <p:blipFill>
          <a:blip r:embed="rId3"/>
          <a:stretch>
            <a:fillRect/>
          </a:stretch>
        </p:blipFill>
        <p:spPr>
          <a:xfrm>
            <a:off x="68548" y="1121099"/>
            <a:ext cx="12054904" cy="5736902"/>
          </a:xfrm>
        </p:spPr>
      </p:pic>
      <p:pic>
        <p:nvPicPr>
          <p:cNvPr id="4" name="Picture 3" descr="C:\Users\user\Documents\CMDWork\OHCS LOGO.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9388" y="0"/>
            <a:ext cx="2064064" cy="1476050"/>
          </a:xfrm>
          <a:prstGeom prst="rect">
            <a:avLst/>
          </a:prstGeom>
          <a:noFill/>
          <a:ln>
            <a:noFill/>
          </a:ln>
        </p:spPr>
      </p:pic>
      <p:sp>
        <p:nvSpPr>
          <p:cNvPr id="3" name="Slide Number Placeholder 2">
            <a:extLst>
              <a:ext uri="{FF2B5EF4-FFF2-40B4-BE49-F238E27FC236}">
                <a16:creationId xmlns:a16="http://schemas.microsoft.com/office/drawing/2014/main" id="{145FEBC5-24CF-9792-D6ED-A9A5EAB845F2}"/>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52442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8925</TotalTime>
  <Words>3055</Words>
  <Application>Microsoft Office PowerPoint</Application>
  <PresentationFormat>Widescreen</PresentationFormat>
  <Paragraphs>445</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Retrospect</vt:lpstr>
      <vt:lpstr> PRESENTATION ON  STAFF PERFORMANCE APPRAISAL SYSTEM IN THE CIVIL SERVICE  PRESENTED BY, PBMED          AUGUST 15, 2023 </vt:lpstr>
      <vt:lpstr>PRESENTATION OUTLINE</vt:lpstr>
      <vt:lpstr>INTRODUCTION</vt:lpstr>
      <vt:lpstr>WHAT IS PERFORMANCE MANAGEMENT(PM) </vt:lpstr>
      <vt:lpstr>WHAT IS PERFORMANCE MANAGEMENT (PM) </vt:lpstr>
      <vt:lpstr>WHAT IS PERFORMANCE MANAGEMENT(PM) IN THE CIVIL SERVICE </vt:lpstr>
      <vt:lpstr>OBJECTIVES OF THE PM SYSTEM</vt:lpstr>
      <vt:lpstr>MEASUREMENT TOOLS</vt:lpstr>
      <vt:lpstr>PM MEASUREMENT TOOLS </vt:lpstr>
      <vt:lpstr>PERFORMANCE MANAGEMENT IN THE CIVIL SERVICE</vt:lpstr>
      <vt:lpstr>LEGAL BASIS FOR PM SYSTEM</vt:lpstr>
      <vt:lpstr>SOURCES OF INPUTS (SPAI )</vt:lpstr>
      <vt:lpstr>       PHASES OF  THE APPRAISAL PROCESS</vt:lpstr>
      <vt:lpstr>PERFORMANCE PLANNING PHASE</vt:lpstr>
      <vt:lpstr>PERFORMANCE PLANNING</vt:lpstr>
      <vt:lpstr>LEARNING PLAN</vt:lpstr>
      <vt:lpstr>  SECTION 2: PROGRESS - COMPETENCIES </vt:lpstr>
      <vt:lpstr>SECTION 3: PROGRESS REVIEW- COMPETENCIES </vt:lpstr>
      <vt:lpstr>MID-YEAR REVIEW PHASE</vt:lpstr>
      <vt:lpstr>MID-YEAR REVIEW PHASE</vt:lpstr>
      <vt:lpstr> SECTION 3: PROGRESS REVIEW- COMPETENCIES </vt:lpstr>
      <vt:lpstr>            SECTION 3: STATUS OF LEARNING PLAN </vt:lpstr>
      <vt:lpstr>END-OF-YEAR ASSESSMENT</vt:lpstr>
      <vt:lpstr> SECTION 5 - END OF YEAR ASSESSMENT</vt:lpstr>
      <vt:lpstr>SECTION 8  CAREER DEVELOPMENT</vt:lpstr>
      <vt:lpstr>SECTIONS 9&amp;10 COMMENTS</vt:lpstr>
      <vt:lpstr>DECISION MAKING PHASE </vt:lpstr>
      <vt:lpstr>SYSTEM OVERVIEW </vt:lpstr>
      <vt:lpstr>OBJECTIVES OF THE E-SPAR SYSTEM </vt:lpstr>
      <vt:lpstr>SYSTEM OVERVIEW </vt:lpstr>
      <vt:lpstr>USER CATEGORIES</vt:lpstr>
      <vt:lpstr>USER ROLES</vt:lpstr>
      <vt:lpstr>USER ROLES</vt:lpstr>
      <vt:lpstr>USER ROLES</vt:lpstr>
      <vt:lpstr>USER ROLES</vt:lpstr>
      <vt:lpstr>MUST KNOW</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STAFF PERFORMANCE     APPRAISAL REPORTING  (SPAR)          IN THE CIVIL SERVICE</dc:title>
  <dc:creator>OHCS</dc:creator>
  <cp:lastModifiedBy>Atsu Akpakli</cp:lastModifiedBy>
  <cp:revision>347</cp:revision>
  <dcterms:created xsi:type="dcterms:W3CDTF">2021-01-10T10:54:30Z</dcterms:created>
  <dcterms:modified xsi:type="dcterms:W3CDTF">2023-08-16T10:26:27Z</dcterms:modified>
</cp:coreProperties>
</file>