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2"/>
  </p:sldMasterIdLst>
  <p:notesMasterIdLst>
    <p:notesMasterId r:id="rId58"/>
  </p:notesMasterIdLst>
  <p:handoutMasterIdLst>
    <p:handoutMasterId r:id="rId59"/>
  </p:handoutMasterIdLst>
  <p:sldIdLst>
    <p:sldId id="461" r:id="rId3"/>
    <p:sldId id="424" r:id="rId4"/>
    <p:sldId id="407" r:id="rId5"/>
    <p:sldId id="422" r:id="rId6"/>
    <p:sldId id="462" r:id="rId7"/>
    <p:sldId id="463" r:id="rId8"/>
    <p:sldId id="464" r:id="rId9"/>
    <p:sldId id="465" r:id="rId10"/>
    <p:sldId id="466" r:id="rId11"/>
    <p:sldId id="438" r:id="rId12"/>
    <p:sldId id="439" r:id="rId13"/>
    <p:sldId id="440" r:id="rId14"/>
    <p:sldId id="449" r:id="rId15"/>
    <p:sldId id="450" r:id="rId16"/>
    <p:sldId id="431" r:id="rId17"/>
    <p:sldId id="432" r:id="rId18"/>
    <p:sldId id="430" r:id="rId19"/>
    <p:sldId id="480" r:id="rId20"/>
    <p:sldId id="481" r:id="rId21"/>
    <p:sldId id="482" r:id="rId22"/>
    <p:sldId id="483" r:id="rId23"/>
    <p:sldId id="484" r:id="rId24"/>
    <p:sldId id="485" r:id="rId25"/>
    <p:sldId id="486" r:id="rId26"/>
    <p:sldId id="487" r:id="rId27"/>
    <p:sldId id="488" r:id="rId28"/>
    <p:sldId id="472" r:id="rId29"/>
    <p:sldId id="474" r:id="rId30"/>
    <p:sldId id="434" r:id="rId31"/>
    <p:sldId id="475" r:id="rId32"/>
    <p:sldId id="476" r:id="rId33"/>
    <p:sldId id="477" r:id="rId34"/>
    <p:sldId id="478" r:id="rId35"/>
    <p:sldId id="479" r:id="rId36"/>
    <p:sldId id="436" r:id="rId37"/>
    <p:sldId id="437" r:id="rId38"/>
    <p:sldId id="443" r:id="rId39"/>
    <p:sldId id="441" r:id="rId40"/>
    <p:sldId id="442" r:id="rId41"/>
    <p:sldId id="444" r:id="rId42"/>
    <p:sldId id="410" r:id="rId43"/>
    <p:sldId id="411" r:id="rId44"/>
    <p:sldId id="421" r:id="rId45"/>
    <p:sldId id="446" r:id="rId46"/>
    <p:sldId id="447" r:id="rId47"/>
    <p:sldId id="448" r:id="rId48"/>
    <p:sldId id="452" r:id="rId49"/>
    <p:sldId id="454" r:id="rId50"/>
    <p:sldId id="455" r:id="rId51"/>
    <p:sldId id="456" r:id="rId52"/>
    <p:sldId id="457" r:id="rId53"/>
    <p:sldId id="458" r:id="rId54"/>
    <p:sldId id="459" r:id="rId55"/>
    <p:sldId id="425" r:id="rId56"/>
    <p:sldId id="420" r:id="rId57"/>
  </p:sldIdLst>
  <p:sldSz cx="9144000" cy="6858000" type="screen4x3"/>
  <p:notesSz cx="6761163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2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00B0F0"/>
    <a:srgbClr val="2D2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2" autoAdjust="0"/>
    <p:restoredTop sz="91577" autoAdjust="0"/>
  </p:normalViewPr>
  <p:slideViewPr>
    <p:cSldViewPr>
      <p:cViewPr varScale="1">
        <p:scale>
          <a:sx n="67" d="100"/>
          <a:sy n="67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08"/>
    </p:cViewPr>
  </p:sorterViewPr>
  <p:notesViewPr>
    <p:cSldViewPr>
      <p:cViewPr varScale="1">
        <p:scale>
          <a:sx n="47" d="100"/>
          <a:sy n="47" d="100"/>
        </p:scale>
        <p:origin x="-2964" y="-96"/>
      </p:cViewPr>
      <p:guideLst>
        <p:guide orient="horz" pos="3131"/>
        <p:guide pos="21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61" Type="http://schemas.openxmlformats.org/officeDocument/2006/relationships/presProps" Target="presProps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handoutMaster" Target="handoutMasters/handoutMaster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37179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5439" tIns="47720" rIns="95439" bIns="47720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29762" y="0"/>
            <a:ext cx="2929837" cy="497126"/>
          </a:xfrm>
          <a:prstGeom prst="rect">
            <a:avLst/>
          </a:prstGeom>
        </p:spPr>
        <p:txBody>
          <a:bodyPr vert="horz" lIns="95439" tIns="47720" rIns="95439" bIns="47720" rtlCol="0"/>
          <a:lstStyle>
            <a:lvl1pPr algn="r">
              <a:defRPr sz="1300"/>
            </a:lvl1pPr>
          </a:lstStyle>
          <a:p>
            <a:fld id="{250A07AB-E918-45A3-9401-2673E9CBBEC0}" type="datetimeFigureOut">
              <a:rPr lang="en-US" smtClean="0"/>
              <a:pPr/>
              <a:t>3/15/2021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39" tIns="47720" rIns="95439" bIns="47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5439" tIns="47720" rIns="95439" bIns="47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5439" tIns="47720" rIns="95439" bIns="47720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29762" y="9443662"/>
            <a:ext cx="2929837" cy="497126"/>
          </a:xfrm>
          <a:prstGeom prst="rect">
            <a:avLst/>
          </a:prstGeom>
        </p:spPr>
        <p:txBody>
          <a:bodyPr vert="horz" lIns="95439" tIns="47720" rIns="95439" bIns="47720" rtlCol="0" anchor="b"/>
          <a:lstStyle>
            <a:lvl1pPr algn="r">
              <a:defRPr sz="1300"/>
            </a:lvl1pPr>
          </a:lstStyle>
          <a:p>
            <a:fld id="{048175E3-6786-48E5-8444-AD1BD94C94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103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175E3-6786-48E5-8444-AD1BD94C941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959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175E3-6786-48E5-8444-AD1BD94C941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194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175E3-6786-48E5-8444-AD1BD94C941C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811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175E3-6786-48E5-8444-AD1BD94C941C}" type="slidenum">
              <a:rPr lang="en-US" smtClean="0"/>
              <a:pPr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168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7"/>
          <p:cNvPicPr>
            <a:picLocks noChangeAspect="1" noChangeArrowheads="1"/>
          </p:cNvPicPr>
          <p:nvPr userDrawn="1"/>
        </p:nvPicPr>
        <p:blipFill>
          <a:blip r:embed="rId2" cstate="print">
            <a:lum bright="59000"/>
          </a:blip>
          <a:srcRect/>
          <a:stretch>
            <a:fillRect/>
          </a:stretch>
        </p:blipFill>
        <p:spPr bwMode="auto">
          <a:xfrm>
            <a:off x="35496" y="620688"/>
            <a:ext cx="9036496" cy="618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2" name="Group 11"/>
          <p:cNvGrpSpPr/>
          <p:nvPr userDrawn="1"/>
        </p:nvGrpSpPr>
        <p:grpSpPr>
          <a:xfrm>
            <a:off x="0" y="0"/>
            <a:ext cx="9169400" cy="3309056"/>
            <a:chOff x="-12700" y="0"/>
            <a:chExt cx="9169400" cy="3309056"/>
          </a:xfrm>
        </p:grpSpPr>
        <p:sp>
          <p:nvSpPr>
            <p:cNvPr id="13" name="Freeform 12"/>
            <p:cNvSpPr/>
            <p:nvPr userDrawn="1"/>
          </p:nvSpPr>
          <p:spPr>
            <a:xfrm>
              <a:off x="-12700" y="0"/>
              <a:ext cx="9169400" cy="2438400"/>
            </a:xfrm>
            <a:custGeom>
              <a:avLst/>
              <a:gdLst>
                <a:gd name="connsiteX0" fmla="*/ 12700 w 9169400"/>
                <a:gd name="connsiteY0" fmla="*/ 0 h 952500"/>
                <a:gd name="connsiteX1" fmla="*/ 9156700 w 9169400"/>
                <a:gd name="connsiteY1" fmla="*/ 0 h 952500"/>
                <a:gd name="connsiteX2" fmla="*/ 9169400 w 9169400"/>
                <a:gd name="connsiteY2" fmla="*/ 952500 h 952500"/>
                <a:gd name="connsiteX3" fmla="*/ 0 w 9169400"/>
                <a:gd name="connsiteY3" fmla="*/ 952500 h 952500"/>
                <a:gd name="connsiteX4" fmla="*/ 12700 w 9169400"/>
                <a:gd name="connsiteY4" fmla="*/ 0 h 952500"/>
                <a:gd name="connsiteX0" fmla="*/ 12700 w 9169400"/>
                <a:gd name="connsiteY0" fmla="*/ 0 h 952500"/>
                <a:gd name="connsiteX1" fmla="*/ 9156700 w 9169400"/>
                <a:gd name="connsiteY1" fmla="*/ 0 h 952500"/>
                <a:gd name="connsiteX2" fmla="*/ 9169400 w 9169400"/>
                <a:gd name="connsiteY2" fmla="*/ 952500 h 952500"/>
                <a:gd name="connsiteX3" fmla="*/ 0 w 9169400"/>
                <a:gd name="connsiteY3" fmla="*/ 952500 h 952500"/>
                <a:gd name="connsiteX4" fmla="*/ 12700 w 9169400"/>
                <a:gd name="connsiteY4" fmla="*/ 0 h 952500"/>
                <a:gd name="connsiteX0" fmla="*/ 12700 w 9169400"/>
                <a:gd name="connsiteY0" fmla="*/ 0 h 952500"/>
                <a:gd name="connsiteX1" fmla="*/ 9156700 w 9169400"/>
                <a:gd name="connsiteY1" fmla="*/ 0 h 952500"/>
                <a:gd name="connsiteX2" fmla="*/ 9169400 w 9169400"/>
                <a:gd name="connsiteY2" fmla="*/ 892969 h 952500"/>
                <a:gd name="connsiteX3" fmla="*/ 0 w 9169400"/>
                <a:gd name="connsiteY3" fmla="*/ 952500 h 952500"/>
                <a:gd name="connsiteX4" fmla="*/ 12700 w 9169400"/>
                <a:gd name="connsiteY4" fmla="*/ 0 h 952500"/>
                <a:gd name="connsiteX0" fmla="*/ 12700 w 9169400"/>
                <a:gd name="connsiteY0" fmla="*/ 0 h 952500"/>
                <a:gd name="connsiteX1" fmla="*/ 9156700 w 9169400"/>
                <a:gd name="connsiteY1" fmla="*/ 0 h 952500"/>
                <a:gd name="connsiteX2" fmla="*/ 9169400 w 9169400"/>
                <a:gd name="connsiteY2" fmla="*/ 892969 h 952500"/>
                <a:gd name="connsiteX3" fmla="*/ 0 w 9169400"/>
                <a:gd name="connsiteY3" fmla="*/ 952500 h 952500"/>
                <a:gd name="connsiteX4" fmla="*/ 12700 w 9169400"/>
                <a:gd name="connsiteY4" fmla="*/ 0 h 952500"/>
                <a:gd name="connsiteX0" fmla="*/ 12700 w 9169400"/>
                <a:gd name="connsiteY0" fmla="*/ 0 h 952500"/>
                <a:gd name="connsiteX1" fmla="*/ 9156700 w 9169400"/>
                <a:gd name="connsiteY1" fmla="*/ 0 h 952500"/>
                <a:gd name="connsiteX2" fmla="*/ 9169400 w 9169400"/>
                <a:gd name="connsiteY2" fmla="*/ 892969 h 952500"/>
                <a:gd name="connsiteX3" fmla="*/ 0 w 9169400"/>
                <a:gd name="connsiteY3" fmla="*/ 952500 h 952500"/>
                <a:gd name="connsiteX4" fmla="*/ 12700 w 9169400"/>
                <a:gd name="connsiteY4" fmla="*/ 0 h 952500"/>
                <a:gd name="connsiteX0" fmla="*/ 12700 w 9169400"/>
                <a:gd name="connsiteY0" fmla="*/ 0 h 952500"/>
                <a:gd name="connsiteX1" fmla="*/ 9156700 w 9169400"/>
                <a:gd name="connsiteY1" fmla="*/ 0 h 952500"/>
                <a:gd name="connsiteX2" fmla="*/ 9169400 w 9169400"/>
                <a:gd name="connsiteY2" fmla="*/ 892969 h 952500"/>
                <a:gd name="connsiteX3" fmla="*/ 0 w 9169400"/>
                <a:gd name="connsiteY3" fmla="*/ 952500 h 952500"/>
                <a:gd name="connsiteX4" fmla="*/ 12700 w 9169400"/>
                <a:gd name="connsiteY4" fmla="*/ 0 h 952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69400" h="952500">
                  <a:moveTo>
                    <a:pt x="12700" y="0"/>
                  </a:moveTo>
                  <a:lnTo>
                    <a:pt x="9156700" y="0"/>
                  </a:lnTo>
                  <a:lnTo>
                    <a:pt x="9169400" y="892969"/>
                  </a:lnTo>
                  <a:cubicBezTo>
                    <a:pt x="7078133" y="620118"/>
                    <a:pt x="2713567" y="997148"/>
                    <a:pt x="0" y="952500"/>
                  </a:cubicBezTo>
                  <a:lnTo>
                    <a:pt x="12700" y="0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Freeform 9"/>
            <p:cNvSpPr/>
            <p:nvPr userDrawn="1"/>
          </p:nvSpPr>
          <p:spPr>
            <a:xfrm>
              <a:off x="0" y="2209800"/>
              <a:ext cx="9144000" cy="1099256"/>
            </a:xfrm>
            <a:custGeom>
              <a:avLst/>
              <a:gdLst>
                <a:gd name="connsiteX0" fmla="*/ 0 w 546100"/>
                <a:gd name="connsiteY0" fmla="*/ 0 h 228600"/>
                <a:gd name="connsiteX1" fmla="*/ 0 w 546100"/>
                <a:gd name="connsiteY1" fmla="*/ 228600 h 228600"/>
                <a:gd name="connsiteX2" fmla="*/ 546100 w 546100"/>
                <a:gd name="connsiteY2" fmla="*/ 228600 h 228600"/>
                <a:gd name="connsiteX3" fmla="*/ 546100 w 546100"/>
                <a:gd name="connsiteY3" fmla="*/ 12700 h 228600"/>
                <a:gd name="connsiteX4" fmla="*/ 0 w 546100"/>
                <a:gd name="connsiteY4" fmla="*/ 0 h 228600"/>
                <a:gd name="connsiteX0" fmla="*/ 0 w 546100"/>
                <a:gd name="connsiteY0" fmla="*/ 0 h 228600"/>
                <a:gd name="connsiteX1" fmla="*/ 0 w 546100"/>
                <a:gd name="connsiteY1" fmla="*/ 228600 h 228600"/>
                <a:gd name="connsiteX2" fmla="*/ 546100 w 546100"/>
                <a:gd name="connsiteY2" fmla="*/ 228600 h 228600"/>
                <a:gd name="connsiteX3" fmla="*/ 546100 w 546100"/>
                <a:gd name="connsiteY3" fmla="*/ 12700 h 228600"/>
                <a:gd name="connsiteX4" fmla="*/ 0 w 546100"/>
                <a:gd name="connsiteY4" fmla="*/ 0 h 228600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41313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41313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479669"/>
                <a:gd name="connsiteX1" fmla="*/ 0 w 546100"/>
                <a:gd name="connsiteY1" fmla="*/ 479669 h 479669"/>
                <a:gd name="connsiteX2" fmla="*/ 341313 w 546100"/>
                <a:gd name="connsiteY2" fmla="*/ 17585 h 479669"/>
                <a:gd name="connsiteX3" fmla="*/ 546100 w 546100"/>
                <a:gd name="connsiteY3" fmla="*/ 57638 h 479669"/>
                <a:gd name="connsiteX4" fmla="*/ 546100 w 546100"/>
                <a:gd name="connsiteY4" fmla="*/ 0 h 479669"/>
                <a:gd name="connsiteX5" fmla="*/ 0 w 546100"/>
                <a:gd name="connsiteY5" fmla="*/ 145561 h 479669"/>
                <a:gd name="connsiteX0" fmla="*/ 0 w 546100"/>
                <a:gd name="connsiteY0" fmla="*/ 145561 h 479669"/>
                <a:gd name="connsiteX1" fmla="*/ 0 w 546100"/>
                <a:gd name="connsiteY1" fmla="*/ 479669 h 479669"/>
                <a:gd name="connsiteX2" fmla="*/ 341313 w 546100"/>
                <a:gd name="connsiteY2" fmla="*/ 17585 h 479669"/>
                <a:gd name="connsiteX3" fmla="*/ 546100 w 546100"/>
                <a:gd name="connsiteY3" fmla="*/ 57638 h 479669"/>
                <a:gd name="connsiteX4" fmla="*/ 546100 w 546100"/>
                <a:gd name="connsiteY4" fmla="*/ 0 h 479669"/>
                <a:gd name="connsiteX5" fmla="*/ 0 w 546100"/>
                <a:gd name="connsiteY5" fmla="*/ 145561 h 479669"/>
                <a:gd name="connsiteX0" fmla="*/ 0 w 546100"/>
                <a:gd name="connsiteY0" fmla="*/ 145561 h 479669"/>
                <a:gd name="connsiteX1" fmla="*/ 0 w 546100"/>
                <a:gd name="connsiteY1" fmla="*/ 479669 h 479669"/>
                <a:gd name="connsiteX2" fmla="*/ 341313 w 546100"/>
                <a:gd name="connsiteY2" fmla="*/ 17585 h 479669"/>
                <a:gd name="connsiteX3" fmla="*/ 546100 w 546100"/>
                <a:gd name="connsiteY3" fmla="*/ 57638 h 479669"/>
                <a:gd name="connsiteX4" fmla="*/ 546100 w 546100"/>
                <a:gd name="connsiteY4" fmla="*/ 0 h 479669"/>
                <a:gd name="connsiteX5" fmla="*/ 0 w 546100"/>
                <a:gd name="connsiteY5" fmla="*/ 145561 h 479669"/>
                <a:gd name="connsiteX0" fmla="*/ 0 w 546100"/>
                <a:gd name="connsiteY0" fmla="*/ 145561 h 479669"/>
                <a:gd name="connsiteX1" fmla="*/ 0 w 546100"/>
                <a:gd name="connsiteY1" fmla="*/ 479669 h 479669"/>
                <a:gd name="connsiteX2" fmla="*/ 341313 w 546100"/>
                <a:gd name="connsiteY2" fmla="*/ 17585 h 479669"/>
                <a:gd name="connsiteX3" fmla="*/ 546100 w 546100"/>
                <a:gd name="connsiteY3" fmla="*/ 426915 h 479669"/>
                <a:gd name="connsiteX4" fmla="*/ 546100 w 546100"/>
                <a:gd name="connsiteY4" fmla="*/ 0 h 479669"/>
                <a:gd name="connsiteX5" fmla="*/ 0 w 546100"/>
                <a:gd name="connsiteY5" fmla="*/ 145561 h 479669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58517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58517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04906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04906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04906 w 546100"/>
                <a:gd name="connsiteY2" fmla="*/ 175846 h 637930"/>
                <a:gd name="connsiteX3" fmla="*/ 546100 w 546100"/>
                <a:gd name="connsiteY3" fmla="*/ 479669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198314 h 532422"/>
                <a:gd name="connsiteX1" fmla="*/ 0 w 546100"/>
                <a:gd name="connsiteY1" fmla="*/ 532422 h 532422"/>
                <a:gd name="connsiteX2" fmla="*/ 304906 w 546100"/>
                <a:gd name="connsiteY2" fmla="*/ 70338 h 532422"/>
                <a:gd name="connsiteX3" fmla="*/ 546100 w 546100"/>
                <a:gd name="connsiteY3" fmla="*/ 374161 h 532422"/>
                <a:gd name="connsiteX4" fmla="*/ 546100 w 546100"/>
                <a:gd name="connsiteY4" fmla="*/ 0 h 532422"/>
                <a:gd name="connsiteX5" fmla="*/ 0 w 546100"/>
                <a:gd name="connsiteY5" fmla="*/ 198314 h 532422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04906 w 546100"/>
                <a:gd name="connsiteY2" fmla="*/ 175846 h 637930"/>
                <a:gd name="connsiteX3" fmla="*/ 546100 w 546100"/>
                <a:gd name="connsiteY3" fmla="*/ 479669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46100" h="637930">
                  <a:moveTo>
                    <a:pt x="0" y="303822"/>
                  </a:moveTo>
                  <a:lnTo>
                    <a:pt x="0" y="637930"/>
                  </a:lnTo>
                  <a:cubicBezTo>
                    <a:pt x="123631" y="651771"/>
                    <a:pt x="167623" y="334108"/>
                    <a:pt x="304906" y="175846"/>
                  </a:cubicBezTo>
                  <a:cubicBezTo>
                    <a:pt x="463427" y="-52754"/>
                    <a:pt x="520312" y="482600"/>
                    <a:pt x="546100" y="479669"/>
                  </a:cubicBezTo>
                  <a:lnTo>
                    <a:pt x="546100" y="0"/>
                  </a:lnTo>
                  <a:cubicBezTo>
                    <a:pt x="336762" y="-439615"/>
                    <a:pt x="139559" y="664307"/>
                    <a:pt x="0" y="303822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Freeform 8"/>
            <p:cNvSpPr/>
            <p:nvPr userDrawn="1"/>
          </p:nvSpPr>
          <p:spPr>
            <a:xfrm>
              <a:off x="0" y="2108201"/>
              <a:ext cx="9144000" cy="921455"/>
            </a:xfrm>
            <a:custGeom>
              <a:avLst/>
              <a:gdLst>
                <a:gd name="connsiteX0" fmla="*/ 0 w 546100"/>
                <a:gd name="connsiteY0" fmla="*/ 0 h 228600"/>
                <a:gd name="connsiteX1" fmla="*/ 0 w 546100"/>
                <a:gd name="connsiteY1" fmla="*/ 228600 h 228600"/>
                <a:gd name="connsiteX2" fmla="*/ 546100 w 546100"/>
                <a:gd name="connsiteY2" fmla="*/ 228600 h 228600"/>
                <a:gd name="connsiteX3" fmla="*/ 546100 w 546100"/>
                <a:gd name="connsiteY3" fmla="*/ 12700 h 228600"/>
                <a:gd name="connsiteX4" fmla="*/ 0 w 546100"/>
                <a:gd name="connsiteY4" fmla="*/ 0 h 228600"/>
                <a:gd name="connsiteX0" fmla="*/ 0 w 546100"/>
                <a:gd name="connsiteY0" fmla="*/ 0 h 228600"/>
                <a:gd name="connsiteX1" fmla="*/ 0 w 546100"/>
                <a:gd name="connsiteY1" fmla="*/ 228600 h 228600"/>
                <a:gd name="connsiteX2" fmla="*/ 546100 w 546100"/>
                <a:gd name="connsiteY2" fmla="*/ 228600 h 228600"/>
                <a:gd name="connsiteX3" fmla="*/ 546100 w 546100"/>
                <a:gd name="connsiteY3" fmla="*/ 12700 h 228600"/>
                <a:gd name="connsiteX4" fmla="*/ 0 w 546100"/>
                <a:gd name="connsiteY4" fmla="*/ 0 h 228600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41313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41313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479669"/>
                <a:gd name="connsiteX1" fmla="*/ 0 w 546100"/>
                <a:gd name="connsiteY1" fmla="*/ 479669 h 479669"/>
                <a:gd name="connsiteX2" fmla="*/ 341313 w 546100"/>
                <a:gd name="connsiteY2" fmla="*/ 17585 h 479669"/>
                <a:gd name="connsiteX3" fmla="*/ 546100 w 546100"/>
                <a:gd name="connsiteY3" fmla="*/ 57638 h 479669"/>
                <a:gd name="connsiteX4" fmla="*/ 546100 w 546100"/>
                <a:gd name="connsiteY4" fmla="*/ 0 h 479669"/>
                <a:gd name="connsiteX5" fmla="*/ 0 w 546100"/>
                <a:gd name="connsiteY5" fmla="*/ 145561 h 479669"/>
                <a:gd name="connsiteX0" fmla="*/ 0 w 546100"/>
                <a:gd name="connsiteY0" fmla="*/ 145561 h 479669"/>
                <a:gd name="connsiteX1" fmla="*/ 0 w 546100"/>
                <a:gd name="connsiteY1" fmla="*/ 479669 h 479669"/>
                <a:gd name="connsiteX2" fmla="*/ 341313 w 546100"/>
                <a:gd name="connsiteY2" fmla="*/ 17585 h 479669"/>
                <a:gd name="connsiteX3" fmla="*/ 546100 w 546100"/>
                <a:gd name="connsiteY3" fmla="*/ 57638 h 479669"/>
                <a:gd name="connsiteX4" fmla="*/ 546100 w 546100"/>
                <a:gd name="connsiteY4" fmla="*/ 0 h 479669"/>
                <a:gd name="connsiteX5" fmla="*/ 0 w 546100"/>
                <a:gd name="connsiteY5" fmla="*/ 145561 h 479669"/>
                <a:gd name="connsiteX0" fmla="*/ 0 w 546100"/>
                <a:gd name="connsiteY0" fmla="*/ 145561 h 479669"/>
                <a:gd name="connsiteX1" fmla="*/ 0 w 546100"/>
                <a:gd name="connsiteY1" fmla="*/ 479669 h 479669"/>
                <a:gd name="connsiteX2" fmla="*/ 341313 w 546100"/>
                <a:gd name="connsiteY2" fmla="*/ 17585 h 479669"/>
                <a:gd name="connsiteX3" fmla="*/ 546100 w 546100"/>
                <a:gd name="connsiteY3" fmla="*/ 57638 h 479669"/>
                <a:gd name="connsiteX4" fmla="*/ 546100 w 546100"/>
                <a:gd name="connsiteY4" fmla="*/ 0 h 479669"/>
                <a:gd name="connsiteX5" fmla="*/ 0 w 546100"/>
                <a:gd name="connsiteY5" fmla="*/ 145561 h 479669"/>
                <a:gd name="connsiteX0" fmla="*/ 0 w 546100"/>
                <a:gd name="connsiteY0" fmla="*/ 145561 h 479669"/>
                <a:gd name="connsiteX1" fmla="*/ 0 w 546100"/>
                <a:gd name="connsiteY1" fmla="*/ 479669 h 479669"/>
                <a:gd name="connsiteX2" fmla="*/ 341313 w 546100"/>
                <a:gd name="connsiteY2" fmla="*/ 17585 h 479669"/>
                <a:gd name="connsiteX3" fmla="*/ 546100 w 546100"/>
                <a:gd name="connsiteY3" fmla="*/ 426915 h 479669"/>
                <a:gd name="connsiteX4" fmla="*/ 546100 w 546100"/>
                <a:gd name="connsiteY4" fmla="*/ 0 h 479669"/>
                <a:gd name="connsiteX5" fmla="*/ 0 w 546100"/>
                <a:gd name="connsiteY5" fmla="*/ 145561 h 479669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58517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58517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04906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04906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46100" h="637930">
                  <a:moveTo>
                    <a:pt x="0" y="303822"/>
                  </a:moveTo>
                  <a:lnTo>
                    <a:pt x="0" y="637930"/>
                  </a:lnTo>
                  <a:cubicBezTo>
                    <a:pt x="123631" y="651771"/>
                    <a:pt x="167623" y="334108"/>
                    <a:pt x="304906" y="175846"/>
                  </a:cubicBezTo>
                  <a:cubicBezTo>
                    <a:pt x="463427" y="-52754"/>
                    <a:pt x="520312" y="166077"/>
                    <a:pt x="546100" y="163146"/>
                  </a:cubicBezTo>
                  <a:lnTo>
                    <a:pt x="546100" y="0"/>
                  </a:lnTo>
                  <a:cubicBezTo>
                    <a:pt x="336762" y="-439615"/>
                    <a:pt x="139559" y="664307"/>
                    <a:pt x="0" y="303822"/>
                  </a:cubicBez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Freeform 7"/>
            <p:cNvSpPr/>
            <p:nvPr userDrawn="1"/>
          </p:nvSpPr>
          <p:spPr>
            <a:xfrm>
              <a:off x="0" y="2044700"/>
              <a:ext cx="9144000" cy="540455"/>
            </a:xfrm>
            <a:custGeom>
              <a:avLst/>
              <a:gdLst>
                <a:gd name="connsiteX0" fmla="*/ 0 w 546100"/>
                <a:gd name="connsiteY0" fmla="*/ 0 h 228600"/>
                <a:gd name="connsiteX1" fmla="*/ 0 w 546100"/>
                <a:gd name="connsiteY1" fmla="*/ 228600 h 228600"/>
                <a:gd name="connsiteX2" fmla="*/ 546100 w 546100"/>
                <a:gd name="connsiteY2" fmla="*/ 228600 h 228600"/>
                <a:gd name="connsiteX3" fmla="*/ 546100 w 546100"/>
                <a:gd name="connsiteY3" fmla="*/ 12700 h 228600"/>
                <a:gd name="connsiteX4" fmla="*/ 0 w 546100"/>
                <a:gd name="connsiteY4" fmla="*/ 0 h 228600"/>
                <a:gd name="connsiteX0" fmla="*/ 0 w 546100"/>
                <a:gd name="connsiteY0" fmla="*/ 0 h 228600"/>
                <a:gd name="connsiteX1" fmla="*/ 0 w 546100"/>
                <a:gd name="connsiteY1" fmla="*/ 228600 h 228600"/>
                <a:gd name="connsiteX2" fmla="*/ 546100 w 546100"/>
                <a:gd name="connsiteY2" fmla="*/ 228600 h 228600"/>
                <a:gd name="connsiteX3" fmla="*/ 546100 w 546100"/>
                <a:gd name="connsiteY3" fmla="*/ 12700 h 228600"/>
                <a:gd name="connsiteX4" fmla="*/ 0 w 546100"/>
                <a:gd name="connsiteY4" fmla="*/ 0 h 228600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41313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41313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46100" h="374161">
                  <a:moveTo>
                    <a:pt x="0" y="145561"/>
                  </a:moveTo>
                  <a:lnTo>
                    <a:pt x="0" y="374161"/>
                  </a:lnTo>
                  <a:cubicBezTo>
                    <a:pt x="122114" y="599017"/>
                    <a:pt x="204030" y="175847"/>
                    <a:pt x="341313" y="17585"/>
                  </a:cubicBezTo>
                  <a:cubicBezTo>
                    <a:pt x="480114" y="-87923"/>
                    <a:pt x="520312" y="60569"/>
                    <a:pt x="546100" y="57638"/>
                  </a:cubicBezTo>
                  <a:lnTo>
                    <a:pt x="546100" y="0"/>
                  </a:lnTo>
                  <a:cubicBezTo>
                    <a:pt x="372410" y="-378069"/>
                    <a:pt x="139559" y="506046"/>
                    <a:pt x="0" y="145561"/>
                  </a:cubicBezTo>
                  <a:close/>
                </a:path>
              </a:pathLst>
            </a:cu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8077200" cy="1371600"/>
          </a:xfrm>
        </p:spPr>
        <p:txBody>
          <a:bodyPr/>
          <a:lstStyle>
            <a:lvl1pPr>
              <a:defRPr b="1"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3501008"/>
            <a:ext cx="8208912" cy="1342256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40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>
                <a:latin typeface="Arial" pitchFamily="34" charset="0"/>
                <a:cs typeface="Arial" pitchFamily="34" charset="0"/>
              </a:rPr>
              <a:t>epdb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ED2E59F6-6CE9-4A28-ADD3-A9072007EACF}" type="slidenum">
              <a:rPr lang="en-US" smtClean="0"/>
              <a:pPr/>
              <a:t>‹#›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3491880" y="637624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9ABEBE93-8E7A-4472-BEB2-51E7C85853F1}" type="datetime1">
              <a:rPr lang="en-US" smtClean="0">
                <a:latin typeface="Arial" pitchFamily="34" charset="0"/>
                <a:cs typeface="Arial" pitchFamily="34" charset="0"/>
              </a:rPr>
              <a:t>3/15/2021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Picture 7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862924"/>
            <a:ext cx="2448272" cy="10224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epdb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59F6-6CE9-4A28-ADD3-A9072007EA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2E59F6-6CE9-4A28-ADD3-A9072007EA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epdb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59F6-6CE9-4A28-ADD3-A9072007EA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"/>
            <a:ext cx="8077200" cy="1371600"/>
          </a:xfrm>
        </p:spPr>
        <p:txBody>
          <a:bodyPr/>
          <a:lstStyle>
            <a:lvl1pPr>
              <a:defRPr b="1"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ED2E59F6-6CE9-4A28-ADD3-A9072007EACF}" type="slidenum">
              <a:rPr lang="en-US" smtClean="0"/>
              <a:pPr/>
              <a:t>‹#›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3"/>
          </p:nvPr>
        </p:nvSpPr>
        <p:spPr>
          <a:xfrm>
            <a:off x="457200" y="1916832"/>
            <a:ext cx="8229600" cy="4209331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 userDrawn="1"/>
        </p:nvSpPr>
        <p:spPr>
          <a:xfrm flipH="1">
            <a:off x="0" y="1219200"/>
            <a:ext cx="9144000" cy="457200"/>
          </a:xfrm>
          <a:custGeom>
            <a:avLst/>
            <a:gdLst>
              <a:gd name="connsiteX0" fmla="*/ 0 w 546100"/>
              <a:gd name="connsiteY0" fmla="*/ 0 h 228600"/>
              <a:gd name="connsiteX1" fmla="*/ 0 w 546100"/>
              <a:gd name="connsiteY1" fmla="*/ 228600 h 228600"/>
              <a:gd name="connsiteX2" fmla="*/ 546100 w 546100"/>
              <a:gd name="connsiteY2" fmla="*/ 228600 h 228600"/>
              <a:gd name="connsiteX3" fmla="*/ 546100 w 546100"/>
              <a:gd name="connsiteY3" fmla="*/ 12700 h 228600"/>
              <a:gd name="connsiteX4" fmla="*/ 0 w 546100"/>
              <a:gd name="connsiteY4" fmla="*/ 0 h 228600"/>
              <a:gd name="connsiteX0" fmla="*/ 0 w 546100"/>
              <a:gd name="connsiteY0" fmla="*/ 0 h 228600"/>
              <a:gd name="connsiteX1" fmla="*/ 0 w 546100"/>
              <a:gd name="connsiteY1" fmla="*/ 228600 h 228600"/>
              <a:gd name="connsiteX2" fmla="*/ 546100 w 546100"/>
              <a:gd name="connsiteY2" fmla="*/ 228600 h 228600"/>
              <a:gd name="connsiteX3" fmla="*/ 546100 w 546100"/>
              <a:gd name="connsiteY3" fmla="*/ 12700 h 228600"/>
              <a:gd name="connsiteX4" fmla="*/ 0 w 546100"/>
              <a:gd name="connsiteY4" fmla="*/ 0 h 228600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41313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41313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6100" h="374161">
                <a:moveTo>
                  <a:pt x="0" y="145561"/>
                </a:moveTo>
                <a:lnTo>
                  <a:pt x="0" y="374161"/>
                </a:lnTo>
                <a:cubicBezTo>
                  <a:pt x="122114" y="599017"/>
                  <a:pt x="204030" y="175847"/>
                  <a:pt x="341313" y="17585"/>
                </a:cubicBezTo>
                <a:cubicBezTo>
                  <a:pt x="480114" y="-87923"/>
                  <a:pt x="520312" y="60569"/>
                  <a:pt x="546100" y="57638"/>
                </a:cubicBezTo>
                <a:lnTo>
                  <a:pt x="546100" y="0"/>
                </a:lnTo>
                <a:cubicBezTo>
                  <a:pt x="372410" y="-378069"/>
                  <a:pt x="139559" y="506046"/>
                  <a:pt x="0" y="145561"/>
                </a:cubicBez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Freeform 9"/>
          <p:cNvSpPr/>
          <p:nvPr userDrawn="1"/>
        </p:nvSpPr>
        <p:spPr>
          <a:xfrm flipH="1">
            <a:off x="0" y="1237344"/>
            <a:ext cx="9144000" cy="692856"/>
          </a:xfrm>
          <a:custGeom>
            <a:avLst/>
            <a:gdLst>
              <a:gd name="connsiteX0" fmla="*/ 0 w 546100"/>
              <a:gd name="connsiteY0" fmla="*/ 0 h 228600"/>
              <a:gd name="connsiteX1" fmla="*/ 0 w 546100"/>
              <a:gd name="connsiteY1" fmla="*/ 228600 h 228600"/>
              <a:gd name="connsiteX2" fmla="*/ 546100 w 546100"/>
              <a:gd name="connsiteY2" fmla="*/ 228600 h 228600"/>
              <a:gd name="connsiteX3" fmla="*/ 546100 w 546100"/>
              <a:gd name="connsiteY3" fmla="*/ 12700 h 228600"/>
              <a:gd name="connsiteX4" fmla="*/ 0 w 546100"/>
              <a:gd name="connsiteY4" fmla="*/ 0 h 228600"/>
              <a:gd name="connsiteX0" fmla="*/ 0 w 546100"/>
              <a:gd name="connsiteY0" fmla="*/ 0 h 228600"/>
              <a:gd name="connsiteX1" fmla="*/ 0 w 546100"/>
              <a:gd name="connsiteY1" fmla="*/ 228600 h 228600"/>
              <a:gd name="connsiteX2" fmla="*/ 546100 w 546100"/>
              <a:gd name="connsiteY2" fmla="*/ 228600 h 228600"/>
              <a:gd name="connsiteX3" fmla="*/ 546100 w 546100"/>
              <a:gd name="connsiteY3" fmla="*/ 12700 h 228600"/>
              <a:gd name="connsiteX4" fmla="*/ 0 w 546100"/>
              <a:gd name="connsiteY4" fmla="*/ 0 h 228600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41313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41313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479669"/>
              <a:gd name="connsiteX1" fmla="*/ 0 w 546100"/>
              <a:gd name="connsiteY1" fmla="*/ 479669 h 479669"/>
              <a:gd name="connsiteX2" fmla="*/ 341313 w 546100"/>
              <a:gd name="connsiteY2" fmla="*/ 17585 h 479669"/>
              <a:gd name="connsiteX3" fmla="*/ 546100 w 546100"/>
              <a:gd name="connsiteY3" fmla="*/ 57638 h 479669"/>
              <a:gd name="connsiteX4" fmla="*/ 546100 w 546100"/>
              <a:gd name="connsiteY4" fmla="*/ 0 h 479669"/>
              <a:gd name="connsiteX5" fmla="*/ 0 w 546100"/>
              <a:gd name="connsiteY5" fmla="*/ 145561 h 479669"/>
              <a:gd name="connsiteX0" fmla="*/ 0 w 546100"/>
              <a:gd name="connsiteY0" fmla="*/ 145561 h 479669"/>
              <a:gd name="connsiteX1" fmla="*/ 0 w 546100"/>
              <a:gd name="connsiteY1" fmla="*/ 479669 h 479669"/>
              <a:gd name="connsiteX2" fmla="*/ 341313 w 546100"/>
              <a:gd name="connsiteY2" fmla="*/ 17585 h 479669"/>
              <a:gd name="connsiteX3" fmla="*/ 546100 w 546100"/>
              <a:gd name="connsiteY3" fmla="*/ 57638 h 479669"/>
              <a:gd name="connsiteX4" fmla="*/ 546100 w 546100"/>
              <a:gd name="connsiteY4" fmla="*/ 0 h 479669"/>
              <a:gd name="connsiteX5" fmla="*/ 0 w 546100"/>
              <a:gd name="connsiteY5" fmla="*/ 145561 h 479669"/>
              <a:gd name="connsiteX0" fmla="*/ 0 w 546100"/>
              <a:gd name="connsiteY0" fmla="*/ 145561 h 479669"/>
              <a:gd name="connsiteX1" fmla="*/ 0 w 546100"/>
              <a:gd name="connsiteY1" fmla="*/ 479669 h 479669"/>
              <a:gd name="connsiteX2" fmla="*/ 341313 w 546100"/>
              <a:gd name="connsiteY2" fmla="*/ 17585 h 479669"/>
              <a:gd name="connsiteX3" fmla="*/ 546100 w 546100"/>
              <a:gd name="connsiteY3" fmla="*/ 57638 h 479669"/>
              <a:gd name="connsiteX4" fmla="*/ 546100 w 546100"/>
              <a:gd name="connsiteY4" fmla="*/ 0 h 479669"/>
              <a:gd name="connsiteX5" fmla="*/ 0 w 546100"/>
              <a:gd name="connsiteY5" fmla="*/ 145561 h 479669"/>
              <a:gd name="connsiteX0" fmla="*/ 0 w 546100"/>
              <a:gd name="connsiteY0" fmla="*/ 145561 h 479669"/>
              <a:gd name="connsiteX1" fmla="*/ 0 w 546100"/>
              <a:gd name="connsiteY1" fmla="*/ 479669 h 479669"/>
              <a:gd name="connsiteX2" fmla="*/ 341313 w 546100"/>
              <a:gd name="connsiteY2" fmla="*/ 17585 h 479669"/>
              <a:gd name="connsiteX3" fmla="*/ 546100 w 546100"/>
              <a:gd name="connsiteY3" fmla="*/ 426915 h 479669"/>
              <a:gd name="connsiteX4" fmla="*/ 546100 w 546100"/>
              <a:gd name="connsiteY4" fmla="*/ 0 h 479669"/>
              <a:gd name="connsiteX5" fmla="*/ 0 w 546100"/>
              <a:gd name="connsiteY5" fmla="*/ 145561 h 479669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41313 w 546100"/>
              <a:gd name="connsiteY2" fmla="*/ 175846 h 637930"/>
              <a:gd name="connsiteX3" fmla="*/ 546100 w 546100"/>
              <a:gd name="connsiteY3" fmla="*/ 58517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41313 w 546100"/>
              <a:gd name="connsiteY2" fmla="*/ 175846 h 637930"/>
              <a:gd name="connsiteX3" fmla="*/ 546100 w 546100"/>
              <a:gd name="connsiteY3" fmla="*/ 58517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41313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41313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41313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177406 h 511514"/>
              <a:gd name="connsiteX1" fmla="*/ 0 w 546100"/>
              <a:gd name="connsiteY1" fmla="*/ 511514 h 511514"/>
              <a:gd name="connsiteX2" fmla="*/ 304906 w 546100"/>
              <a:gd name="connsiteY2" fmla="*/ 49430 h 511514"/>
              <a:gd name="connsiteX3" fmla="*/ 546100 w 546100"/>
              <a:gd name="connsiteY3" fmla="*/ 36730 h 511514"/>
              <a:gd name="connsiteX4" fmla="*/ 546100 w 546100"/>
              <a:gd name="connsiteY4" fmla="*/ 0 h 511514"/>
              <a:gd name="connsiteX5" fmla="*/ 0 w 546100"/>
              <a:gd name="connsiteY5" fmla="*/ 177406 h 511514"/>
              <a:gd name="connsiteX0" fmla="*/ 0 w 546100"/>
              <a:gd name="connsiteY0" fmla="*/ 177406 h 1875164"/>
              <a:gd name="connsiteX1" fmla="*/ 0 w 546100"/>
              <a:gd name="connsiteY1" fmla="*/ 511514 h 1875164"/>
              <a:gd name="connsiteX2" fmla="*/ 304906 w 546100"/>
              <a:gd name="connsiteY2" fmla="*/ 49430 h 1875164"/>
              <a:gd name="connsiteX3" fmla="*/ 546100 w 546100"/>
              <a:gd name="connsiteY3" fmla="*/ 36730 h 1875164"/>
              <a:gd name="connsiteX4" fmla="*/ 546100 w 546100"/>
              <a:gd name="connsiteY4" fmla="*/ 0 h 1875164"/>
              <a:gd name="connsiteX5" fmla="*/ 295804 w 546100"/>
              <a:gd name="connsiteY5" fmla="*/ 1875164 h 1875164"/>
              <a:gd name="connsiteX6" fmla="*/ 0 w 546100"/>
              <a:gd name="connsiteY6" fmla="*/ 177406 h 1875164"/>
              <a:gd name="connsiteX0" fmla="*/ 0 w 546100"/>
              <a:gd name="connsiteY0" fmla="*/ 261685 h 595793"/>
              <a:gd name="connsiteX1" fmla="*/ 0 w 546100"/>
              <a:gd name="connsiteY1" fmla="*/ 595793 h 595793"/>
              <a:gd name="connsiteX2" fmla="*/ 304906 w 546100"/>
              <a:gd name="connsiteY2" fmla="*/ 133709 h 595793"/>
              <a:gd name="connsiteX3" fmla="*/ 546100 w 546100"/>
              <a:gd name="connsiteY3" fmla="*/ 121009 h 595793"/>
              <a:gd name="connsiteX4" fmla="*/ 546100 w 546100"/>
              <a:gd name="connsiteY4" fmla="*/ 84279 h 595793"/>
              <a:gd name="connsiteX5" fmla="*/ 332211 w 546100"/>
              <a:gd name="connsiteY5" fmla="*/ 0 h 595793"/>
              <a:gd name="connsiteX6" fmla="*/ 0 w 546100"/>
              <a:gd name="connsiteY6" fmla="*/ 261685 h 595793"/>
              <a:gd name="connsiteX0" fmla="*/ 0 w 546100"/>
              <a:gd name="connsiteY0" fmla="*/ 261685 h 595793"/>
              <a:gd name="connsiteX1" fmla="*/ 0 w 546100"/>
              <a:gd name="connsiteY1" fmla="*/ 595793 h 595793"/>
              <a:gd name="connsiteX2" fmla="*/ 304906 w 546100"/>
              <a:gd name="connsiteY2" fmla="*/ 133709 h 595793"/>
              <a:gd name="connsiteX3" fmla="*/ 546100 w 546100"/>
              <a:gd name="connsiteY3" fmla="*/ 121009 h 595793"/>
              <a:gd name="connsiteX4" fmla="*/ 546100 w 546100"/>
              <a:gd name="connsiteY4" fmla="*/ 84279 h 595793"/>
              <a:gd name="connsiteX5" fmla="*/ 332211 w 546100"/>
              <a:gd name="connsiteY5" fmla="*/ 0 h 595793"/>
              <a:gd name="connsiteX6" fmla="*/ 0 w 546100"/>
              <a:gd name="connsiteY6" fmla="*/ 261685 h 595793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278165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261685 h 595793"/>
              <a:gd name="connsiteX1" fmla="*/ 0 w 546100"/>
              <a:gd name="connsiteY1" fmla="*/ 595793 h 595793"/>
              <a:gd name="connsiteX2" fmla="*/ 304906 w 546100"/>
              <a:gd name="connsiteY2" fmla="*/ 133709 h 595793"/>
              <a:gd name="connsiteX3" fmla="*/ 546100 w 546100"/>
              <a:gd name="connsiteY3" fmla="*/ 236028 h 595793"/>
              <a:gd name="connsiteX4" fmla="*/ 546100 w 546100"/>
              <a:gd name="connsiteY4" fmla="*/ 72882 h 595793"/>
              <a:gd name="connsiteX5" fmla="*/ 332211 w 546100"/>
              <a:gd name="connsiteY5" fmla="*/ 0 h 595793"/>
              <a:gd name="connsiteX6" fmla="*/ 0 w 546100"/>
              <a:gd name="connsiteY6" fmla="*/ 261685 h 595793"/>
              <a:gd name="connsiteX0" fmla="*/ 0 w 546100"/>
              <a:gd name="connsiteY0" fmla="*/ 261685 h 595793"/>
              <a:gd name="connsiteX1" fmla="*/ 0 w 546100"/>
              <a:gd name="connsiteY1" fmla="*/ 595793 h 595793"/>
              <a:gd name="connsiteX2" fmla="*/ 304906 w 546100"/>
              <a:gd name="connsiteY2" fmla="*/ 133709 h 595793"/>
              <a:gd name="connsiteX3" fmla="*/ 546100 w 546100"/>
              <a:gd name="connsiteY3" fmla="*/ 236028 h 595793"/>
              <a:gd name="connsiteX4" fmla="*/ 546100 w 546100"/>
              <a:gd name="connsiteY4" fmla="*/ 72882 h 595793"/>
              <a:gd name="connsiteX5" fmla="*/ 332211 w 546100"/>
              <a:gd name="connsiteY5" fmla="*/ 0 h 595793"/>
              <a:gd name="connsiteX6" fmla="*/ 0 w 546100"/>
              <a:gd name="connsiteY6" fmla="*/ 261685 h 595793"/>
              <a:gd name="connsiteX0" fmla="*/ 0 w 546100"/>
              <a:gd name="connsiteY0" fmla="*/ 261685 h 595793"/>
              <a:gd name="connsiteX1" fmla="*/ 0 w 546100"/>
              <a:gd name="connsiteY1" fmla="*/ 595793 h 595793"/>
              <a:gd name="connsiteX2" fmla="*/ 304906 w 546100"/>
              <a:gd name="connsiteY2" fmla="*/ 133709 h 595793"/>
              <a:gd name="connsiteX3" fmla="*/ 546100 w 546100"/>
              <a:gd name="connsiteY3" fmla="*/ 236028 h 595793"/>
              <a:gd name="connsiteX4" fmla="*/ 546100 w 546100"/>
              <a:gd name="connsiteY4" fmla="*/ 72882 h 595793"/>
              <a:gd name="connsiteX5" fmla="*/ 332211 w 546100"/>
              <a:gd name="connsiteY5" fmla="*/ 0 h 595793"/>
              <a:gd name="connsiteX6" fmla="*/ 0 w 546100"/>
              <a:gd name="connsiteY6" fmla="*/ 261685 h 595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6100" h="595793">
                <a:moveTo>
                  <a:pt x="0" y="261685"/>
                </a:moveTo>
                <a:lnTo>
                  <a:pt x="0" y="595793"/>
                </a:lnTo>
                <a:cubicBezTo>
                  <a:pt x="123631" y="609634"/>
                  <a:pt x="167623" y="291971"/>
                  <a:pt x="304906" y="133709"/>
                </a:cubicBezTo>
                <a:cubicBezTo>
                  <a:pt x="463427" y="-94891"/>
                  <a:pt x="520312" y="238959"/>
                  <a:pt x="546100" y="236028"/>
                </a:cubicBezTo>
                <a:cubicBezTo>
                  <a:pt x="546100" y="223785"/>
                  <a:pt x="546858" y="179937"/>
                  <a:pt x="546100" y="72882"/>
                </a:cubicBezTo>
                <a:cubicBezTo>
                  <a:pt x="521070" y="6688"/>
                  <a:pt x="420194" y="-155983"/>
                  <a:pt x="332211" y="0"/>
                </a:cubicBezTo>
                <a:cubicBezTo>
                  <a:pt x="241194" y="50637"/>
                  <a:pt x="84949" y="531100"/>
                  <a:pt x="0" y="261685"/>
                </a:cubicBezTo>
                <a:close/>
              </a:path>
            </a:pathLst>
          </a:cu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Freeform 10"/>
          <p:cNvSpPr/>
          <p:nvPr userDrawn="1"/>
        </p:nvSpPr>
        <p:spPr>
          <a:xfrm flipH="1">
            <a:off x="0" y="1331475"/>
            <a:ext cx="9144000" cy="789425"/>
          </a:xfrm>
          <a:custGeom>
            <a:avLst/>
            <a:gdLst>
              <a:gd name="connsiteX0" fmla="*/ 0 w 546100"/>
              <a:gd name="connsiteY0" fmla="*/ 0 h 228600"/>
              <a:gd name="connsiteX1" fmla="*/ 0 w 546100"/>
              <a:gd name="connsiteY1" fmla="*/ 228600 h 228600"/>
              <a:gd name="connsiteX2" fmla="*/ 546100 w 546100"/>
              <a:gd name="connsiteY2" fmla="*/ 228600 h 228600"/>
              <a:gd name="connsiteX3" fmla="*/ 546100 w 546100"/>
              <a:gd name="connsiteY3" fmla="*/ 12700 h 228600"/>
              <a:gd name="connsiteX4" fmla="*/ 0 w 546100"/>
              <a:gd name="connsiteY4" fmla="*/ 0 h 228600"/>
              <a:gd name="connsiteX0" fmla="*/ 0 w 546100"/>
              <a:gd name="connsiteY0" fmla="*/ 0 h 228600"/>
              <a:gd name="connsiteX1" fmla="*/ 0 w 546100"/>
              <a:gd name="connsiteY1" fmla="*/ 228600 h 228600"/>
              <a:gd name="connsiteX2" fmla="*/ 546100 w 546100"/>
              <a:gd name="connsiteY2" fmla="*/ 228600 h 228600"/>
              <a:gd name="connsiteX3" fmla="*/ 546100 w 546100"/>
              <a:gd name="connsiteY3" fmla="*/ 12700 h 228600"/>
              <a:gd name="connsiteX4" fmla="*/ 0 w 546100"/>
              <a:gd name="connsiteY4" fmla="*/ 0 h 228600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41313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41313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479669"/>
              <a:gd name="connsiteX1" fmla="*/ 0 w 546100"/>
              <a:gd name="connsiteY1" fmla="*/ 479669 h 479669"/>
              <a:gd name="connsiteX2" fmla="*/ 341313 w 546100"/>
              <a:gd name="connsiteY2" fmla="*/ 17585 h 479669"/>
              <a:gd name="connsiteX3" fmla="*/ 546100 w 546100"/>
              <a:gd name="connsiteY3" fmla="*/ 57638 h 479669"/>
              <a:gd name="connsiteX4" fmla="*/ 546100 w 546100"/>
              <a:gd name="connsiteY4" fmla="*/ 0 h 479669"/>
              <a:gd name="connsiteX5" fmla="*/ 0 w 546100"/>
              <a:gd name="connsiteY5" fmla="*/ 145561 h 479669"/>
              <a:gd name="connsiteX0" fmla="*/ 0 w 546100"/>
              <a:gd name="connsiteY0" fmla="*/ 145561 h 479669"/>
              <a:gd name="connsiteX1" fmla="*/ 0 w 546100"/>
              <a:gd name="connsiteY1" fmla="*/ 479669 h 479669"/>
              <a:gd name="connsiteX2" fmla="*/ 341313 w 546100"/>
              <a:gd name="connsiteY2" fmla="*/ 17585 h 479669"/>
              <a:gd name="connsiteX3" fmla="*/ 546100 w 546100"/>
              <a:gd name="connsiteY3" fmla="*/ 57638 h 479669"/>
              <a:gd name="connsiteX4" fmla="*/ 546100 w 546100"/>
              <a:gd name="connsiteY4" fmla="*/ 0 h 479669"/>
              <a:gd name="connsiteX5" fmla="*/ 0 w 546100"/>
              <a:gd name="connsiteY5" fmla="*/ 145561 h 479669"/>
              <a:gd name="connsiteX0" fmla="*/ 0 w 546100"/>
              <a:gd name="connsiteY0" fmla="*/ 145561 h 479669"/>
              <a:gd name="connsiteX1" fmla="*/ 0 w 546100"/>
              <a:gd name="connsiteY1" fmla="*/ 479669 h 479669"/>
              <a:gd name="connsiteX2" fmla="*/ 341313 w 546100"/>
              <a:gd name="connsiteY2" fmla="*/ 17585 h 479669"/>
              <a:gd name="connsiteX3" fmla="*/ 546100 w 546100"/>
              <a:gd name="connsiteY3" fmla="*/ 57638 h 479669"/>
              <a:gd name="connsiteX4" fmla="*/ 546100 w 546100"/>
              <a:gd name="connsiteY4" fmla="*/ 0 h 479669"/>
              <a:gd name="connsiteX5" fmla="*/ 0 w 546100"/>
              <a:gd name="connsiteY5" fmla="*/ 145561 h 479669"/>
              <a:gd name="connsiteX0" fmla="*/ 0 w 546100"/>
              <a:gd name="connsiteY0" fmla="*/ 145561 h 479669"/>
              <a:gd name="connsiteX1" fmla="*/ 0 w 546100"/>
              <a:gd name="connsiteY1" fmla="*/ 479669 h 479669"/>
              <a:gd name="connsiteX2" fmla="*/ 341313 w 546100"/>
              <a:gd name="connsiteY2" fmla="*/ 17585 h 479669"/>
              <a:gd name="connsiteX3" fmla="*/ 546100 w 546100"/>
              <a:gd name="connsiteY3" fmla="*/ 426915 h 479669"/>
              <a:gd name="connsiteX4" fmla="*/ 546100 w 546100"/>
              <a:gd name="connsiteY4" fmla="*/ 0 h 479669"/>
              <a:gd name="connsiteX5" fmla="*/ 0 w 546100"/>
              <a:gd name="connsiteY5" fmla="*/ 145561 h 479669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41313 w 546100"/>
              <a:gd name="connsiteY2" fmla="*/ 175846 h 637930"/>
              <a:gd name="connsiteX3" fmla="*/ 546100 w 546100"/>
              <a:gd name="connsiteY3" fmla="*/ 58517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41313 w 546100"/>
              <a:gd name="connsiteY2" fmla="*/ 175846 h 637930"/>
              <a:gd name="connsiteX3" fmla="*/ 546100 w 546100"/>
              <a:gd name="connsiteY3" fmla="*/ 58517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41313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41313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41313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177406 h 511514"/>
              <a:gd name="connsiteX1" fmla="*/ 0 w 546100"/>
              <a:gd name="connsiteY1" fmla="*/ 511514 h 511514"/>
              <a:gd name="connsiteX2" fmla="*/ 304906 w 546100"/>
              <a:gd name="connsiteY2" fmla="*/ 49430 h 511514"/>
              <a:gd name="connsiteX3" fmla="*/ 546100 w 546100"/>
              <a:gd name="connsiteY3" fmla="*/ 36730 h 511514"/>
              <a:gd name="connsiteX4" fmla="*/ 546100 w 546100"/>
              <a:gd name="connsiteY4" fmla="*/ 0 h 511514"/>
              <a:gd name="connsiteX5" fmla="*/ 0 w 546100"/>
              <a:gd name="connsiteY5" fmla="*/ 177406 h 511514"/>
              <a:gd name="connsiteX0" fmla="*/ 0 w 546100"/>
              <a:gd name="connsiteY0" fmla="*/ 177406 h 1875164"/>
              <a:gd name="connsiteX1" fmla="*/ 0 w 546100"/>
              <a:gd name="connsiteY1" fmla="*/ 511514 h 1875164"/>
              <a:gd name="connsiteX2" fmla="*/ 304906 w 546100"/>
              <a:gd name="connsiteY2" fmla="*/ 49430 h 1875164"/>
              <a:gd name="connsiteX3" fmla="*/ 546100 w 546100"/>
              <a:gd name="connsiteY3" fmla="*/ 36730 h 1875164"/>
              <a:gd name="connsiteX4" fmla="*/ 546100 w 546100"/>
              <a:gd name="connsiteY4" fmla="*/ 0 h 1875164"/>
              <a:gd name="connsiteX5" fmla="*/ 295804 w 546100"/>
              <a:gd name="connsiteY5" fmla="*/ 1875164 h 1875164"/>
              <a:gd name="connsiteX6" fmla="*/ 0 w 546100"/>
              <a:gd name="connsiteY6" fmla="*/ 177406 h 1875164"/>
              <a:gd name="connsiteX0" fmla="*/ 0 w 546100"/>
              <a:gd name="connsiteY0" fmla="*/ 261685 h 595793"/>
              <a:gd name="connsiteX1" fmla="*/ 0 w 546100"/>
              <a:gd name="connsiteY1" fmla="*/ 595793 h 595793"/>
              <a:gd name="connsiteX2" fmla="*/ 304906 w 546100"/>
              <a:gd name="connsiteY2" fmla="*/ 133709 h 595793"/>
              <a:gd name="connsiteX3" fmla="*/ 546100 w 546100"/>
              <a:gd name="connsiteY3" fmla="*/ 121009 h 595793"/>
              <a:gd name="connsiteX4" fmla="*/ 546100 w 546100"/>
              <a:gd name="connsiteY4" fmla="*/ 84279 h 595793"/>
              <a:gd name="connsiteX5" fmla="*/ 332211 w 546100"/>
              <a:gd name="connsiteY5" fmla="*/ 0 h 595793"/>
              <a:gd name="connsiteX6" fmla="*/ 0 w 546100"/>
              <a:gd name="connsiteY6" fmla="*/ 261685 h 595793"/>
              <a:gd name="connsiteX0" fmla="*/ 0 w 546100"/>
              <a:gd name="connsiteY0" fmla="*/ 261685 h 595793"/>
              <a:gd name="connsiteX1" fmla="*/ 0 w 546100"/>
              <a:gd name="connsiteY1" fmla="*/ 595793 h 595793"/>
              <a:gd name="connsiteX2" fmla="*/ 304906 w 546100"/>
              <a:gd name="connsiteY2" fmla="*/ 133709 h 595793"/>
              <a:gd name="connsiteX3" fmla="*/ 546100 w 546100"/>
              <a:gd name="connsiteY3" fmla="*/ 121009 h 595793"/>
              <a:gd name="connsiteX4" fmla="*/ 546100 w 546100"/>
              <a:gd name="connsiteY4" fmla="*/ 84279 h 595793"/>
              <a:gd name="connsiteX5" fmla="*/ 332211 w 546100"/>
              <a:gd name="connsiteY5" fmla="*/ 0 h 595793"/>
              <a:gd name="connsiteX6" fmla="*/ 0 w 546100"/>
              <a:gd name="connsiteY6" fmla="*/ 261685 h 595793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278165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261685 h 595793"/>
              <a:gd name="connsiteX1" fmla="*/ 0 w 546100"/>
              <a:gd name="connsiteY1" fmla="*/ 595793 h 595793"/>
              <a:gd name="connsiteX2" fmla="*/ 304906 w 546100"/>
              <a:gd name="connsiteY2" fmla="*/ 133709 h 595793"/>
              <a:gd name="connsiteX3" fmla="*/ 546100 w 546100"/>
              <a:gd name="connsiteY3" fmla="*/ 236028 h 595793"/>
              <a:gd name="connsiteX4" fmla="*/ 546100 w 546100"/>
              <a:gd name="connsiteY4" fmla="*/ 72882 h 595793"/>
              <a:gd name="connsiteX5" fmla="*/ 332211 w 546100"/>
              <a:gd name="connsiteY5" fmla="*/ 0 h 595793"/>
              <a:gd name="connsiteX6" fmla="*/ 0 w 546100"/>
              <a:gd name="connsiteY6" fmla="*/ 261685 h 595793"/>
              <a:gd name="connsiteX0" fmla="*/ 0 w 546100"/>
              <a:gd name="connsiteY0" fmla="*/ 261685 h 595793"/>
              <a:gd name="connsiteX1" fmla="*/ 0 w 546100"/>
              <a:gd name="connsiteY1" fmla="*/ 595793 h 595793"/>
              <a:gd name="connsiteX2" fmla="*/ 304906 w 546100"/>
              <a:gd name="connsiteY2" fmla="*/ 133709 h 595793"/>
              <a:gd name="connsiteX3" fmla="*/ 546100 w 546100"/>
              <a:gd name="connsiteY3" fmla="*/ 236028 h 595793"/>
              <a:gd name="connsiteX4" fmla="*/ 546100 w 546100"/>
              <a:gd name="connsiteY4" fmla="*/ 72882 h 595793"/>
              <a:gd name="connsiteX5" fmla="*/ 332211 w 546100"/>
              <a:gd name="connsiteY5" fmla="*/ 0 h 595793"/>
              <a:gd name="connsiteX6" fmla="*/ 0 w 546100"/>
              <a:gd name="connsiteY6" fmla="*/ 261685 h 595793"/>
              <a:gd name="connsiteX0" fmla="*/ 0 w 546100"/>
              <a:gd name="connsiteY0" fmla="*/ 261685 h 595793"/>
              <a:gd name="connsiteX1" fmla="*/ 0 w 546100"/>
              <a:gd name="connsiteY1" fmla="*/ 595793 h 595793"/>
              <a:gd name="connsiteX2" fmla="*/ 304906 w 546100"/>
              <a:gd name="connsiteY2" fmla="*/ 133709 h 595793"/>
              <a:gd name="connsiteX3" fmla="*/ 546100 w 546100"/>
              <a:gd name="connsiteY3" fmla="*/ 236028 h 595793"/>
              <a:gd name="connsiteX4" fmla="*/ 546100 w 546100"/>
              <a:gd name="connsiteY4" fmla="*/ 72882 h 595793"/>
              <a:gd name="connsiteX5" fmla="*/ 332211 w 546100"/>
              <a:gd name="connsiteY5" fmla="*/ 0 h 595793"/>
              <a:gd name="connsiteX6" fmla="*/ 0 w 546100"/>
              <a:gd name="connsiteY6" fmla="*/ 261685 h 595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6100" h="595793">
                <a:moveTo>
                  <a:pt x="0" y="261685"/>
                </a:moveTo>
                <a:lnTo>
                  <a:pt x="0" y="595793"/>
                </a:lnTo>
                <a:cubicBezTo>
                  <a:pt x="123631" y="609634"/>
                  <a:pt x="167623" y="291971"/>
                  <a:pt x="304906" y="133709"/>
                </a:cubicBezTo>
                <a:cubicBezTo>
                  <a:pt x="463427" y="-94891"/>
                  <a:pt x="520312" y="238959"/>
                  <a:pt x="546100" y="236028"/>
                </a:cubicBezTo>
                <a:cubicBezTo>
                  <a:pt x="546100" y="223785"/>
                  <a:pt x="546858" y="179937"/>
                  <a:pt x="546100" y="72882"/>
                </a:cubicBezTo>
                <a:cubicBezTo>
                  <a:pt x="521070" y="6688"/>
                  <a:pt x="420194" y="-155983"/>
                  <a:pt x="332211" y="0"/>
                </a:cubicBezTo>
                <a:cubicBezTo>
                  <a:pt x="241194" y="50637"/>
                  <a:pt x="84949" y="531100"/>
                  <a:pt x="0" y="261685"/>
                </a:cubicBezTo>
                <a:close/>
              </a:path>
            </a:pathLst>
          </a:cu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ED2E59F6-6CE9-4A28-ADD3-A9072007EACF}" type="slidenum">
              <a:rPr lang="en-US" smtClean="0"/>
              <a:pPr/>
              <a:t>‹#›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epdb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59F6-6CE9-4A28-ADD3-A9072007EA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epdb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59F6-6CE9-4A28-ADD3-A9072007EA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epdb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59F6-6CE9-4A28-ADD3-A9072007EA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epdb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59F6-6CE9-4A28-ADD3-A9072007EA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epdb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59F6-6CE9-4A28-ADD3-A9072007EA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epdb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59F6-6CE9-4A28-ADD3-A9072007EA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12700" y="-12700"/>
            <a:ext cx="9156700" cy="1689100"/>
          </a:xfrm>
          <a:custGeom>
            <a:avLst/>
            <a:gdLst>
              <a:gd name="connsiteX0" fmla="*/ 0 w 889000"/>
              <a:gd name="connsiteY0" fmla="*/ 0 h 114300"/>
              <a:gd name="connsiteX1" fmla="*/ 889000 w 889000"/>
              <a:gd name="connsiteY1" fmla="*/ 0 h 114300"/>
              <a:gd name="connsiteX2" fmla="*/ 889000 w 889000"/>
              <a:gd name="connsiteY2" fmla="*/ 114300 h 114300"/>
              <a:gd name="connsiteX3" fmla="*/ 0 w 889000"/>
              <a:gd name="connsiteY3" fmla="*/ 114300 h 114300"/>
              <a:gd name="connsiteX4" fmla="*/ 0 w 889000"/>
              <a:gd name="connsiteY4" fmla="*/ 0 h 114300"/>
              <a:gd name="connsiteX0" fmla="*/ 0 w 889000"/>
              <a:gd name="connsiteY0" fmla="*/ 0 h 114300"/>
              <a:gd name="connsiteX1" fmla="*/ 889000 w 889000"/>
              <a:gd name="connsiteY1" fmla="*/ 0 h 114300"/>
              <a:gd name="connsiteX2" fmla="*/ 889000 w 889000"/>
              <a:gd name="connsiteY2" fmla="*/ 114300 h 114300"/>
              <a:gd name="connsiteX3" fmla="*/ 0 w 889000"/>
              <a:gd name="connsiteY3" fmla="*/ 114300 h 114300"/>
              <a:gd name="connsiteX4" fmla="*/ 0 w 889000"/>
              <a:gd name="connsiteY4" fmla="*/ 0 h 114300"/>
              <a:gd name="connsiteX0" fmla="*/ 0 w 889000"/>
              <a:gd name="connsiteY0" fmla="*/ 0 h 114300"/>
              <a:gd name="connsiteX1" fmla="*/ 889000 w 889000"/>
              <a:gd name="connsiteY1" fmla="*/ 0 h 114300"/>
              <a:gd name="connsiteX2" fmla="*/ 889000 w 889000"/>
              <a:gd name="connsiteY2" fmla="*/ 114300 h 114300"/>
              <a:gd name="connsiteX3" fmla="*/ 0 w 889000"/>
              <a:gd name="connsiteY3" fmla="*/ 114300 h 114300"/>
              <a:gd name="connsiteX4" fmla="*/ 0 w 889000"/>
              <a:gd name="connsiteY4" fmla="*/ 0 h 114300"/>
              <a:gd name="connsiteX0" fmla="*/ 0 w 889000"/>
              <a:gd name="connsiteY0" fmla="*/ 0 h 114300"/>
              <a:gd name="connsiteX1" fmla="*/ 889000 w 889000"/>
              <a:gd name="connsiteY1" fmla="*/ 0 h 114300"/>
              <a:gd name="connsiteX2" fmla="*/ 889000 w 889000"/>
              <a:gd name="connsiteY2" fmla="*/ 114300 h 114300"/>
              <a:gd name="connsiteX3" fmla="*/ 0 w 889000"/>
              <a:gd name="connsiteY3" fmla="*/ 114300 h 114300"/>
              <a:gd name="connsiteX4" fmla="*/ 0 w 889000"/>
              <a:gd name="connsiteY4" fmla="*/ 0 h 114300"/>
              <a:gd name="connsiteX0" fmla="*/ 0 w 889000"/>
              <a:gd name="connsiteY0" fmla="*/ 0 h 114300"/>
              <a:gd name="connsiteX1" fmla="*/ 889000 w 889000"/>
              <a:gd name="connsiteY1" fmla="*/ 0 h 114300"/>
              <a:gd name="connsiteX2" fmla="*/ 889000 w 889000"/>
              <a:gd name="connsiteY2" fmla="*/ 114300 h 114300"/>
              <a:gd name="connsiteX3" fmla="*/ 0 w 889000"/>
              <a:gd name="connsiteY3" fmla="*/ 83362 h 114300"/>
              <a:gd name="connsiteX4" fmla="*/ 0 w 889000"/>
              <a:gd name="connsiteY4" fmla="*/ 0 h 114300"/>
              <a:gd name="connsiteX0" fmla="*/ 0 w 889000"/>
              <a:gd name="connsiteY0" fmla="*/ 0 h 114300"/>
              <a:gd name="connsiteX1" fmla="*/ 889000 w 889000"/>
              <a:gd name="connsiteY1" fmla="*/ 0 h 114300"/>
              <a:gd name="connsiteX2" fmla="*/ 889000 w 889000"/>
              <a:gd name="connsiteY2" fmla="*/ 114300 h 114300"/>
              <a:gd name="connsiteX3" fmla="*/ 0 w 889000"/>
              <a:gd name="connsiteY3" fmla="*/ 83362 h 114300"/>
              <a:gd name="connsiteX4" fmla="*/ 0 w 889000"/>
              <a:gd name="connsiteY4" fmla="*/ 0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9000" h="114300">
                <a:moveTo>
                  <a:pt x="0" y="0"/>
                </a:moveTo>
                <a:lnTo>
                  <a:pt x="889000" y="0"/>
                </a:lnTo>
                <a:lnTo>
                  <a:pt x="889000" y="114300"/>
                </a:lnTo>
                <a:cubicBezTo>
                  <a:pt x="592667" y="114300"/>
                  <a:pt x="256876" y="57580"/>
                  <a:pt x="0" y="83362"/>
                </a:cubicBez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9" name="Freeform 8"/>
          <p:cNvSpPr/>
          <p:nvPr/>
        </p:nvSpPr>
        <p:spPr>
          <a:xfrm flipH="1">
            <a:off x="0" y="1219200"/>
            <a:ext cx="9144000" cy="457200"/>
          </a:xfrm>
          <a:custGeom>
            <a:avLst/>
            <a:gdLst>
              <a:gd name="connsiteX0" fmla="*/ 0 w 546100"/>
              <a:gd name="connsiteY0" fmla="*/ 0 h 228600"/>
              <a:gd name="connsiteX1" fmla="*/ 0 w 546100"/>
              <a:gd name="connsiteY1" fmla="*/ 228600 h 228600"/>
              <a:gd name="connsiteX2" fmla="*/ 546100 w 546100"/>
              <a:gd name="connsiteY2" fmla="*/ 228600 h 228600"/>
              <a:gd name="connsiteX3" fmla="*/ 546100 w 546100"/>
              <a:gd name="connsiteY3" fmla="*/ 12700 h 228600"/>
              <a:gd name="connsiteX4" fmla="*/ 0 w 546100"/>
              <a:gd name="connsiteY4" fmla="*/ 0 h 228600"/>
              <a:gd name="connsiteX0" fmla="*/ 0 w 546100"/>
              <a:gd name="connsiteY0" fmla="*/ 0 h 228600"/>
              <a:gd name="connsiteX1" fmla="*/ 0 w 546100"/>
              <a:gd name="connsiteY1" fmla="*/ 228600 h 228600"/>
              <a:gd name="connsiteX2" fmla="*/ 546100 w 546100"/>
              <a:gd name="connsiteY2" fmla="*/ 228600 h 228600"/>
              <a:gd name="connsiteX3" fmla="*/ 546100 w 546100"/>
              <a:gd name="connsiteY3" fmla="*/ 12700 h 228600"/>
              <a:gd name="connsiteX4" fmla="*/ 0 w 546100"/>
              <a:gd name="connsiteY4" fmla="*/ 0 h 228600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41313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41313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6100" h="374161">
                <a:moveTo>
                  <a:pt x="0" y="145561"/>
                </a:moveTo>
                <a:lnTo>
                  <a:pt x="0" y="374161"/>
                </a:lnTo>
                <a:cubicBezTo>
                  <a:pt x="122114" y="599017"/>
                  <a:pt x="204030" y="175847"/>
                  <a:pt x="341313" y="17585"/>
                </a:cubicBezTo>
                <a:cubicBezTo>
                  <a:pt x="480114" y="-87923"/>
                  <a:pt x="520312" y="60569"/>
                  <a:pt x="546100" y="57638"/>
                </a:cubicBezTo>
                <a:lnTo>
                  <a:pt x="546100" y="0"/>
                </a:lnTo>
                <a:cubicBezTo>
                  <a:pt x="372410" y="-378069"/>
                  <a:pt x="139559" y="506046"/>
                  <a:pt x="0" y="145561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Freeform 9"/>
          <p:cNvSpPr/>
          <p:nvPr/>
        </p:nvSpPr>
        <p:spPr>
          <a:xfrm flipH="1">
            <a:off x="0" y="1237344"/>
            <a:ext cx="9144000" cy="692856"/>
          </a:xfrm>
          <a:custGeom>
            <a:avLst/>
            <a:gdLst>
              <a:gd name="connsiteX0" fmla="*/ 0 w 546100"/>
              <a:gd name="connsiteY0" fmla="*/ 0 h 228600"/>
              <a:gd name="connsiteX1" fmla="*/ 0 w 546100"/>
              <a:gd name="connsiteY1" fmla="*/ 228600 h 228600"/>
              <a:gd name="connsiteX2" fmla="*/ 546100 w 546100"/>
              <a:gd name="connsiteY2" fmla="*/ 228600 h 228600"/>
              <a:gd name="connsiteX3" fmla="*/ 546100 w 546100"/>
              <a:gd name="connsiteY3" fmla="*/ 12700 h 228600"/>
              <a:gd name="connsiteX4" fmla="*/ 0 w 546100"/>
              <a:gd name="connsiteY4" fmla="*/ 0 h 228600"/>
              <a:gd name="connsiteX0" fmla="*/ 0 w 546100"/>
              <a:gd name="connsiteY0" fmla="*/ 0 h 228600"/>
              <a:gd name="connsiteX1" fmla="*/ 0 w 546100"/>
              <a:gd name="connsiteY1" fmla="*/ 228600 h 228600"/>
              <a:gd name="connsiteX2" fmla="*/ 546100 w 546100"/>
              <a:gd name="connsiteY2" fmla="*/ 228600 h 228600"/>
              <a:gd name="connsiteX3" fmla="*/ 546100 w 546100"/>
              <a:gd name="connsiteY3" fmla="*/ 12700 h 228600"/>
              <a:gd name="connsiteX4" fmla="*/ 0 w 546100"/>
              <a:gd name="connsiteY4" fmla="*/ 0 h 228600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41313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41313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479669"/>
              <a:gd name="connsiteX1" fmla="*/ 0 w 546100"/>
              <a:gd name="connsiteY1" fmla="*/ 479669 h 479669"/>
              <a:gd name="connsiteX2" fmla="*/ 341313 w 546100"/>
              <a:gd name="connsiteY2" fmla="*/ 17585 h 479669"/>
              <a:gd name="connsiteX3" fmla="*/ 546100 w 546100"/>
              <a:gd name="connsiteY3" fmla="*/ 57638 h 479669"/>
              <a:gd name="connsiteX4" fmla="*/ 546100 w 546100"/>
              <a:gd name="connsiteY4" fmla="*/ 0 h 479669"/>
              <a:gd name="connsiteX5" fmla="*/ 0 w 546100"/>
              <a:gd name="connsiteY5" fmla="*/ 145561 h 479669"/>
              <a:gd name="connsiteX0" fmla="*/ 0 w 546100"/>
              <a:gd name="connsiteY0" fmla="*/ 145561 h 479669"/>
              <a:gd name="connsiteX1" fmla="*/ 0 w 546100"/>
              <a:gd name="connsiteY1" fmla="*/ 479669 h 479669"/>
              <a:gd name="connsiteX2" fmla="*/ 341313 w 546100"/>
              <a:gd name="connsiteY2" fmla="*/ 17585 h 479669"/>
              <a:gd name="connsiteX3" fmla="*/ 546100 w 546100"/>
              <a:gd name="connsiteY3" fmla="*/ 57638 h 479669"/>
              <a:gd name="connsiteX4" fmla="*/ 546100 w 546100"/>
              <a:gd name="connsiteY4" fmla="*/ 0 h 479669"/>
              <a:gd name="connsiteX5" fmla="*/ 0 w 546100"/>
              <a:gd name="connsiteY5" fmla="*/ 145561 h 479669"/>
              <a:gd name="connsiteX0" fmla="*/ 0 w 546100"/>
              <a:gd name="connsiteY0" fmla="*/ 145561 h 479669"/>
              <a:gd name="connsiteX1" fmla="*/ 0 w 546100"/>
              <a:gd name="connsiteY1" fmla="*/ 479669 h 479669"/>
              <a:gd name="connsiteX2" fmla="*/ 341313 w 546100"/>
              <a:gd name="connsiteY2" fmla="*/ 17585 h 479669"/>
              <a:gd name="connsiteX3" fmla="*/ 546100 w 546100"/>
              <a:gd name="connsiteY3" fmla="*/ 57638 h 479669"/>
              <a:gd name="connsiteX4" fmla="*/ 546100 w 546100"/>
              <a:gd name="connsiteY4" fmla="*/ 0 h 479669"/>
              <a:gd name="connsiteX5" fmla="*/ 0 w 546100"/>
              <a:gd name="connsiteY5" fmla="*/ 145561 h 479669"/>
              <a:gd name="connsiteX0" fmla="*/ 0 w 546100"/>
              <a:gd name="connsiteY0" fmla="*/ 145561 h 479669"/>
              <a:gd name="connsiteX1" fmla="*/ 0 w 546100"/>
              <a:gd name="connsiteY1" fmla="*/ 479669 h 479669"/>
              <a:gd name="connsiteX2" fmla="*/ 341313 w 546100"/>
              <a:gd name="connsiteY2" fmla="*/ 17585 h 479669"/>
              <a:gd name="connsiteX3" fmla="*/ 546100 w 546100"/>
              <a:gd name="connsiteY3" fmla="*/ 426915 h 479669"/>
              <a:gd name="connsiteX4" fmla="*/ 546100 w 546100"/>
              <a:gd name="connsiteY4" fmla="*/ 0 h 479669"/>
              <a:gd name="connsiteX5" fmla="*/ 0 w 546100"/>
              <a:gd name="connsiteY5" fmla="*/ 145561 h 479669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41313 w 546100"/>
              <a:gd name="connsiteY2" fmla="*/ 175846 h 637930"/>
              <a:gd name="connsiteX3" fmla="*/ 546100 w 546100"/>
              <a:gd name="connsiteY3" fmla="*/ 58517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41313 w 546100"/>
              <a:gd name="connsiteY2" fmla="*/ 175846 h 637930"/>
              <a:gd name="connsiteX3" fmla="*/ 546100 w 546100"/>
              <a:gd name="connsiteY3" fmla="*/ 58517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41313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41313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41313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177406 h 511514"/>
              <a:gd name="connsiteX1" fmla="*/ 0 w 546100"/>
              <a:gd name="connsiteY1" fmla="*/ 511514 h 511514"/>
              <a:gd name="connsiteX2" fmla="*/ 304906 w 546100"/>
              <a:gd name="connsiteY2" fmla="*/ 49430 h 511514"/>
              <a:gd name="connsiteX3" fmla="*/ 546100 w 546100"/>
              <a:gd name="connsiteY3" fmla="*/ 36730 h 511514"/>
              <a:gd name="connsiteX4" fmla="*/ 546100 w 546100"/>
              <a:gd name="connsiteY4" fmla="*/ 0 h 511514"/>
              <a:gd name="connsiteX5" fmla="*/ 0 w 546100"/>
              <a:gd name="connsiteY5" fmla="*/ 177406 h 511514"/>
              <a:gd name="connsiteX0" fmla="*/ 0 w 546100"/>
              <a:gd name="connsiteY0" fmla="*/ 177406 h 1875164"/>
              <a:gd name="connsiteX1" fmla="*/ 0 w 546100"/>
              <a:gd name="connsiteY1" fmla="*/ 511514 h 1875164"/>
              <a:gd name="connsiteX2" fmla="*/ 304906 w 546100"/>
              <a:gd name="connsiteY2" fmla="*/ 49430 h 1875164"/>
              <a:gd name="connsiteX3" fmla="*/ 546100 w 546100"/>
              <a:gd name="connsiteY3" fmla="*/ 36730 h 1875164"/>
              <a:gd name="connsiteX4" fmla="*/ 546100 w 546100"/>
              <a:gd name="connsiteY4" fmla="*/ 0 h 1875164"/>
              <a:gd name="connsiteX5" fmla="*/ 295804 w 546100"/>
              <a:gd name="connsiteY5" fmla="*/ 1875164 h 1875164"/>
              <a:gd name="connsiteX6" fmla="*/ 0 w 546100"/>
              <a:gd name="connsiteY6" fmla="*/ 177406 h 1875164"/>
              <a:gd name="connsiteX0" fmla="*/ 0 w 546100"/>
              <a:gd name="connsiteY0" fmla="*/ 261685 h 595793"/>
              <a:gd name="connsiteX1" fmla="*/ 0 w 546100"/>
              <a:gd name="connsiteY1" fmla="*/ 595793 h 595793"/>
              <a:gd name="connsiteX2" fmla="*/ 304906 w 546100"/>
              <a:gd name="connsiteY2" fmla="*/ 133709 h 595793"/>
              <a:gd name="connsiteX3" fmla="*/ 546100 w 546100"/>
              <a:gd name="connsiteY3" fmla="*/ 121009 h 595793"/>
              <a:gd name="connsiteX4" fmla="*/ 546100 w 546100"/>
              <a:gd name="connsiteY4" fmla="*/ 84279 h 595793"/>
              <a:gd name="connsiteX5" fmla="*/ 332211 w 546100"/>
              <a:gd name="connsiteY5" fmla="*/ 0 h 595793"/>
              <a:gd name="connsiteX6" fmla="*/ 0 w 546100"/>
              <a:gd name="connsiteY6" fmla="*/ 261685 h 595793"/>
              <a:gd name="connsiteX0" fmla="*/ 0 w 546100"/>
              <a:gd name="connsiteY0" fmla="*/ 261685 h 595793"/>
              <a:gd name="connsiteX1" fmla="*/ 0 w 546100"/>
              <a:gd name="connsiteY1" fmla="*/ 595793 h 595793"/>
              <a:gd name="connsiteX2" fmla="*/ 304906 w 546100"/>
              <a:gd name="connsiteY2" fmla="*/ 133709 h 595793"/>
              <a:gd name="connsiteX3" fmla="*/ 546100 w 546100"/>
              <a:gd name="connsiteY3" fmla="*/ 121009 h 595793"/>
              <a:gd name="connsiteX4" fmla="*/ 546100 w 546100"/>
              <a:gd name="connsiteY4" fmla="*/ 84279 h 595793"/>
              <a:gd name="connsiteX5" fmla="*/ 332211 w 546100"/>
              <a:gd name="connsiteY5" fmla="*/ 0 h 595793"/>
              <a:gd name="connsiteX6" fmla="*/ 0 w 546100"/>
              <a:gd name="connsiteY6" fmla="*/ 261685 h 595793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278165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261685 h 595793"/>
              <a:gd name="connsiteX1" fmla="*/ 0 w 546100"/>
              <a:gd name="connsiteY1" fmla="*/ 595793 h 595793"/>
              <a:gd name="connsiteX2" fmla="*/ 304906 w 546100"/>
              <a:gd name="connsiteY2" fmla="*/ 133709 h 595793"/>
              <a:gd name="connsiteX3" fmla="*/ 546100 w 546100"/>
              <a:gd name="connsiteY3" fmla="*/ 236028 h 595793"/>
              <a:gd name="connsiteX4" fmla="*/ 546100 w 546100"/>
              <a:gd name="connsiteY4" fmla="*/ 72882 h 595793"/>
              <a:gd name="connsiteX5" fmla="*/ 332211 w 546100"/>
              <a:gd name="connsiteY5" fmla="*/ 0 h 595793"/>
              <a:gd name="connsiteX6" fmla="*/ 0 w 546100"/>
              <a:gd name="connsiteY6" fmla="*/ 261685 h 595793"/>
              <a:gd name="connsiteX0" fmla="*/ 0 w 546100"/>
              <a:gd name="connsiteY0" fmla="*/ 261685 h 595793"/>
              <a:gd name="connsiteX1" fmla="*/ 0 w 546100"/>
              <a:gd name="connsiteY1" fmla="*/ 595793 h 595793"/>
              <a:gd name="connsiteX2" fmla="*/ 304906 w 546100"/>
              <a:gd name="connsiteY2" fmla="*/ 133709 h 595793"/>
              <a:gd name="connsiteX3" fmla="*/ 546100 w 546100"/>
              <a:gd name="connsiteY3" fmla="*/ 236028 h 595793"/>
              <a:gd name="connsiteX4" fmla="*/ 546100 w 546100"/>
              <a:gd name="connsiteY4" fmla="*/ 72882 h 595793"/>
              <a:gd name="connsiteX5" fmla="*/ 332211 w 546100"/>
              <a:gd name="connsiteY5" fmla="*/ 0 h 595793"/>
              <a:gd name="connsiteX6" fmla="*/ 0 w 546100"/>
              <a:gd name="connsiteY6" fmla="*/ 261685 h 595793"/>
              <a:gd name="connsiteX0" fmla="*/ 0 w 546100"/>
              <a:gd name="connsiteY0" fmla="*/ 261685 h 595793"/>
              <a:gd name="connsiteX1" fmla="*/ 0 w 546100"/>
              <a:gd name="connsiteY1" fmla="*/ 595793 h 595793"/>
              <a:gd name="connsiteX2" fmla="*/ 304906 w 546100"/>
              <a:gd name="connsiteY2" fmla="*/ 133709 h 595793"/>
              <a:gd name="connsiteX3" fmla="*/ 546100 w 546100"/>
              <a:gd name="connsiteY3" fmla="*/ 236028 h 595793"/>
              <a:gd name="connsiteX4" fmla="*/ 546100 w 546100"/>
              <a:gd name="connsiteY4" fmla="*/ 72882 h 595793"/>
              <a:gd name="connsiteX5" fmla="*/ 332211 w 546100"/>
              <a:gd name="connsiteY5" fmla="*/ 0 h 595793"/>
              <a:gd name="connsiteX6" fmla="*/ 0 w 546100"/>
              <a:gd name="connsiteY6" fmla="*/ 261685 h 595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6100" h="595793">
                <a:moveTo>
                  <a:pt x="0" y="261685"/>
                </a:moveTo>
                <a:lnTo>
                  <a:pt x="0" y="595793"/>
                </a:lnTo>
                <a:cubicBezTo>
                  <a:pt x="123631" y="609634"/>
                  <a:pt x="167623" y="291971"/>
                  <a:pt x="304906" y="133709"/>
                </a:cubicBezTo>
                <a:cubicBezTo>
                  <a:pt x="463427" y="-94891"/>
                  <a:pt x="520312" y="238959"/>
                  <a:pt x="546100" y="236028"/>
                </a:cubicBezTo>
                <a:cubicBezTo>
                  <a:pt x="546100" y="223785"/>
                  <a:pt x="546858" y="179937"/>
                  <a:pt x="546100" y="72882"/>
                </a:cubicBezTo>
                <a:cubicBezTo>
                  <a:pt x="521070" y="6688"/>
                  <a:pt x="420194" y="-155983"/>
                  <a:pt x="332211" y="0"/>
                </a:cubicBezTo>
                <a:cubicBezTo>
                  <a:pt x="241194" y="50637"/>
                  <a:pt x="84949" y="531100"/>
                  <a:pt x="0" y="261685"/>
                </a:cubicBezTo>
                <a:close/>
              </a:path>
            </a:pathLst>
          </a:cu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Freeform 10"/>
          <p:cNvSpPr/>
          <p:nvPr/>
        </p:nvSpPr>
        <p:spPr>
          <a:xfrm flipH="1">
            <a:off x="0" y="1331475"/>
            <a:ext cx="9144000" cy="789425"/>
          </a:xfrm>
          <a:custGeom>
            <a:avLst/>
            <a:gdLst>
              <a:gd name="connsiteX0" fmla="*/ 0 w 546100"/>
              <a:gd name="connsiteY0" fmla="*/ 0 h 228600"/>
              <a:gd name="connsiteX1" fmla="*/ 0 w 546100"/>
              <a:gd name="connsiteY1" fmla="*/ 228600 h 228600"/>
              <a:gd name="connsiteX2" fmla="*/ 546100 w 546100"/>
              <a:gd name="connsiteY2" fmla="*/ 228600 h 228600"/>
              <a:gd name="connsiteX3" fmla="*/ 546100 w 546100"/>
              <a:gd name="connsiteY3" fmla="*/ 12700 h 228600"/>
              <a:gd name="connsiteX4" fmla="*/ 0 w 546100"/>
              <a:gd name="connsiteY4" fmla="*/ 0 h 228600"/>
              <a:gd name="connsiteX0" fmla="*/ 0 w 546100"/>
              <a:gd name="connsiteY0" fmla="*/ 0 h 228600"/>
              <a:gd name="connsiteX1" fmla="*/ 0 w 546100"/>
              <a:gd name="connsiteY1" fmla="*/ 228600 h 228600"/>
              <a:gd name="connsiteX2" fmla="*/ 546100 w 546100"/>
              <a:gd name="connsiteY2" fmla="*/ 228600 h 228600"/>
              <a:gd name="connsiteX3" fmla="*/ 546100 w 546100"/>
              <a:gd name="connsiteY3" fmla="*/ 12700 h 228600"/>
              <a:gd name="connsiteX4" fmla="*/ 0 w 546100"/>
              <a:gd name="connsiteY4" fmla="*/ 0 h 228600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41313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41313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479669"/>
              <a:gd name="connsiteX1" fmla="*/ 0 w 546100"/>
              <a:gd name="connsiteY1" fmla="*/ 479669 h 479669"/>
              <a:gd name="connsiteX2" fmla="*/ 341313 w 546100"/>
              <a:gd name="connsiteY2" fmla="*/ 17585 h 479669"/>
              <a:gd name="connsiteX3" fmla="*/ 546100 w 546100"/>
              <a:gd name="connsiteY3" fmla="*/ 57638 h 479669"/>
              <a:gd name="connsiteX4" fmla="*/ 546100 w 546100"/>
              <a:gd name="connsiteY4" fmla="*/ 0 h 479669"/>
              <a:gd name="connsiteX5" fmla="*/ 0 w 546100"/>
              <a:gd name="connsiteY5" fmla="*/ 145561 h 479669"/>
              <a:gd name="connsiteX0" fmla="*/ 0 w 546100"/>
              <a:gd name="connsiteY0" fmla="*/ 145561 h 479669"/>
              <a:gd name="connsiteX1" fmla="*/ 0 w 546100"/>
              <a:gd name="connsiteY1" fmla="*/ 479669 h 479669"/>
              <a:gd name="connsiteX2" fmla="*/ 341313 w 546100"/>
              <a:gd name="connsiteY2" fmla="*/ 17585 h 479669"/>
              <a:gd name="connsiteX3" fmla="*/ 546100 w 546100"/>
              <a:gd name="connsiteY3" fmla="*/ 57638 h 479669"/>
              <a:gd name="connsiteX4" fmla="*/ 546100 w 546100"/>
              <a:gd name="connsiteY4" fmla="*/ 0 h 479669"/>
              <a:gd name="connsiteX5" fmla="*/ 0 w 546100"/>
              <a:gd name="connsiteY5" fmla="*/ 145561 h 479669"/>
              <a:gd name="connsiteX0" fmla="*/ 0 w 546100"/>
              <a:gd name="connsiteY0" fmla="*/ 145561 h 479669"/>
              <a:gd name="connsiteX1" fmla="*/ 0 w 546100"/>
              <a:gd name="connsiteY1" fmla="*/ 479669 h 479669"/>
              <a:gd name="connsiteX2" fmla="*/ 341313 w 546100"/>
              <a:gd name="connsiteY2" fmla="*/ 17585 h 479669"/>
              <a:gd name="connsiteX3" fmla="*/ 546100 w 546100"/>
              <a:gd name="connsiteY3" fmla="*/ 57638 h 479669"/>
              <a:gd name="connsiteX4" fmla="*/ 546100 w 546100"/>
              <a:gd name="connsiteY4" fmla="*/ 0 h 479669"/>
              <a:gd name="connsiteX5" fmla="*/ 0 w 546100"/>
              <a:gd name="connsiteY5" fmla="*/ 145561 h 479669"/>
              <a:gd name="connsiteX0" fmla="*/ 0 w 546100"/>
              <a:gd name="connsiteY0" fmla="*/ 145561 h 479669"/>
              <a:gd name="connsiteX1" fmla="*/ 0 w 546100"/>
              <a:gd name="connsiteY1" fmla="*/ 479669 h 479669"/>
              <a:gd name="connsiteX2" fmla="*/ 341313 w 546100"/>
              <a:gd name="connsiteY2" fmla="*/ 17585 h 479669"/>
              <a:gd name="connsiteX3" fmla="*/ 546100 w 546100"/>
              <a:gd name="connsiteY3" fmla="*/ 426915 h 479669"/>
              <a:gd name="connsiteX4" fmla="*/ 546100 w 546100"/>
              <a:gd name="connsiteY4" fmla="*/ 0 h 479669"/>
              <a:gd name="connsiteX5" fmla="*/ 0 w 546100"/>
              <a:gd name="connsiteY5" fmla="*/ 145561 h 479669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41313 w 546100"/>
              <a:gd name="connsiteY2" fmla="*/ 175846 h 637930"/>
              <a:gd name="connsiteX3" fmla="*/ 546100 w 546100"/>
              <a:gd name="connsiteY3" fmla="*/ 58517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41313 w 546100"/>
              <a:gd name="connsiteY2" fmla="*/ 175846 h 637930"/>
              <a:gd name="connsiteX3" fmla="*/ 546100 w 546100"/>
              <a:gd name="connsiteY3" fmla="*/ 58517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41313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41313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41313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177406 h 511514"/>
              <a:gd name="connsiteX1" fmla="*/ 0 w 546100"/>
              <a:gd name="connsiteY1" fmla="*/ 511514 h 511514"/>
              <a:gd name="connsiteX2" fmla="*/ 304906 w 546100"/>
              <a:gd name="connsiteY2" fmla="*/ 49430 h 511514"/>
              <a:gd name="connsiteX3" fmla="*/ 546100 w 546100"/>
              <a:gd name="connsiteY3" fmla="*/ 36730 h 511514"/>
              <a:gd name="connsiteX4" fmla="*/ 546100 w 546100"/>
              <a:gd name="connsiteY4" fmla="*/ 0 h 511514"/>
              <a:gd name="connsiteX5" fmla="*/ 0 w 546100"/>
              <a:gd name="connsiteY5" fmla="*/ 177406 h 511514"/>
              <a:gd name="connsiteX0" fmla="*/ 0 w 546100"/>
              <a:gd name="connsiteY0" fmla="*/ 177406 h 1875164"/>
              <a:gd name="connsiteX1" fmla="*/ 0 w 546100"/>
              <a:gd name="connsiteY1" fmla="*/ 511514 h 1875164"/>
              <a:gd name="connsiteX2" fmla="*/ 304906 w 546100"/>
              <a:gd name="connsiteY2" fmla="*/ 49430 h 1875164"/>
              <a:gd name="connsiteX3" fmla="*/ 546100 w 546100"/>
              <a:gd name="connsiteY3" fmla="*/ 36730 h 1875164"/>
              <a:gd name="connsiteX4" fmla="*/ 546100 w 546100"/>
              <a:gd name="connsiteY4" fmla="*/ 0 h 1875164"/>
              <a:gd name="connsiteX5" fmla="*/ 295804 w 546100"/>
              <a:gd name="connsiteY5" fmla="*/ 1875164 h 1875164"/>
              <a:gd name="connsiteX6" fmla="*/ 0 w 546100"/>
              <a:gd name="connsiteY6" fmla="*/ 177406 h 1875164"/>
              <a:gd name="connsiteX0" fmla="*/ 0 w 546100"/>
              <a:gd name="connsiteY0" fmla="*/ 261685 h 595793"/>
              <a:gd name="connsiteX1" fmla="*/ 0 w 546100"/>
              <a:gd name="connsiteY1" fmla="*/ 595793 h 595793"/>
              <a:gd name="connsiteX2" fmla="*/ 304906 w 546100"/>
              <a:gd name="connsiteY2" fmla="*/ 133709 h 595793"/>
              <a:gd name="connsiteX3" fmla="*/ 546100 w 546100"/>
              <a:gd name="connsiteY3" fmla="*/ 121009 h 595793"/>
              <a:gd name="connsiteX4" fmla="*/ 546100 w 546100"/>
              <a:gd name="connsiteY4" fmla="*/ 84279 h 595793"/>
              <a:gd name="connsiteX5" fmla="*/ 332211 w 546100"/>
              <a:gd name="connsiteY5" fmla="*/ 0 h 595793"/>
              <a:gd name="connsiteX6" fmla="*/ 0 w 546100"/>
              <a:gd name="connsiteY6" fmla="*/ 261685 h 595793"/>
              <a:gd name="connsiteX0" fmla="*/ 0 w 546100"/>
              <a:gd name="connsiteY0" fmla="*/ 261685 h 595793"/>
              <a:gd name="connsiteX1" fmla="*/ 0 w 546100"/>
              <a:gd name="connsiteY1" fmla="*/ 595793 h 595793"/>
              <a:gd name="connsiteX2" fmla="*/ 304906 w 546100"/>
              <a:gd name="connsiteY2" fmla="*/ 133709 h 595793"/>
              <a:gd name="connsiteX3" fmla="*/ 546100 w 546100"/>
              <a:gd name="connsiteY3" fmla="*/ 121009 h 595793"/>
              <a:gd name="connsiteX4" fmla="*/ 546100 w 546100"/>
              <a:gd name="connsiteY4" fmla="*/ 84279 h 595793"/>
              <a:gd name="connsiteX5" fmla="*/ 332211 w 546100"/>
              <a:gd name="connsiteY5" fmla="*/ 0 h 595793"/>
              <a:gd name="connsiteX6" fmla="*/ 0 w 546100"/>
              <a:gd name="connsiteY6" fmla="*/ 261685 h 595793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278165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261685 h 595793"/>
              <a:gd name="connsiteX1" fmla="*/ 0 w 546100"/>
              <a:gd name="connsiteY1" fmla="*/ 595793 h 595793"/>
              <a:gd name="connsiteX2" fmla="*/ 304906 w 546100"/>
              <a:gd name="connsiteY2" fmla="*/ 133709 h 595793"/>
              <a:gd name="connsiteX3" fmla="*/ 546100 w 546100"/>
              <a:gd name="connsiteY3" fmla="*/ 236028 h 595793"/>
              <a:gd name="connsiteX4" fmla="*/ 546100 w 546100"/>
              <a:gd name="connsiteY4" fmla="*/ 72882 h 595793"/>
              <a:gd name="connsiteX5" fmla="*/ 332211 w 546100"/>
              <a:gd name="connsiteY5" fmla="*/ 0 h 595793"/>
              <a:gd name="connsiteX6" fmla="*/ 0 w 546100"/>
              <a:gd name="connsiteY6" fmla="*/ 261685 h 595793"/>
              <a:gd name="connsiteX0" fmla="*/ 0 w 546100"/>
              <a:gd name="connsiteY0" fmla="*/ 261685 h 595793"/>
              <a:gd name="connsiteX1" fmla="*/ 0 w 546100"/>
              <a:gd name="connsiteY1" fmla="*/ 595793 h 595793"/>
              <a:gd name="connsiteX2" fmla="*/ 304906 w 546100"/>
              <a:gd name="connsiteY2" fmla="*/ 133709 h 595793"/>
              <a:gd name="connsiteX3" fmla="*/ 546100 w 546100"/>
              <a:gd name="connsiteY3" fmla="*/ 236028 h 595793"/>
              <a:gd name="connsiteX4" fmla="*/ 546100 w 546100"/>
              <a:gd name="connsiteY4" fmla="*/ 72882 h 595793"/>
              <a:gd name="connsiteX5" fmla="*/ 332211 w 546100"/>
              <a:gd name="connsiteY5" fmla="*/ 0 h 595793"/>
              <a:gd name="connsiteX6" fmla="*/ 0 w 546100"/>
              <a:gd name="connsiteY6" fmla="*/ 261685 h 595793"/>
              <a:gd name="connsiteX0" fmla="*/ 0 w 546100"/>
              <a:gd name="connsiteY0" fmla="*/ 261685 h 595793"/>
              <a:gd name="connsiteX1" fmla="*/ 0 w 546100"/>
              <a:gd name="connsiteY1" fmla="*/ 595793 h 595793"/>
              <a:gd name="connsiteX2" fmla="*/ 304906 w 546100"/>
              <a:gd name="connsiteY2" fmla="*/ 133709 h 595793"/>
              <a:gd name="connsiteX3" fmla="*/ 546100 w 546100"/>
              <a:gd name="connsiteY3" fmla="*/ 236028 h 595793"/>
              <a:gd name="connsiteX4" fmla="*/ 546100 w 546100"/>
              <a:gd name="connsiteY4" fmla="*/ 72882 h 595793"/>
              <a:gd name="connsiteX5" fmla="*/ 332211 w 546100"/>
              <a:gd name="connsiteY5" fmla="*/ 0 h 595793"/>
              <a:gd name="connsiteX6" fmla="*/ 0 w 546100"/>
              <a:gd name="connsiteY6" fmla="*/ 261685 h 595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6100" h="595793">
                <a:moveTo>
                  <a:pt x="0" y="261685"/>
                </a:moveTo>
                <a:lnTo>
                  <a:pt x="0" y="595793"/>
                </a:lnTo>
                <a:cubicBezTo>
                  <a:pt x="123631" y="609634"/>
                  <a:pt x="167623" y="291971"/>
                  <a:pt x="304906" y="133709"/>
                </a:cubicBezTo>
                <a:cubicBezTo>
                  <a:pt x="463427" y="-94891"/>
                  <a:pt x="520312" y="238959"/>
                  <a:pt x="546100" y="236028"/>
                </a:cubicBezTo>
                <a:cubicBezTo>
                  <a:pt x="546100" y="223785"/>
                  <a:pt x="546858" y="179937"/>
                  <a:pt x="546100" y="72882"/>
                </a:cubicBezTo>
                <a:cubicBezTo>
                  <a:pt x="521070" y="6688"/>
                  <a:pt x="420194" y="-155983"/>
                  <a:pt x="332211" y="0"/>
                </a:cubicBezTo>
                <a:cubicBezTo>
                  <a:pt x="241194" y="50637"/>
                  <a:pt x="84949" y="531100"/>
                  <a:pt x="0" y="261685"/>
                </a:cubicBezTo>
                <a:close/>
              </a:path>
            </a:pathLst>
          </a:cu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12352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ED2E59F6-6CE9-4A28-ADD3-A9072007EA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62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lang="en-US" sz="4400" b="1" kern="1200" dirty="0">
          <a:solidFill>
            <a:schemeClr val="bg1"/>
          </a:solidFill>
          <a:effectLst/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ADMINISTRATIVE WRITINGS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59F6-6CE9-4A28-ADD3-A9072007EACF}" type="slidenum">
              <a:rPr lang="en-US" smtClean="0"/>
              <a:pPr/>
              <a:t>1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b="1" dirty="0" smtClean="0"/>
              <a:t>EDWIN BARNES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47106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LETTERS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59F6-6CE9-4A28-ADD3-A9072007EACF}" type="slidenum">
              <a:rPr lang="en-US" smtClean="0"/>
              <a:pPr/>
              <a:t>10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3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These are communications with persons or </a:t>
            </a:r>
          </a:p>
          <a:p>
            <a:pPr algn="just">
              <a:buNone/>
            </a:pPr>
            <a:r>
              <a:rPr lang="en-US" dirty="0" err="1" smtClean="0"/>
              <a:t>organisations</a:t>
            </a:r>
            <a:r>
              <a:rPr lang="en-US" dirty="0" smtClean="0"/>
              <a:t> outside the MDA</a:t>
            </a:r>
          </a:p>
          <a:p>
            <a:pPr>
              <a:buNone/>
            </a:pPr>
            <a:r>
              <a:rPr lang="en-US" dirty="0" smtClean="0"/>
              <a:t>OBJECTIVES (SIMILAR TO MEMO)</a:t>
            </a:r>
          </a:p>
          <a:p>
            <a:r>
              <a:rPr lang="en-US" dirty="0" smtClean="0"/>
              <a:t>To convey instructions or directives</a:t>
            </a:r>
          </a:p>
          <a:p>
            <a:r>
              <a:rPr lang="en-US" dirty="0" smtClean="0"/>
              <a:t>To provide information</a:t>
            </a:r>
          </a:p>
          <a:p>
            <a:r>
              <a:rPr lang="en-US" dirty="0" smtClean="0"/>
              <a:t>To submit proposals on an issue</a:t>
            </a:r>
          </a:p>
          <a:p>
            <a:r>
              <a:rPr lang="en-US" dirty="0" smtClean="0"/>
              <a:t>To provide a feedback on an issue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MEMO &amp; LETTER - DIFFERENCE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0755035"/>
              </p:ext>
            </p:extLst>
          </p:nvPr>
        </p:nvGraphicFramePr>
        <p:xfrm>
          <a:off x="0" y="2143117"/>
          <a:ext cx="9144000" cy="45005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880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LETTER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MEMO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6357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sz="2400" dirty="0" smtClean="0"/>
                        <a:t>1.   On</a:t>
                      </a:r>
                      <a:r>
                        <a:rPr lang="en-US" sz="2400" baseline="0" dirty="0" smtClean="0"/>
                        <a:t> official letterhead.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sz="2400" dirty="0" smtClean="0"/>
                        <a:t>1.   Generally NOT on</a:t>
                      </a:r>
                      <a:r>
                        <a:rPr lang="en-US" sz="2400" baseline="0" dirty="0" smtClean="0"/>
                        <a:t> letterhead.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635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2.   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Inside address &amp; salutation.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2.   NO 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Inside address &amp; salutation.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635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3.   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Body / text of the letter starts with a   formal sentence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3.   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Starts straight with the main idea.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635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4.   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Body ends with a formal closing sentence.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4.   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 formal closing sentence.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63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5.  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Complimentary close is an important part of the letter.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5.  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Complimentary close NOT needed.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59F6-6CE9-4A28-ADD3-A9072007EACF}" type="slidenum">
              <a:rPr lang="en-US" smtClean="0"/>
              <a:pPr/>
              <a:t>11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MEMOS AND LETTERS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Reference numbers</a:t>
            </a:r>
          </a:p>
          <a:p>
            <a:pPr>
              <a:buNone/>
            </a:pPr>
            <a:r>
              <a:rPr lang="en-US" dirty="0" smtClean="0"/>
              <a:t>Very important to ensure that these are on memos </a:t>
            </a:r>
          </a:p>
          <a:p>
            <a:pPr>
              <a:buNone/>
            </a:pPr>
            <a:r>
              <a:rPr lang="en-US" dirty="0" smtClean="0"/>
              <a:t>and letters for easy filing and future referencing.</a:t>
            </a:r>
          </a:p>
          <a:p>
            <a:pPr>
              <a:buNone/>
            </a:pPr>
            <a:r>
              <a:rPr lang="en-US" dirty="0" smtClean="0"/>
              <a:t>PRAAD has provided lists of reference numbers to </a:t>
            </a:r>
          </a:p>
          <a:p>
            <a:pPr>
              <a:buNone/>
            </a:pPr>
            <a:r>
              <a:rPr lang="en-US" dirty="0" smtClean="0"/>
              <a:t>make this easy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Copying</a:t>
            </a:r>
          </a:p>
          <a:p>
            <a:pPr>
              <a:buNone/>
            </a:pPr>
            <a:r>
              <a:rPr lang="en-US" dirty="0" smtClean="0"/>
              <a:t>Both memos and letters may be copied to other </a:t>
            </a:r>
          </a:p>
          <a:p>
            <a:pPr>
              <a:buNone/>
            </a:pPr>
            <a:r>
              <a:rPr lang="en-US" dirty="0" smtClean="0"/>
              <a:t>people who may need to know about their contents </a:t>
            </a:r>
          </a:p>
          <a:p>
            <a:pPr>
              <a:buNone/>
            </a:pPr>
            <a:r>
              <a:rPr lang="en-US" dirty="0" smtClean="0"/>
              <a:t>but need not take action on them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59F6-6CE9-4A28-ADD3-A9072007EACF}" type="slidenum">
              <a:rPr lang="en-US" smtClean="0"/>
              <a:pPr/>
              <a:t>12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CIRCULARS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None/>
            </a:pPr>
            <a:r>
              <a:rPr lang="en-US" dirty="0" smtClean="0"/>
              <a:t>While memos may be </a:t>
            </a:r>
            <a:r>
              <a:rPr lang="en-US" sz="3400" dirty="0" smtClean="0"/>
              <a:t>deemed to have limited</a:t>
            </a:r>
          </a:p>
          <a:p>
            <a:pPr algn="just">
              <a:buNone/>
            </a:pPr>
            <a:r>
              <a:rPr lang="en-US" sz="3400" dirty="0"/>
              <a:t>c</a:t>
            </a:r>
            <a:r>
              <a:rPr lang="en-US" sz="3400" dirty="0" smtClean="0"/>
              <a:t>irculation within an MDA, a circular may be a </a:t>
            </a:r>
          </a:p>
          <a:p>
            <a:pPr algn="just">
              <a:buNone/>
            </a:pPr>
            <a:r>
              <a:rPr lang="en-US" sz="3400" dirty="0" smtClean="0"/>
              <a:t>letter or memo intended for a wider </a:t>
            </a:r>
          </a:p>
          <a:p>
            <a:pPr algn="just">
              <a:buNone/>
            </a:pPr>
            <a:r>
              <a:rPr lang="en-US" sz="3400" dirty="0" smtClean="0"/>
              <a:t>circulation. </a:t>
            </a:r>
          </a:p>
          <a:p>
            <a:pPr algn="just">
              <a:buNone/>
            </a:pPr>
            <a:r>
              <a:rPr lang="en-US" sz="3400" dirty="0" smtClean="0"/>
              <a:t>For instance, the Chief Director of the Ministry </a:t>
            </a:r>
          </a:p>
          <a:p>
            <a:pPr algn="just">
              <a:buNone/>
            </a:pPr>
            <a:r>
              <a:rPr lang="en-US" sz="3400" dirty="0" smtClean="0"/>
              <a:t>or the Head of the Department may issue a </a:t>
            </a:r>
          </a:p>
          <a:p>
            <a:pPr algn="just">
              <a:buNone/>
            </a:pPr>
            <a:r>
              <a:rPr lang="en-US" sz="3400" dirty="0" smtClean="0"/>
              <a:t>circular inviting to a staff durbar.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59F6-6CE9-4A28-ADD3-A9072007EACF}" type="slidenum">
              <a:rPr lang="en-US" smtClean="0"/>
              <a:pPr/>
              <a:t>13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CIRCULARS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As with memos and letters, it is important for </a:t>
            </a:r>
          </a:p>
          <a:p>
            <a:pPr>
              <a:buNone/>
            </a:pPr>
            <a:r>
              <a:rPr lang="en-US" dirty="0" smtClean="0"/>
              <a:t>circulars to be addressed to all those for </a:t>
            </a:r>
          </a:p>
          <a:p>
            <a:pPr>
              <a:buNone/>
            </a:pPr>
            <a:r>
              <a:rPr lang="en-US" dirty="0" smtClean="0"/>
              <a:t>whom action is expected of the contents and </a:t>
            </a:r>
          </a:p>
          <a:p>
            <a:pPr>
              <a:buNone/>
            </a:pPr>
            <a:r>
              <a:rPr lang="en-US" dirty="0" smtClean="0"/>
              <a:t>copied to those who need to be informed.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For instance, with respect to the circular for </a:t>
            </a:r>
          </a:p>
          <a:p>
            <a:pPr>
              <a:buNone/>
            </a:pPr>
            <a:r>
              <a:rPr lang="en-US" dirty="0" smtClean="0"/>
              <a:t>the durbar, the Chief Executive may be </a:t>
            </a:r>
          </a:p>
          <a:p>
            <a:pPr>
              <a:buNone/>
            </a:pPr>
            <a:r>
              <a:rPr lang="en-US" dirty="0" smtClean="0"/>
              <a:t>copied if he/she does not have to be present.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59F6-6CE9-4A28-ADD3-A9072007EACF}" type="slidenum">
              <a:rPr lang="en-US" smtClean="0"/>
              <a:pPr/>
              <a:t>14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u="sng" dirty="0" smtClean="0"/>
              <a:t>REPORTS</a:t>
            </a:r>
            <a:endParaRPr lang="en-GB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An account presented usually in detail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A formal account of the proceedings or transactions of a group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A document containing information organised in a narrative, graphic, or tabular form prepared on </a:t>
            </a:r>
            <a:r>
              <a:rPr lang="en-GB" i="1" dirty="0" smtClean="0"/>
              <a:t>ad hoc </a:t>
            </a:r>
            <a:r>
              <a:rPr lang="en-GB" dirty="0" smtClean="0"/>
              <a:t>, periodic, recurring, regular, or as required basis. Reports may refer to specific periods, events, occurrences or subjects, and may be communicated or presented in oral or written form. 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mtClean="0"/>
              <a:t>epdb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D331F8-8063-4CF4-B0A5-B61B2C3B9D00}" type="slidenum">
              <a:rPr lang="en-GB"/>
              <a:pPr>
                <a:defRPr/>
              </a:pPr>
              <a:t>15</a:t>
            </a:fld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u="sng" dirty="0" smtClean="0"/>
              <a:t>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b="1" u="sng" dirty="0" smtClean="0"/>
              <a:t>DEFINITION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A document that presents information in an organised format for a specific audience and purpose.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b="1" u="sng" dirty="0" smtClean="0"/>
              <a:t>TYPES OF REPORTS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Memos, minutes, laboratory reports, book reports, annual reports, progress reports, staff reports, compliance reports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b="1" u="sn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mtClean="0"/>
              <a:t>epdb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56FBE7-32F6-4231-B45C-BB3E2480B3EE}" type="slidenum">
              <a:rPr lang="en-GB"/>
              <a:pPr>
                <a:defRPr/>
              </a:pPr>
              <a:t>16</a:t>
            </a:fld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REPORTS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59F6-6CE9-4A28-ADD3-A9072007EACF}" type="slidenum">
              <a:rPr lang="en-US" smtClean="0"/>
              <a:pPr/>
              <a:t>17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A report has an </a:t>
            </a:r>
            <a:r>
              <a:rPr lang="en-GB" dirty="0" smtClean="0">
                <a:solidFill>
                  <a:srgbClr val="FF0000"/>
                </a:solidFill>
              </a:rPr>
              <a:t>Originator, </a:t>
            </a:r>
            <a:r>
              <a:rPr lang="en-GB" dirty="0" smtClean="0"/>
              <a:t>deals with a </a:t>
            </a:r>
            <a:r>
              <a:rPr lang="en-GB" dirty="0" smtClean="0">
                <a:solidFill>
                  <a:srgbClr val="FF0000"/>
                </a:solidFill>
              </a:rPr>
              <a:t>subject matter </a:t>
            </a:r>
            <a:r>
              <a:rPr lang="en-GB" dirty="0" smtClean="0"/>
              <a:t> and has an </a:t>
            </a:r>
            <a:r>
              <a:rPr lang="en-GB" dirty="0" smtClean="0">
                <a:solidFill>
                  <a:srgbClr val="FF0000"/>
                </a:solidFill>
              </a:rPr>
              <a:t>audience</a:t>
            </a:r>
          </a:p>
          <a:p>
            <a:pPr>
              <a:defRPr/>
            </a:pPr>
            <a:r>
              <a:rPr lang="en-GB" dirty="0" smtClean="0"/>
              <a:t>Report may be presented orally or in writing.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u="sng" dirty="0" smtClean="0"/>
              <a:t>GENERAL RULES FOR WRITING A REPORT</a:t>
            </a:r>
            <a:endParaRPr lang="en-GB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b="1" u="sng" dirty="0" smtClean="0"/>
              <a:t>OBJECTIVE</a:t>
            </a:r>
            <a:r>
              <a:rPr lang="en-GB" b="1" dirty="0" smtClean="0"/>
              <a:t> - </a:t>
            </a:r>
            <a:r>
              <a:rPr lang="en-GB" dirty="0" smtClean="0"/>
              <a:t>Keep in mind at all times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Why are you writing the report?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What information are you communicating?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Who is the report for?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GB" dirty="0" smtClean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b="1" u="sng" dirty="0" smtClean="0"/>
              <a:t>RESEARCH </a:t>
            </a:r>
            <a:r>
              <a:rPr lang="en-GB" dirty="0" smtClean="0"/>
              <a:t>–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Research for facts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Provide sources – full citation (author, article title, journal, book, volume, pages, year of publication, etc.)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6817B4C-3522-4DBF-B3E3-D2524B9D47E4}" type="slidenum">
              <a:rPr lang="en-GB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18</a:t>
            </a:fld>
            <a:endParaRPr lang="en-GB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/>
              <a:t>epdb</a:t>
            </a:r>
          </a:p>
        </p:txBody>
      </p:sp>
    </p:spTree>
    <p:extLst>
      <p:ext uri="{BB962C8B-B14F-4D97-AF65-F5344CB8AC3E}">
        <p14:creationId xmlns:p14="http://schemas.microsoft.com/office/powerpoint/2010/main" val="33550430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u="sng" dirty="0" smtClean="0"/>
              <a:t>GENERAL RULES FOR WRITING A REPORT</a:t>
            </a:r>
            <a:endParaRPr lang="en-GB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b="1" u="sng" dirty="0" smtClean="0"/>
              <a:t>FORMAT </a:t>
            </a:r>
            <a:r>
              <a:rPr lang="en-GB" dirty="0" smtClean="0"/>
              <a:t>– use a standard or generally accepted format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b="1" u="sng" dirty="0" smtClean="0"/>
              <a:t>OUTLINE AND DRAFTS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u="sng" dirty="0" smtClean="0"/>
              <a:t>Develop Outline of report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Message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Audience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Key points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Data and research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36D09BD-E624-477C-8880-EDBD12288567}" type="slidenum">
              <a:rPr lang="en-GB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19</a:t>
            </a:fld>
            <a:endParaRPr lang="en-GB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/>
              <a:t>epdb</a:t>
            </a:r>
          </a:p>
        </p:txBody>
      </p:sp>
    </p:spTree>
    <p:extLst>
      <p:ext uri="{BB962C8B-B14F-4D97-AF65-F5344CB8AC3E}">
        <p14:creationId xmlns:p14="http://schemas.microsoft.com/office/powerpoint/2010/main" val="3076052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smtClean="0"/>
              <a:t>By the end of the session, the Participants will be introduced to what Administrative Writings and some of the Do’s and Don’ts relating to them.</a:t>
            </a:r>
          </a:p>
          <a:p>
            <a:pPr algn="just"/>
            <a:r>
              <a:rPr lang="en-US" sz="2800" dirty="0" smtClean="0"/>
              <a:t>Session will not involve any exercise in the preparation of these Writings but serve to introduce participants to these tools they will encounter in their work in the Service.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59F6-6CE9-4A28-ADD3-A9072007EACF}" type="slidenum">
              <a:rPr lang="en-US" smtClean="0"/>
              <a:pPr/>
              <a:t>2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u="sng" dirty="0" smtClean="0"/>
              <a:t>GENERAL RULES FOR WRITING A REPORT</a:t>
            </a:r>
            <a:endParaRPr lang="en-GB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388" y="1600200"/>
            <a:ext cx="8229600" cy="4525963"/>
          </a:xfrm>
        </p:spPr>
        <p:txBody>
          <a:bodyPr rtlCol="0">
            <a:normAutofit fontScale="92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u="sng" dirty="0" smtClean="0"/>
              <a:t>Develop first draft </a:t>
            </a:r>
            <a:r>
              <a:rPr lang="en-GB" dirty="0" smtClean="0"/>
              <a:t>–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With information based on outline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Information to be organised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Information to be concise.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u="sng" dirty="0" smtClean="0"/>
              <a:t>Develop second draft </a:t>
            </a:r>
            <a:r>
              <a:rPr lang="en-GB" dirty="0" smtClean="0"/>
              <a:t>–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Edit down to essentials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Integrate charts, graphs, etc. (if needed)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Build references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Be sure summary, introduction and conclusions are strong and clearly stated.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DD87D27-358D-4AFA-B28E-0BC6C08A1DB6}" type="slidenum">
              <a:rPr lang="en-GB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20</a:t>
            </a:fld>
            <a:endParaRPr lang="en-GB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/>
              <a:t>epdb</a:t>
            </a:r>
          </a:p>
        </p:txBody>
      </p:sp>
    </p:spTree>
    <p:extLst>
      <p:ext uri="{BB962C8B-B14F-4D97-AF65-F5344CB8AC3E}">
        <p14:creationId xmlns:p14="http://schemas.microsoft.com/office/powerpoint/2010/main" val="29042775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u="sng" dirty="0" smtClean="0"/>
              <a:t>GENERAL RULES FOR WRITING A REPORT</a:t>
            </a:r>
            <a:endParaRPr lang="en-GB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b="1" u="sng" dirty="0" smtClean="0"/>
              <a:t>Presentation </a:t>
            </a:r>
            <a:r>
              <a:rPr lang="en-GB" dirty="0" smtClean="0"/>
              <a:t> - most important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Well organised and presented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Choose clear uncluttered typeface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Use graphs and charts to clarify issues and give report a visual appeal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Use headings and bullet points to break up the text and lead the reader quickly and easily to pertinent information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Do not crowd the text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879952E-2D06-4028-8998-DB5ADAE59DDF}" type="slidenum">
              <a:rPr lang="en-GB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21</a:t>
            </a:fld>
            <a:endParaRPr lang="en-GB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/>
              <a:t>epdb</a:t>
            </a:r>
          </a:p>
        </p:txBody>
      </p:sp>
    </p:spTree>
    <p:extLst>
      <p:ext uri="{BB962C8B-B14F-4D97-AF65-F5344CB8AC3E}">
        <p14:creationId xmlns:p14="http://schemas.microsoft.com/office/powerpoint/2010/main" val="32001099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u="sng" dirty="0" smtClean="0"/>
              <a:t>GENERAL RULES FOR WRITING A REPORT</a:t>
            </a:r>
            <a:endParaRPr lang="en-GB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b="1" u="sng" dirty="0" smtClean="0"/>
              <a:t>Edit and proof </a:t>
            </a:r>
            <a:r>
              <a:rPr lang="en-GB" dirty="0" smtClean="0"/>
              <a:t>– Most important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Pay close attention to detail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Clear up any text or language which is vague or unnecessary – eliminate any language which does not add value to the report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Let the language be simple and to the point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Use active verbs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Ensure texts and graphics are well aligned in order for the eye not to be drawn to unnecessary things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997E7FF-A684-4804-BFF9-DD5E55665294}" type="slidenum">
              <a:rPr lang="en-GB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22</a:t>
            </a:fld>
            <a:endParaRPr lang="en-GB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/>
              <a:t>epdb</a:t>
            </a:r>
          </a:p>
        </p:txBody>
      </p:sp>
    </p:spTree>
    <p:extLst>
      <p:ext uri="{BB962C8B-B14F-4D97-AF65-F5344CB8AC3E}">
        <p14:creationId xmlns:p14="http://schemas.microsoft.com/office/powerpoint/2010/main" val="1566243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u="sng" dirty="0" smtClean="0"/>
              <a:t>GENERAL RULES FOR WRITING A REPORT</a:t>
            </a:r>
            <a:endParaRPr lang="en-GB" dirty="0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GB" altLang="en-US" dirty="0" smtClean="0"/>
              <a:t>Use examples which are relevant to the topic. Ask the “why” question and explain by showing and not just telling</a:t>
            </a:r>
          </a:p>
          <a:p>
            <a:pPr algn="just">
              <a:defRPr/>
            </a:pPr>
            <a:r>
              <a:rPr lang="en-GB" dirty="0"/>
              <a:t>Edit for readability and content</a:t>
            </a:r>
          </a:p>
          <a:p>
            <a:pPr algn="just">
              <a:defRPr/>
            </a:pPr>
            <a:r>
              <a:rPr lang="en-GB" dirty="0"/>
              <a:t>Check grammar, punctuation and spelling</a:t>
            </a:r>
          </a:p>
          <a:p>
            <a:pPr algn="just">
              <a:defRPr/>
            </a:pPr>
            <a:r>
              <a:rPr lang="en-GB" dirty="0"/>
              <a:t>Strip report of superlatives, sensationalism and clichés</a:t>
            </a:r>
          </a:p>
          <a:p>
            <a:pPr algn="just">
              <a:defRPr/>
            </a:pPr>
            <a:r>
              <a:rPr lang="en-GB" dirty="0"/>
              <a:t>Use bullet points and sub-headings to assist </a:t>
            </a:r>
            <a:r>
              <a:rPr lang="en-GB" dirty="0" smtClean="0"/>
              <a:t>in going </a:t>
            </a:r>
            <a:r>
              <a:rPr lang="en-GB" dirty="0"/>
              <a:t>through the report</a:t>
            </a:r>
          </a:p>
          <a:p>
            <a:pPr eaLnBrk="1" hangingPunct="1"/>
            <a:endParaRPr lang="en-GB" altLang="en-US" b="1" u="sng" dirty="0" smtClean="0"/>
          </a:p>
          <a:p>
            <a:pPr eaLnBrk="1" hangingPunct="1"/>
            <a:endParaRPr lang="en-GB" alt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2D6CEC3-6E9E-442F-8E9A-FD816556EFC1}" type="slidenum">
              <a:rPr lang="en-GB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23</a:t>
            </a:fld>
            <a:endParaRPr lang="en-GB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/>
              <a:t>epdb</a:t>
            </a:r>
          </a:p>
        </p:txBody>
      </p:sp>
    </p:spTree>
    <p:extLst>
      <p:ext uri="{BB962C8B-B14F-4D97-AF65-F5344CB8AC3E}">
        <p14:creationId xmlns:p14="http://schemas.microsoft.com/office/powerpoint/2010/main" val="36737437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u="sng" dirty="0" smtClean="0"/>
              <a:t>REPORT WRITING FORMAT/TEMPLATE</a:t>
            </a:r>
            <a:endParaRPr lang="en-GB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dirty="0" smtClean="0"/>
              <a:t>This provides a framework for the writing of reports. May be varied to suit the situation under consideration.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GB" b="1" u="sng" dirty="0" smtClean="0"/>
          </a:p>
          <a:p>
            <a:pPr marL="0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b="1" u="sng" dirty="0" smtClean="0"/>
              <a:t>Title page </a:t>
            </a:r>
            <a:r>
              <a:rPr lang="en-GB" dirty="0" smtClean="0"/>
              <a:t>– has information on title of report, name of author, date, etc.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GB" b="1" u="sng" dirty="0" smtClean="0"/>
          </a:p>
          <a:p>
            <a:pPr marL="0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b="1" u="sng" dirty="0" smtClean="0"/>
              <a:t>Table of contents </a:t>
            </a:r>
            <a:r>
              <a:rPr lang="en-GB" dirty="0" smtClean="0"/>
              <a:t>– list the various headings and sub-headings and the pages on which they appear.</a:t>
            </a:r>
            <a:endParaRPr lang="en-GB" b="1" u="sng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5FDA942-F51B-4061-A0A7-2EC08A2AE424}" type="slidenum">
              <a:rPr lang="en-GB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24</a:t>
            </a:fld>
            <a:endParaRPr lang="en-GB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/>
              <a:t>epdb</a:t>
            </a:r>
          </a:p>
        </p:txBody>
      </p:sp>
    </p:spTree>
    <p:extLst>
      <p:ext uri="{BB962C8B-B14F-4D97-AF65-F5344CB8AC3E}">
        <p14:creationId xmlns:p14="http://schemas.microsoft.com/office/powerpoint/2010/main" val="15079135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u="sng" dirty="0" smtClean="0"/>
              <a:t>REPORT WRITING FORMAT/TEMPLATE</a:t>
            </a:r>
            <a:endParaRPr lang="en-GB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b="1" u="sng" dirty="0" smtClean="0"/>
              <a:t>Abstract/Executive summary </a:t>
            </a:r>
            <a:r>
              <a:rPr lang="en-GB" dirty="0" smtClean="0"/>
              <a:t>– summary of information in report. Should give total overview of the report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b="1" u="sng" dirty="0" smtClean="0"/>
              <a:t>Introduction – </a:t>
            </a:r>
            <a:r>
              <a:rPr lang="en-GB" dirty="0" smtClean="0"/>
              <a:t>Highlights purpose of report and its main points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b="1" u="sng" dirty="0" smtClean="0"/>
              <a:t>Terms of reference – </a:t>
            </a:r>
            <a:r>
              <a:rPr lang="en-GB" dirty="0" smtClean="0"/>
              <a:t>given by the authority requesting the report and defines what has to be done. </a:t>
            </a:r>
            <a:endParaRPr lang="en-GB" b="1" u="sng" dirty="0" smtClean="0"/>
          </a:p>
          <a:p>
            <a:pPr marL="0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b="1" u="sng" dirty="0" smtClean="0"/>
              <a:t>Methodology – </a:t>
            </a:r>
            <a:r>
              <a:rPr lang="en-GB" dirty="0" smtClean="0"/>
              <a:t>the methods used to undertake the activity leading to the drawing of the appropriate conclusions. 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dirty="0" smtClean="0"/>
              <a:t>NOTE: Different methods could lead to different conclusions</a:t>
            </a:r>
            <a:endParaRPr lang="en-GB" b="1" u="sng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70D6610-567B-4AC6-886F-3887D9F21C6C}" type="slidenum">
              <a:rPr lang="en-GB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25</a:t>
            </a:fld>
            <a:endParaRPr lang="en-GB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/>
              <a:t>epdb</a:t>
            </a:r>
          </a:p>
        </p:txBody>
      </p:sp>
    </p:spTree>
    <p:extLst>
      <p:ext uri="{BB962C8B-B14F-4D97-AF65-F5344CB8AC3E}">
        <p14:creationId xmlns:p14="http://schemas.microsoft.com/office/powerpoint/2010/main" val="27105435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u="sng" dirty="0" smtClean="0"/>
              <a:t>REPORT WRITING FORMAT/TEMPLATE</a:t>
            </a:r>
            <a:endParaRPr lang="en-GB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b="1" u="sng" dirty="0" smtClean="0"/>
              <a:t>The body </a:t>
            </a:r>
            <a:r>
              <a:rPr lang="en-GB" dirty="0" smtClean="0"/>
              <a:t>– Core of the report. May be subdivided to highlight special issues in the report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b="1" u="sng" dirty="0" smtClean="0"/>
              <a:t>Conclusion – </a:t>
            </a:r>
            <a:r>
              <a:rPr lang="en-GB" dirty="0" smtClean="0"/>
              <a:t>provides an indication of what had been achieved by the report – plus recommendations if deemed necessary</a:t>
            </a:r>
            <a:endParaRPr lang="en-GB" b="1" u="sng" dirty="0" smtClean="0"/>
          </a:p>
          <a:p>
            <a:pPr marL="0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b="1" u="sng" dirty="0" smtClean="0"/>
              <a:t>Bibliography/References </a:t>
            </a:r>
            <a:r>
              <a:rPr lang="en-GB" dirty="0" smtClean="0"/>
              <a:t>– material or sources identified to give credence to issues raised in the report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b="1" u="sng" dirty="0" smtClean="0"/>
              <a:t>Appendices – </a:t>
            </a:r>
            <a:r>
              <a:rPr lang="en-GB" dirty="0" smtClean="0"/>
              <a:t>additional materials useful but which will tend to clutter the report. </a:t>
            </a:r>
            <a:endParaRPr lang="en-GB" b="1" u="sng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B4E5958-F4CA-48C1-B259-DB32A9AD60CE}" type="slidenum">
              <a:rPr lang="en-GB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26</a:t>
            </a:fld>
            <a:endParaRPr lang="en-GB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/>
              <a:t>epdb</a:t>
            </a:r>
          </a:p>
        </p:txBody>
      </p:sp>
    </p:spTree>
    <p:extLst>
      <p:ext uri="{BB962C8B-B14F-4D97-AF65-F5344CB8AC3E}">
        <p14:creationId xmlns:p14="http://schemas.microsoft.com/office/powerpoint/2010/main" val="32378079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u="sng" smtClean="0"/>
              <a:t>AIM OF MINUTES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dirty="0" smtClean="0"/>
              <a:t>Minutes aim at answering following questions: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When was the meeting held?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Who attended? 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Who did not attend?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What issues were discussed?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What was decided?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What actions were agreed upon?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/>
              <a:t>epdb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59E4E56-EB2B-4254-8C77-2B759CFCC8C4}" type="slidenum">
              <a:rPr lang="en-GB" altLang="en-US">
                <a:solidFill>
                  <a:srgbClr val="898989"/>
                </a:solidFill>
              </a:rPr>
              <a:pPr/>
              <a:t>27</a:t>
            </a:fld>
            <a:endParaRPr lang="en-GB" alt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0586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u="sng" smtClean="0"/>
              <a:t>AIM OF MINUTES</a:t>
            </a:r>
            <a:endParaRPr lang="en-GB" altLang="en-US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altLang="en-US" dirty="0" smtClean="0"/>
              <a:t>Who is to complete the actions and by when?</a:t>
            </a:r>
          </a:p>
          <a:p>
            <a:r>
              <a:rPr lang="en-GB" altLang="en-US" dirty="0" smtClean="0"/>
              <a:t>Were materials distributed at the meeting; if so, are copies or is a link available? </a:t>
            </a:r>
          </a:p>
          <a:p>
            <a:r>
              <a:rPr lang="en-GB" altLang="en-US" dirty="0" smtClean="0"/>
              <a:t>Is there anything special the reader of the minutes should know or do?</a:t>
            </a:r>
          </a:p>
          <a:p>
            <a:r>
              <a:rPr lang="en-GB" altLang="en-US" dirty="0" smtClean="0"/>
              <a:t>Is a follow up meeting scheduled? If so, when? where? </a:t>
            </a:r>
            <a:r>
              <a:rPr lang="en-GB" altLang="en-US" dirty="0"/>
              <a:t>w</a:t>
            </a:r>
            <a:r>
              <a:rPr lang="en-GB" altLang="en-US" dirty="0" smtClean="0"/>
              <a:t>hy?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/>
              <a:t>epdb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FF1F998-5696-4E91-A41D-32505F56E219}" type="slidenum">
              <a:rPr lang="en-GB" altLang="en-US">
                <a:solidFill>
                  <a:srgbClr val="898989"/>
                </a:solidFill>
              </a:rPr>
              <a:pPr/>
              <a:t>28</a:t>
            </a:fld>
            <a:endParaRPr lang="en-GB" alt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6278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MINUTES OF MEETINGS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59F6-6CE9-4A28-ADD3-A9072007EACF}" type="slidenum">
              <a:rPr lang="en-US" smtClean="0"/>
              <a:pPr/>
              <a:t>29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3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11200" dirty="0" smtClean="0"/>
              <a:t>General structure of minutes is as follows:</a:t>
            </a:r>
          </a:p>
          <a:p>
            <a:r>
              <a:rPr lang="en-US" sz="11200" dirty="0" smtClean="0"/>
              <a:t>Name of meeting, date and venue</a:t>
            </a:r>
          </a:p>
          <a:p>
            <a:r>
              <a:rPr lang="en-US" sz="11200" dirty="0" smtClean="0"/>
              <a:t>List of participants/Absentees</a:t>
            </a:r>
          </a:p>
          <a:p>
            <a:r>
              <a:rPr lang="en-US" sz="11200" dirty="0" smtClean="0"/>
              <a:t>Opening</a:t>
            </a:r>
          </a:p>
          <a:p>
            <a:r>
              <a:rPr lang="en-US" sz="11200" dirty="0" smtClean="0"/>
              <a:t>Action on minutes of previous minutes – approval and matters arising</a:t>
            </a:r>
          </a:p>
          <a:p>
            <a:r>
              <a:rPr lang="en-US" sz="11200" dirty="0" smtClean="0"/>
              <a:t>New business based on agenda – summary of discussions</a:t>
            </a:r>
          </a:p>
          <a:p>
            <a:r>
              <a:rPr lang="en-US" sz="11200" dirty="0" smtClean="0"/>
              <a:t>Any other business</a:t>
            </a:r>
          </a:p>
          <a:p>
            <a:r>
              <a:rPr lang="en-US" sz="11200" dirty="0" smtClean="0"/>
              <a:t>Closing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4000" dirty="0" smtClean="0"/>
              <a:t>What are Administrative Writings? </a:t>
            </a:r>
          </a:p>
          <a:p>
            <a:pPr algn="just"/>
            <a:r>
              <a:rPr lang="en-US" sz="4000" dirty="0" smtClean="0"/>
              <a:t>Examples of Administrative Writings.</a:t>
            </a:r>
          </a:p>
          <a:p>
            <a:pPr algn="just"/>
            <a:r>
              <a:rPr lang="en-US" sz="4000" dirty="0" smtClean="0"/>
              <a:t>Some do’s and don’ts</a:t>
            </a:r>
          </a:p>
          <a:p>
            <a:pPr algn="just"/>
            <a:endParaRPr lang="en-US" sz="4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just"/>
            <a:fld id="{ED2E59F6-6CE9-4A28-ADD3-A9072007EACF}" type="slidenum">
              <a:rPr lang="en-US" smtClean="0"/>
              <a:pPr algn="just"/>
              <a:t>3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u="sng" smtClean="0"/>
              <a:t>HINTS TO GOOD MINUTES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dirty="0" smtClean="0"/>
              <a:t>Ensure that the following are addressed in minutes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Type of meeting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Name of organisation/department/etc.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Date and time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Venue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Members present/absent – with or without apologies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Approval of previous minutes and resolutions, if any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/>
              <a:t>epdb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AC70CC9-FFD0-4B60-B895-7FA889290EEA}" type="slidenum">
              <a:rPr lang="en-GB" altLang="en-US">
                <a:solidFill>
                  <a:srgbClr val="898989"/>
                </a:solidFill>
              </a:rPr>
              <a:pPr/>
              <a:t>30</a:t>
            </a:fld>
            <a:endParaRPr lang="en-GB" alt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3547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u="sng" smtClean="0"/>
              <a:t>HINTS TO GOOD MINUTES</a:t>
            </a:r>
            <a:endParaRPr lang="en-GB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Prepare outline for minutes based on agenda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Make sure you know all present. To help with attendance list, send sheet around for members to write their names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If active participant in meeting, make sure you do not get too absorbed in one role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For very important and critical meetings, it may be necessary to have an audio-visual recording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/>
              <a:t>epdb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816163C4-F58D-403A-B3A6-113059AAD530}" type="slidenum">
              <a:rPr lang="en-GB" altLang="en-US">
                <a:solidFill>
                  <a:srgbClr val="898989"/>
                </a:solidFill>
              </a:rPr>
              <a:pPr/>
              <a:t>31</a:t>
            </a:fld>
            <a:endParaRPr lang="en-GB" alt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7454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u="sng" smtClean="0"/>
              <a:t>HINTS TO GOOD MINUTES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altLang="en-US" smtClean="0"/>
              <a:t>Minutes have to be concise and coherent</a:t>
            </a:r>
          </a:p>
          <a:p>
            <a:r>
              <a:rPr lang="en-GB" altLang="en-US" smtClean="0"/>
              <a:t>Language has to be simple</a:t>
            </a:r>
          </a:p>
          <a:p>
            <a:r>
              <a:rPr lang="en-GB" altLang="en-US" smtClean="0"/>
              <a:t>Use technicalities only when absolutely necessary</a:t>
            </a:r>
          </a:p>
          <a:p>
            <a:r>
              <a:rPr lang="en-GB" altLang="en-US" smtClean="0"/>
              <a:t>Use positive language. For instance, discussions were </a:t>
            </a:r>
            <a:r>
              <a:rPr lang="en-GB" altLang="en-US" i="1" smtClean="0"/>
              <a:t>passionate </a:t>
            </a:r>
            <a:r>
              <a:rPr lang="en-GB" altLang="en-US" smtClean="0"/>
              <a:t>instead of </a:t>
            </a:r>
            <a:r>
              <a:rPr lang="en-GB" altLang="en-US" i="1" smtClean="0"/>
              <a:t>heated</a:t>
            </a:r>
            <a:endParaRPr lang="en-GB" altLang="en-US" smtClean="0"/>
          </a:p>
          <a:p>
            <a:r>
              <a:rPr lang="en-GB" altLang="en-US" smtClean="0"/>
              <a:t>Check spelling, grammar and punctuation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/>
              <a:t>epdb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1E0217F-C27E-4B2B-B46E-01EF541AF2FF}" type="slidenum">
              <a:rPr lang="en-GB" altLang="en-US">
                <a:solidFill>
                  <a:srgbClr val="898989"/>
                </a:solidFill>
              </a:rPr>
              <a:pPr/>
              <a:t>32</a:t>
            </a:fld>
            <a:endParaRPr lang="en-GB" alt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0515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u="sng" smtClean="0"/>
              <a:t>HINTS TO GOOD MINUTES</a:t>
            </a:r>
            <a:endParaRPr lang="en-GB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Write minutes soon after meeting, preferably within 48 hours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Do not skip writing minutes because everybody involved was at meeting. Minutes provide record for the future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Make minutes as impersonal as possible unless absolutely necessary. </a:t>
            </a:r>
            <a:r>
              <a:rPr lang="en-GB" dirty="0" smtClean="0">
                <a:solidFill>
                  <a:srgbClr val="FF0000"/>
                </a:solidFill>
              </a:rPr>
              <a:t>ISSUES RATHER THAN PERSONS</a:t>
            </a:r>
            <a:endParaRPr lang="en-GB" dirty="0" smtClean="0"/>
          </a:p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Summarise issues raised at meeting instead of doing a verbatim presentation.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/>
              <a:t>epdb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F1765D9-7F1E-483E-982C-18B7D7119E82}" type="slidenum">
              <a:rPr lang="en-GB" altLang="en-US">
                <a:solidFill>
                  <a:srgbClr val="898989"/>
                </a:solidFill>
              </a:rPr>
              <a:pPr/>
              <a:t>33</a:t>
            </a:fld>
            <a:endParaRPr lang="en-GB" alt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6671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u="sng" smtClean="0"/>
              <a:t>HINTS TO GOOD MINUTES</a:t>
            </a:r>
            <a:endParaRPr lang="en-GB" altLang="en-US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Good preparation is necessary before the start of meetings</a:t>
            </a:r>
          </a:p>
          <a:p>
            <a:r>
              <a:rPr lang="en-US" dirty="0"/>
              <a:t>Persons to undertake specific actions need to be well informed in advance by separate memos or letters</a:t>
            </a:r>
          </a:p>
          <a:p>
            <a:r>
              <a:rPr lang="en-US" dirty="0"/>
              <a:t>Minutes to be circulated before meetings</a:t>
            </a:r>
          </a:p>
          <a:p>
            <a:r>
              <a:rPr lang="en-GB" altLang="en-US" dirty="0" smtClean="0"/>
              <a:t>MINUTES BELONG TO THE CHAIRMAN. SEEK HIS/HER APPROVAL OF THE MINUTES AND DISTRIBUTE THEM BEFORE NEXT MEETING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/>
              <a:t>epdb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C3F7CB5-7BE0-4ED2-A121-C3C33E8A37D6}" type="slidenum">
              <a:rPr lang="en-GB" altLang="en-US">
                <a:solidFill>
                  <a:srgbClr val="898989"/>
                </a:solidFill>
              </a:rPr>
              <a:pPr/>
              <a:t>34</a:t>
            </a:fld>
            <a:endParaRPr lang="en-GB" alt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646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ADMINISTRATIVE MINUTES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59F6-6CE9-4A28-ADD3-A9072007EACF}" type="slidenum">
              <a:rPr lang="en-US" smtClean="0"/>
              <a:pPr/>
              <a:t>35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3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These represent short notes from a senior to a junior </a:t>
            </a:r>
          </a:p>
          <a:p>
            <a:pPr>
              <a:buNone/>
            </a:pPr>
            <a:r>
              <a:rPr lang="en-US" dirty="0" smtClean="0"/>
              <a:t>indicating actions to be taken on a </a:t>
            </a:r>
          </a:p>
          <a:p>
            <a:pPr>
              <a:buNone/>
            </a:pPr>
            <a:r>
              <a:rPr lang="en-US" dirty="0" smtClean="0"/>
              <a:t>letter/memo/report/document within the Ministry or </a:t>
            </a:r>
          </a:p>
          <a:p>
            <a:pPr>
              <a:buNone/>
            </a:pPr>
            <a:r>
              <a:rPr lang="en-US" dirty="0" smtClean="0"/>
              <a:t>Department. Abbreviations tend to be used </a:t>
            </a:r>
          </a:p>
          <a:p>
            <a:pPr>
              <a:buNone/>
            </a:pPr>
            <a:r>
              <a:rPr lang="en-US" dirty="0" smtClean="0"/>
              <a:t>whenever necessary for such communication. </a:t>
            </a:r>
          </a:p>
          <a:p>
            <a:pPr>
              <a:buNone/>
            </a:pPr>
            <a:r>
              <a:rPr lang="en-US" dirty="0" smtClean="0"/>
              <a:t>Typical ones include:</a:t>
            </a:r>
          </a:p>
          <a:p>
            <a:r>
              <a:rPr lang="en-US" dirty="0" err="1" smtClean="0"/>
              <a:t>ptna</a:t>
            </a:r>
            <a:r>
              <a:rPr lang="en-US" dirty="0" smtClean="0"/>
              <a:t>/</a:t>
            </a:r>
            <a:r>
              <a:rPr lang="en-US" dirty="0" err="1" smtClean="0"/>
              <a:t>tna</a:t>
            </a:r>
            <a:r>
              <a:rPr lang="en-US" dirty="0" smtClean="0"/>
              <a:t> – (please) take necessary action</a:t>
            </a:r>
          </a:p>
          <a:p>
            <a:r>
              <a:rPr lang="en-US" dirty="0" smtClean="0"/>
              <a:t>Nat – necessary action taken</a:t>
            </a:r>
          </a:p>
          <a:p>
            <a:r>
              <a:rPr lang="en-US" dirty="0" smtClean="0"/>
              <a:t>pa – put away       </a:t>
            </a:r>
          </a:p>
          <a:p>
            <a:r>
              <a:rPr lang="en-US" dirty="0" err="1" smtClean="0"/>
              <a:t>bu</a:t>
            </a:r>
            <a:r>
              <a:rPr lang="en-US" dirty="0" smtClean="0"/>
              <a:t> – bring up (on file)</a:t>
            </a:r>
          </a:p>
          <a:p>
            <a:r>
              <a:rPr lang="en-US" dirty="0" err="1" smtClean="0"/>
              <a:t>kiv</a:t>
            </a:r>
            <a:r>
              <a:rPr lang="en-US" dirty="0" smtClean="0"/>
              <a:t> – keep in view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ADMINISTRATIVE MINUTES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59F6-6CE9-4A28-ADD3-A9072007EACF}" type="slidenum">
              <a:rPr lang="en-US" smtClean="0"/>
              <a:pPr/>
              <a:t>36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3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Presentation of minutes</a:t>
            </a:r>
          </a:p>
          <a:p>
            <a:r>
              <a:rPr lang="en-US" dirty="0" smtClean="0"/>
              <a:t>Title of officer minute is meant for, preceded by a number indicating the order in which the minute refers. First person will have the number (2) before his name</a:t>
            </a:r>
          </a:p>
          <a:p>
            <a:r>
              <a:rPr lang="en-US" dirty="0" smtClean="0"/>
              <a:t>Instructions/Information constituting body of document</a:t>
            </a:r>
          </a:p>
          <a:p>
            <a:r>
              <a:rPr lang="en-US" dirty="0" smtClean="0"/>
              <a:t>Signature or initials of officer</a:t>
            </a:r>
          </a:p>
          <a:p>
            <a:r>
              <a:rPr lang="en-US" dirty="0" smtClean="0"/>
              <a:t>Date of minute.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HANDING OVER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u="sng" dirty="0" smtClean="0"/>
              <a:t>What is it?</a:t>
            </a:r>
          </a:p>
          <a:p>
            <a:pPr>
              <a:buNone/>
            </a:pPr>
            <a:r>
              <a:rPr lang="en-US" dirty="0" smtClean="0"/>
              <a:t>They represent communication to make it </a:t>
            </a:r>
          </a:p>
          <a:p>
            <a:pPr>
              <a:buNone/>
            </a:pPr>
            <a:r>
              <a:rPr lang="en-US" dirty="0" smtClean="0"/>
              <a:t>possible for an officer taking over another </a:t>
            </a:r>
          </a:p>
          <a:p>
            <a:pPr>
              <a:buNone/>
            </a:pPr>
            <a:r>
              <a:rPr lang="en-US" dirty="0" smtClean="0"/>
              <a:t>person’s responsibilities to do so in a way as </a:t>
            </a:r>
          </a:p>
          <a:p>
            <a:pPr>
              <a:buNone/>
            </a:pPr>
            <a:r>
              <a:rPr lang="en-US" dirty="0" smtClean="0"/>
              <a:t>to make the transition smooth. Like a baton </a:t>
            </a:r>
          </a:p>
          <a:p>
            <a:pPr>
              <a:buNone/>
            </a:pPr>
            <a:r>
              <a:rPr lang="en-US" dirty="0" smtClean="0"/>
              <a:t>in a relay race, the handing over notes should </a:t>
            </a:r>
          </a:p>
          <a:p>
            <a:pPr>
              <a:buNone/>
            </a:pPr>
            <a:r>
              <a:rPr lang="en-US" dirty="0" smtClean="0"/>
              <a:t>make it possible for the officer taking over to </a:t>
            </a:r>
          </a:p>
          <a:p>
            <a:pPr>
              <a:buNone/>
            </a:pPr>
            <a:r>
              <a:rPr lang="en-US" dirty="0" smtClean="0"/>
              <a:t>over much fuss - and waste of time.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59F6-6CE9-4A28-ADD3-A9072007EACF}" type="slidenum">
              <a:rPr lang="en-US" smtClean="0"/>
              <a:pPr/>
              <a:t>37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HANDING OVER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u="sng" dirty="0" smtClean="0"/>
              <a:t>Who writes Handing Over Notes?</a:t>
            </a:r>
          </a:p>
          <a:p>
            <a:pPr>
              <a:buNone/>
            </a:pPr>
            <a:r>
              <a:rPr lang="en-US" dirty="0" smtClean="0"/>
              <a:t>Any officer who has to leave the office or his </a:t>
            </a:r>
          </a:p>
          <a:p>
            <a:pPr>
              <a:buNone/>
            </a:pPr>
            <a:r>
              <a:rPr lang="en-US" dirty="0" smtClean="0"/>
              <a:t>position temporarily or permanently. The </a:t>
            </a:r>
          </a:p>
          <a:p>
            <a:pPr>
              <a:buNone/>
            </a:pPr>
            <a:r>
              <a:rPr lang="en-US" dirty="0" smtClean="0"/>
              <a:t>extent of absence from office or position will </a:t>
            </a:r>
          </a:p>
          <a:p>
            <a:pPr>
              <a:buNone/>
            </a:pPr>
            <a:r>
              <a:rPr lang="en-US" dirty="0" smtClean="0"/>
              <a:t>determine the detailed nature of the Notes. </a:t>
            </a:r>
          </a:p>
          <a:p>
            <a:pPr>
              <a:buNone/>
            </a:pPr>
            <a:r>
              <a:rPr lang="en-US" dirty="0" smtClean="0"/>
              <a:t>The type of work being done by the officer </a:t>
            </a:r>
          </a:p>
          <a:p>
            <a:pPr>
              <a:buNone/>
            </a:pPr>
            <a:r>
              <a:rPr lang="en-US" dirty="0" smtClean="0"/>
              <a:t>will also be a determining factor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59F6-6CE9-4A28-ADD3-A9072007EACF}" type="slidenum">
              <a:rPr lang="en-US" smtClean="0"/>
              <a:pPr/>
              <a:t>38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HANDING OVER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u="sng" dirty="0" smtClean="0"/>
              <a:t>Who receives the Handing Over Notes?</a:t>
            </a:r>
          </a:p>
          <a:p>
            <a:pPr>
              <a:buNone/>
            </a:pPr>
            <a:r>
              <a:rPr lang="en-US" dirty="0" smtClean="0"/>
              <a:t>The Supervising officer decides on who will </a:t>
            </a:r>
          </a:p>
          <a:p>
            <a:pPr>
              <a:buNone/>
            </a:pPr>
            <a:r>
              <a:rPr lang="en-US" dirty="0" smtClean="0"/>
              <a:t>take over from the officer while he is out of </a:t>
            </a:r>
          </a:p>
          <a:p>
            <a:pPr>
              <a:buNone/>
            </a:pPr>
            <a:r>
              <a:rPr lang="en-US" dirty="0" smtClean="0"/>
              <a:t>the office. </a:t>
            </a:r>
          </a:p>
          <a:p>
            <a:pPr>
              <a:buNone/>
            </a:pPr>
            <a:r>
              <a:rPr lang="en-US" dirty="0" smtClean="0"/>
              <a:t>The Supervisor and successor should thus </a:t>
            </a:r>
          </a:p>
          <a:p>
            <a:pPr>
              <a:buNone/>
            </a:pPr>
            <a:r>
              <a:rPr lang="en-US" dirty="0" smtClean="0"/>
              <a:t>receive copies of the Handing Over notes</a:t>
            </a:r>
          </a:p>
          <a:p>
            <a:pPr>
              <a:buNone/>
            </a:pPr>
            <a:r>
              <a:rPr lang="en-US" dirty="0" smtClean="0"/>
              <a:t>The Head of the Human Resource Unit may also be </a:t>
            </a:r>
          </a:p>
          <a:p>
            <a:pPr>
              <a:buNone/>
            </a:pPr>
            <a:r>
              <a:rPr lang="en-US" dirty="0" smtClean="0"/>
              <a:t>served with a copy of the Handing Over Notes in </a:t>
            </a:r>
          </a:p>
          <a:p>
            <a:pPr>
              <a:buNone/>
            </a:pPr>
            <a:r>
              <a:rPr lang="en-US" dirty="0" smtClean="0"/>
              <a:t>view of the role played by the Unit in managing the </a:t>
            </a:r>
          </a:p>
          <a:p>
            <a:pPr>
              <a:buNone/>
            </a:pPr>
            <a:r>
              <a:rPr lang="en-US" dirty="0" smtClean="0"/>
              <a:t>Human resources of the Ministry or Department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59F6-6CE9-4A28-ADD3-A9072007EACF}" type="slidenum">
              <a:rPr lang="en-US" smtClean="0"/>
              <a:pPr/>
              <a:t>39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r>
              <a:rPr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DEFINITION: Administrative Writings are ‘formal written instruments/documents used to pass on information in the Civil/Public Service’.</a:t>
            </a:r>
          </a:p>
          <a:p>
            <a:pPr algn="just"/>
            <a:r>
              <a:rPr lang="en-US" dirty="0" smtClean="0"/>
              <a:t>TYPES: Memo, Reports, Circulars, Letters, Minutes on letters and of meetings.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59F6-6CE9-4A28-ADD3-A9072007EACF}" type="slidenum">
              <a:rPr lang="en-US" smtClean="0"/>
              <a:pPr/>
              <a:t>4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HANDING OVER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u="sng" dirty="0" smtClean="0"/>
              <a:t>When is it to be written?</a:t>
            </a:r>
          </a:p>
          <a:p>
            <a:pPr>
              <a:buNone/>
            </a:pPr>
            <a:r>
              <a:rPr lang="en-US" dirty="0" smtClean="0"/>
              <a:t>It is important for the officer taking over to have enough </a:t>
            </a:r>
          </a:p>
          <a:p>
            <a:pPr>
              <a:buNone/>
            </a:pPr>
            <a:r>
              <a:rPr lang="en-US" dirty="0" smtClean="0"/>
              <a:t>time to understand what he is taking over. Thus, the draft </a:t>
            </a:r>
          </a:p>
          <a:p>
            <a:pPr>
              <a:buNone/>
            </a:pPr>
            <a:r>
              <a:rPr lang="en-US" dirty="0" smtClean="0"/>
              <a:t>document should be available at least a week before the </a:t>
            </a:r>
          </a:p>
          <a:p>
            <a:pPr>
              <a:buNone/>
            </a:pPr>
            <a:r>
              <a:rPr lang="en-US" dirty="0" smtClean="0"/>
              <a:t>officer leaves his post. The supervisor should also have </a:t>
            </a:r>
          </a:p>
          <a:p>
            <a:pPr>
              <a:buNone/>
            </a:pPr>
            <a:r>
              <a:rPr lang="en-US" dirty="0" smtClean="0"/>
              <a:t>a copy.</a:t>
            </a:r>
          </a:p>
          <a:p>
            <a:pPr>
              <a:buNone/>
            </a:pPr>
            <a:r>
              <a:rPr lang="en-US" dirty="0" smtClean="0"/>
              <a:t>Where this is not possible, the supervisor should arrange </a:t>
            </a:r>
          </a:p>
          <a:p>
            <a:pPr>
              <a:buNone/>
            </a:pPr>
            <a:r>
              <a:rPr lang="en-US" dirty="0" smtClean="0"/>
              <a:t>for other means for the handing over. For instance, a </a:t>
            </a:r>
          </a:p>
          <a:p>
            <a:pPr>
              <a:buNone/>
            </a:pPr>
            <a:r>
              <a:rPr lang="en-US" dirty="0" smtClean="0"/>
              <a:t>brief outline with verbal explanations followed by the </a:t>
            </a:r>
          </a:p>
          <a:p>
            <a:pPr>
              <a:buNone/>
            </a:pPr>
            <a:r>
              <a:rPr lang="en-US" dirty="0" smtClean="0"/>
              <a:t>comprehensive one later.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59F6-6CE9-4A28-ADD3-A9072007EACF}" type="slidenum">
              <a:rPr lang="en-US" smtClean="0"/>
              <a:pPr/>
              <a:t>40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HANDING OVER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u="sng" dirty="0" smtClean="0"/>
              <a:t>Suggested Outline</a:t>
            </a:r>
          </a:p>
          <a:p>
            <a:pPr lvl="1"/>
            <a:r>
              <a:rPr lang="en-US" dirty="0" smtClean="0"/>
              <a:t>Title of document.</a:t>
            </a:r>
          </a:p>
          <a:p>
            <a:pPr lvl="1"/>
            <a:r>
              <a:rPr lang="en-US" dirty="0" smtClean="0"/>
              <a:t>The writer – name, position, signature &amp; date.</a:t>
            </a:r>
          </a:p>
          <a:p>
            <a:pPr lvl="1"/>
            <a:r>
              <a:rPr lang="en-US" dirty="0" smtClean="0"/>
              <a:t>The relieving Officer – name, position, signature &amp; date. </a:t>
            </a:r>
          </a:p>
          <a:p>
            <a:pPr lvl="1"/>
            <a:r>
              <a:rPr lang="en-US" dirty="0" smtClean="0"/>
              <a:t>Background, Scope, Your Role.</a:t>
            </a:r>
          </a:p>
          <a:p>
            <a:pPr lvl="1"/>
            <a:r>
              <a:rPr lang="en-US" dirty="0" smtClean="0"/>
              <a:t>Issues(itemize), status, action taken or to be taken, accomplishments.</a:t>
            </a:r>
          </a:p>
          <a:p>
            <a:pPr lvl="1"/>
            <a:r>
              <a:rPr lang="en-US" dirty="0" smtClean="0"/>
              <a:t>Staff – names, position, schedule, contact.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59F6-6CE9-4A28-ADD3-A9072007EACF}" type="slidenum">
              <a:rPr lang="en-US" smtClean="0"/>
              <a:pPr/>
              <a:t>41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HANDING OVER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u="sng" dirty="0" smtClean="0"/>
              <a:t>Suggested outline</a:t>
            </a:r>
          </a:p>
          <a:p>
            <a:r>
              <a:rPr lang="en-US" sz="2800" dirty="0" smtClean="0"/>
              <a:t>Office Assets. (itemize)</a:t>
            </a:r>
          </a:p>
          <a:p>
            <a:r>
              <a:rPr lang="en-US" sz="2800" dirty="0" smtClean="0"/>
              <a:t>Office Documents. (incl. audit queries)</a:t>
            </a:r>
          </a:p>
          <a:p>
            <a:r>
              <a:rPr lang="en-US" sz="2800" dirty="0" smtClean="0"/>
              <a:t>Appendices/Attachments.</a:t>
            </a:r>
          </a:p>
          <a:p>
            <a:endParaRPr lang="en-US" sz="2800" dirty="0" smtClean="0"/>
          </a:p>
          <a:p>
            <a:pPr>
              <a:buNone/>
            </a:pPr>
            <a:r>
              <a:rPr lang="en-US" sz="2800" u="sng" dirty="0" smtClean="0"/>
              <a:t>Size of document</a:t>
            </a:r>
            <a:r>
              <a:rPr lang="en-US" u="sng" dirty="0" smtClean="0"/>
              <a:t> </a:t>
            </a:r>
          </a:p>
          <a:p>
            <a:pPr>
              <a:buNone/>
            </a:pPr>
            <a:r>
              <a:rPr lang="en-US" sz="2800" dirty="0" smtClean="0"/>
              <a:t>Not more than 6 pages(excluding </a:t>
            </a:r>
          </a:p>
          <a:p>
            <a:pPr>
              <a:buNone/>
            </a:pPr>
            <a:r>
              <a:rPr lang="en-US" sz="2800" dirty="0" smtClean="0"/>
              <a:t>appendices/attachments)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59F6-6CE9-4A28-ADD3-A9072007EACF}" type="slidenum">
              <a:rPr lang="en-US" smtClean="0"/>
              <a:pPr/>
              <a:t>42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</a:t>
            </a:r>
            <a:r>
              <a:rPr smtClean="0"/>
              <a:t>ummary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Admin Writings are.</a:t>
            </a:r>
          </a:p>
          <a:p>
            <a:r>
              <a:rPr lang="en-US" dirty="0" smtClean="0"/>
              <a:t>Types of Admin Writings.</a:t>
            </a:r>
          </a:p>
          <a:p>
            <a:r>
              <a:rPr lang="en-US" dirty="0" smtClean="0"/>
              <a:t>Hands on DRAFT exposure</a:t>
            </a:r>
          </a:p>
          <a:p>
            <a:pPr lvl="1"/>
            <a:r>
              <a:rPr lang="en-US" dirty="0" smtClean="0"/>
              <a:t>Handing Over Notes.</a:t>
            </a:r>
          </a:p>
          <a:p>
            <a:pPr lvl="1"/>
            <a:r>
              <a:rPr lang="en-US" dirty="0" smtClean="0"/>
              <a:t>Memos.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59F6-6CE9-4A28-ADD3-A9072007EACF}" type="slidenum">
              <a:rPr lang="en-US" smtClean="0"/>
              <a:pPr/>
              <a:t>43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0" u="sng" dirty="0" smtClean="0">
                <a:solidFill>
                  <a:schemeClr val="tx1"/>
                </a:solidFill>
              </a:rPr>
              <a:t>GUIDE TO GOOD ADMINISTRATIVE WRITING</a:t>
            </a:r>
            <a:r>
              <a:rPr lang="en-GB" u="sng" dirty="0" smtClean="0"/>
              <a:t/>
            </a:r>
            <a:br>
              <a:rPr lang="en-GB" u="sng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GB" dirty="0" smtClean="0"/>
              <a:t>Speak to the reader of the writing to understand clearly what is expected of you</a:t>
            </a:r>
          </a:p>
          <a:p>
            <a:pPr>
              <a:defRPr/>
            </a:pPr>
            <a:r>
              <a:rPr lang="en-GB" dirty="0" smtClean="0"/>
              <a:t>Be accurate and use words the meanings of which are clear to everyone who reads the report</a:t>
            </a:r>
          </a:p>
          <a:p>
            <a:pPr>
              <a:defRPr/>
            </a:pPr>
            <a:r>
              <a:rPr lang="en-GB" dirty="0" smtClean="0"/>
              <a:t>Be brief, precise and concise – not the chance to show off with big words – NO BIG WORDS HERE</a:t>
            </a:r>
          </a:p>
          <a:p>
            <a:pPr>
              <a:defRPr/>
            </a:pPr>
            <a:endParaRPr lang="en-GB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59F6-6CE9-4A28-ADD3-A9072007EACF}" type="slidenum">
              <a:rPr lang="en-US" smtClean="0"/>
              <a:pPr/>
              <a:t>44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0" u="sng" dirty="0" smtClean="0">
                <a:solidFill>
                  <a:schemeClr val="tx1"/>
                </a:solidFill>
              </a:rPr>
              <a:t>GUIDE TO GOOD ADMINISTRATIVE 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GB" dirty="0" smtClean="0"/>
              <a:t>Be simple and do not use jargons</a:t>
            </a:r>
          </a:p>
          <a:p>
            <a:pPr>
              <a:defRPr/>
            </a:pPr>
            <a:r>
              <a:rPr lang="en-GB" dirty="0" smtClean="0"/>
              <a:t>Express new ideas in new paragraphs</a:t>
            </a:r>
          </a:p>
          <a:p>
            <a:pPr>
              <a:defRPr/>
            </a:pPr>
            <a:r>
              <a:rPr lang="en-GB" dirty="0" smtClean="0"/>
              <a:t>Keep sentences short</a:t>
            </a:r>
          </a:p>
          <a:p>
            <a:pPr>
              <a:defRPr/>
            </a:pPr>
            <a:r>
              <a:rPr lang="en-GB" dirty="0" smtClean="0"/>
              <a:t>Be careful about spelling, grammar and punctuation</a:t>
            </a:r>
          </a:p>
          <a:p>
            <a:pPr>
              <a:defRPr/>
            </a:pPr>
            <a:r>
              <a:rPr lang="en-GB" dirty="0" smtClean="0"/>
              <a:t>Be original in style and do not try to imitate anyone’s style</a:t>
            </a:r>
          </a:p>
          <a:p>
            <a:pPr>
              <a:defRPr/>
            </a:pPr>
            <a:r>
              <a:rPr lang="en-GB" dirty="0" smtClean="0"/>
              <a:t>Be definite about recommendations made. Where alternatives have been made, present these in order of priority</a:t>
            </a:r>
          </a:p>
          <a:p>
            <a:pPr>
              <a:defRPr/>
            </a:pPr>
            <a:r>
              <a:rPr lang="en-GB" dirty="0" smtClean="0"/>
              <a:t>Sign and date writings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59F6-6CE9-4A28-ADD3-A9072007EACF}" type="slidenum">
              <a:rPr lang="en-US" smtClean="0"/>
              <a:pPr/>
              <a:t>45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0" u="sng" dirty="0" smtClean="0">
                <a:solidFill>
                  <a:schemeClr val="tx1"/>
                </a:solidFill>
              </a:rPr>
              <a:t>GUIDES TO GOOD ADMINISTRATIVE 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Where a writing is meant to be classified, indicate this on the report – Top secret, secret, confidential, restricted, etc.</a:t>
            </a:r>
          </a:p>
          <a:p>
            <a:r>
              <a:rPr lang="en-GB" dirty="0" smtClean="0"/>
              <a:t>Be in a position to support, defend or clarify information in the writing</a:t>
            </a:r>
          </a:p>
          <a:p>
            <a:r>
              <a:rPr lang="en-GB" dirty="0" smtClean="0"/>
              <a:t>A writing should not be used for any other purpose than what it is meant for.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59F6-6CE9-4A28-ADD3-A9072007EACF}" type="slidenum">
              <a:rPr lang="en-US" smtClean="0"/>
              <a:pPr/>
              <a:t>46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SPEECH 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Successful speech delivery depends on 2 things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Good speech – </a:t>
            </a:r>
            <a:r>
              <a:rPr lang="en-US" dirty="0" smtClean="0">
                <a:solidFill>
                  <a:srgbClr val="FF0000"/>
                </a:solidFill>
              </a:rPr>
              <a:t>Message – Speech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Good delivery – </a:t>
            </a:r>
            <a:r>
              <a:rPr lang="en-US" dirty="0" smtClean="0">
                <a:solidFill>
                  <a:srgbClr val="FF0000"/>
                </a:solidFill>
              </a:rPr>
              <a:t>Messenger - Speaker</a:t>
            </a:r>
            <a:r>
              <a:rPr lang="en-US" dirty="0" smtClean="0"/>
              <a:t> </a:t>
            </a:r>
          </a:p>
          <a:p>
            <a:pPr lvl="1">
              <a:buFont typeface="Wingdings" pitchFamily="2" charset="2"/>
              <a:buChar char="Ø"/>
            </a:pP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Important to have good preparation with respect to both components to ensure a successful event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59F6-6CE9-4A28-ADD3-A9072007EACF}" type="slidenum">
              <a:rPr lang="en-US" smtClean="0"/>
              <a:pPr/>
              <a:t>47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SPEECHES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Informative</a:t>
            </a:r>
          </a:p>
          <a:p>
            <a:r>
              <a:rPr lang="en-US" dirty="0" smtClean="0"/>
              <a:t>Instructional</a:t>
            </a:r>
          </a:p>
          <a:p>
            <a:r>
              <a:rPr lang="en-US" dirty="0" smtClean="0"/>
              <a:t>Entertainment</a:t>
            </a:r>
          </a:p>
          <a:p>
            <a:r>
              <a:rPr lang="en-US" dirty="0" smtClean="0"/>
              <a:t>Inspirational</a:t>
            </a:r>
          </a:p>
          <a:p>
            <a:r>
              <a:rPr lang="en-US" dirty="0" smtClean="0"/>
              <a:t>Advocacy</a:t>
            </a:r>
          </a:p>
          <a:p>
            <a:r>
              <a:rPr lang="en-US" dirty="0" smtClean="0"/>
              <a:t>Persuasive</a:t>
            </a:r>
          </a:p>
          <a:p>
            <a:pPr>
              <a:buNone/>
            </a:pPr>
            <a:r>
              <a:rPr lang="en-US" dirty="0" smtClean="0"/>
              <a:t>Important to note that no speech is of only one</a:t>
            </a:r>
          </a:p>
          <a:p>
            <a:pPr>
              <a:buNone/>
            </a:pPr>
            <a:r>
              <a:rPr lang="en-US" dirty="0" smtClean="0"/>
              <a:t>type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59F6-6CE9-4A28-ADD3-A9072007EACF}" type="slidenum">
              <a:rPr lang="en-US" smtClean="0"/>
              <a:pPr/>
              <a:t>48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 OF A SPEECH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Opening</a:t>
            </a:r>
            <a:r>
              <a:rPr lang="en-US" dirty="0" smtClean="0"/>
              <a:t> </a:t>
            </a:r>
          </a:p>
          <a:p>
            <a:r>
              <a:rPr lang="en-US" dirty="0" smtClean="0"/>
              <a:t>Gets audience to appreciate the occasion </a:t>
            </a:r>
          </a:p>
          <a:p>
            <a:r>
              <a:rPr lang="en-US" dirty="0" smtClean="0"/>
              <a:t>Provides opportunity for speaker and audience to “size” each other </a:t>
            </a:r>
          </a:p>
          <a:p>
            <a:r>
              <a:rPr lang="en-US" dirty="0" smtClean="0"/>
              <a:t>Gets attention of audience</a:t>
            </a:r>
          </a:p>
          <a:p>
            <a:r>
              <a:rPr lang="en-US" dirty="0" smtClean="0"/>
              <a:t>Establishes credibility of speaker on the subject</a:t>
            </a:r>
          </a:p>
          <a:p>
            <a:r>
              <a:rPr lang="en-US" dirty="0" smtClean="0"/>
              <a:t>Establishes relevance of subject to audience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59F6-6CE9-4A28-ADD3-A9072007EACF}" type="slidenum">
              <a:rPr lang="en-US" smtClean="0"/>
              <a:pPr/>
              <a:t>49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en-US" b="1" u="sng" dirty="0" smtClean="0"/>
              <a:t>MEMORANDUM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altLang="en-US" dirty="0" smtClean="0"/>
              <a:t>Memorandum – Latin word coming from the root </a:t>
            </a:r>
            <a:r>
              <a:rPr lang="en-GB" altLang="en-US" i="1" dirty="0" err="1" smtClean="0"/>
              <a:t>memorare</a:t>
            </a:r>
            <a:r>
              <a:rPr lang="en-GB" altLang="en-US" i="1" dirty="0" smtClean="0"/>
              <a:t> </a:t>
            </a:r>
            <a:r>
              <a:rPr lang="en-GB" altLang="en-US" dirty="0" smtClean="0"/>
              <a:t>which translates as </a:t>
            </a:r>
            <a:r>
              <a:rPr lang="en-GB" altLang="en-US" i="1" dirty="0" smtClean="0"/>
              <a:t>to mention or call to mind.</a:t>
            </a:r>
          </a:p>
          <a:p>
            <a:r>
              <a:rPr lang="en-GB" altLang="en-US" dirty="0" smtClean="0"/>
              <a:t>Basically, a memo may be considered as a document which is used to remind people of an activity</a:t>
            </a:r>
          </a:p>
          <a:p>
            <a:r>
              <a:rPr lang="en-GB" altLang="en-US" dirty="0" smtClean="0"/>
              <a:t>Memos may also draw attention to problems and also provide solutions to them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/>
              <a:t>epdb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CC85E9C-EA4B-427B-8B08-9B45240FBF1D}" type="slidenum">
              <a:rPr lang="en-GB" altLang="en-US">
                <a:solidFill>
                  <a:srgbClr val="898989"/>
                </a:solidFill>
              </a:rPr>
              <a:pPr/>
              <a:t>5</a:t>
            </a:fld>
            <a:endParaRPr lang="en-GB" alt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09968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 OF A SPEECH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Body</a:t>
            </a:r>
          </a:p>
          <a:p>
            <a:r>
              <a:rPr lang="en-US" dirty="0" smtClean="0"/>
              <a:t>Main focus of speech</a:t>
            </a:r>
          </a:p>
          <a:p>
            <a:r>
              <a:rPr lang="en-US" dirty="0" smtClean="0"/>
              <a:t>Issues need to be clearly outlined</a:t>
            </a:r>
          </a:p>
          <a:p>
            <a:r>
              <a:rPr lang="en-US" dirty="0" smtClean="0"/>
              <a:t>Need to limit number of issues to be raised</a:t>
            </a:r>
          </a:p>
          <a:p>
            <a:r>
              <a:rPr lang="en-US" dirty="0" smtClean="0"/>
              <a:t>Need for issues to be relevant to the audience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59F6-6CE9-4A28-ADD3-A9072007EACF}" type="slidenum">
              <a:rPr lang="en-US" smtClean="0"/>
              <a:pPr/>
              <a:t>50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 OF A SPEECH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Conclusion</a:t>
            </a:r>
          </a:p>
          <a:p>
            <a:r>
              <a:rPr lang="en-US" dirty="0" smtClean="0"/>
              <a:t>Part of speech to be taken away by audience</a:t>
            </a:r>
          </a:p>
          <a:p>
            <a:r>
              <a:rPr lang="en-US" dirty="0" smtClean="0"/>
              <a:t>Need for a single phrase which audience will always remember and associate with occasion</a:t>
            </a:r>
          </a:p>
          <a:p>
            <a:r>
              <a:rPr lang="en-US" dirty="0" smtClean="0"/>
              <a:t>Use to show gratitude to audience – even if they have been hostile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59F6-6CE9-4A28-ADD3-A9072007EACF}" type="slidenum">
              <a:rPr lang="en-US" smtClean="0"/>
              <a:pPr/>
              <a:t>51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A GOOD SPEECH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Good preparation is always very important</a:t>
            </a:r>
          </a:p>
          <a:p>
            <a:r>
              <a:rPr lang="en-US" dirty="0" smtClean="0"/>
              <a:t>Check on facts</a:t>
            </a:r>
          </a:p>
          <a:p>
            <a:r>
              <a:rPr lang="en-US" dirty="0" smtClean="0"/>
              <a:t>Do not make promises which cannot be delivered</a:t>
            </a:r>
          </a:p>
          <a:p>
            <a:r>
              <a:rPr lang="en-US" dirty="0" smtClean="0"/>
              <a:t>Be careful about language – use language which audience can easily understand and associate with. Not time to show off.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59F6-6CE9-4A28-ADD3-A9072007EACF}" type="slidenum">
              <a:rPr lang="en-US" smtClean="0"/>
              <a:pPr/>
              <a:t>52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A GOOD SPEECH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GB" dirty="0" smtClean="0"/>
              <a:t>Questions to answer as you plan on writing a good</a:t>
            </a:r>
          </a:p>
          <a:p>
            <a:pPr>
              <a:buNone/>
            </a:pPr>
            <a:r>
              <a:rPr lang="en-GB" dirty="0" smtClean="0"/>
              <a:t>speech:</a:t>
            </a:r>
            <a:endParaRPr lang="en-GB" b="1" dirty="0" smtClean="0"/>
          </a:p>
          <a:p>
            <a:r>
              <a:rPr lang="en-GB" b="1" dirty="0" smtClean="0"/>
              <a:t>WHO</a:t>
            </a:r>
            <a:r>
              <a:rPr lang="en-GB" dirty="0" smtClean="0"/>
              <a:t> is the speech for?</a:t>
            </a:r>
            <a:endParaRPr lang="en-US" dirty="0" smtClean="0"/>
          </a:p>
          <a:p>
            <a:r>
              <a:rPr lang="en-GB" b="1" dirty="0" smtClean="0"/>
              <a:t>WHAT</a:t>
            </a:r>
            <a:r>
              <a:rPr lang="en-GB" dirty="0" smtClean="0"/>
              <a:t> is the speaker going to tell them that is interesting and relevant?</a:t>
            </a:r>
            <a:endParaRPr lang="en-US" dirty="0" smtClean="0"/>
          </a:p>
          <a:p>
            <a:r>
              <a:rPr lang="en-GB" b="1" dirty="0" smtClean="0"/>
              <a:t>WHEN </a:t>
            </a:r>
            <a:r>
              <a:rPr lang="en-GB" dirty="0" smtClean="0"/>
              <a:t>is the speech to be presented (date, day, time)?</a:t>
            </a:r>
            <a:endParaRPr lang="en-US" dirty="0" smtClean="0"/>
          </a:p>
          <a:p>
            <a:r>
              <a:rPr lang="en-GB" b="1" dirty="0" smtClean="0"/>
              <a:t>WHERE </a:t>
            </a:r>
            <a:r>
              <a:rPr lang="en-GB" dirty="0" smtClean="0"/>
              <a:t>is the speech going to be given? </a:t>
            </a:r>
            <a:endParaRPr lang="en-US" dirty="0" smtClean="0"/>
          </a:p>
          <a:p>
            <a:r>
              <a:rPr lang="en-GB" b="1" dirty="0" smtClean="0"/>
              <a:t>WHY </a:t>
            </a:r>
            <a:r>
              <a:rPr lang="en-GB" dirty="0" smtClean="0"/>
              <a:t>is the speech to be given?</a:t>
            </a:r>
            <a:endParaRPr lang="en-US" dirty="0" smtClean="0"/>
          </a:p>
          <a:p>
            <a:r>
              <a:rPr lang="en-GB" b="1" dirty="0" smtClean="0"/>
              <a:t>HOW </a:t>
            </a:r>
            <a:r>
              <a:rPr lang="en-GB" dirty="0" smtClean="0"/>
              <a:t>long is the speech expected to be? </a:t>
            </a:r>
            <a:endParaRPr lang="en-US" dirty="0" smtClean="0"/>
          </a:p>
          <a:p>
            <a:r>
              <a:rPr lang="en-GB" b="1" dirty="0" smtClean="0"/>
              <a:t>HOW </a:t>
            </a:r>
            <a:r>
              <a:rPr lang="en-GB" dirty="0" smtClean="0"/>
              <a:t>is the speech to be presented?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59F6-6CE9-4A28-ADD3-A9072007EACF}" type="slidenum">
              <a:rPr lang="en-US" smtClean="0"/>
              <a:pPr/>
              <a:t>53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Confucius said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59F6-6CE9-4A28-ADD3-A9072007EACF}" type="slidenum">
              <a:rPr lang="en-US" smtClean="0"/>
              <a:pPr/>
              <a:t>54</a:t>
            </a:fld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933056"/>
            <a:ext cx="2151442" cy="2486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 Callout 4"/>
          <p:cNvSpPr/>
          <p:nvPr/>
        </p:nvSpPr>
        <p:spPr>
          <a:xfrm>
            <a:off x="2627784" y="1340768"/>
            <a:ext cx="6084168" cy="2808312"/>
          </a:xfrm>
          <a:prstGeom prst="wedgeEllipseCallout">
            <a:avLst>
              <a:gd name="adj1" fmla="val -59718"/>
              <a:gd name="adj2" fmla="val 521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600" b="1" i="1" dirty="0" smtClean="0"/>
              <a:t>“What I hear, I forget, what I see, I remember, but what I do, I understand.”</a:t>
            </a:r>
            <a:endParaRPr kumimoji="1" lang="ja-JP" altLang="en-US" sz="3600" b="1" i="1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epdb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0DC59-776C-40DA-BC90-7C5F8AA0667A}" type="slidenum">
              <a:rPr lang="en-GB" sz="2000" smtClean="0"/>
              <a:pPr/>
              <a:t>55</a:t>
            </a:fld>
            <a:endParaRPr lang="en-GB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Thank you</a:t>
            </a:r>
            <a:endParaRPr kumimoji="0" lang="en-GB" sz="4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9" name="コンテンツ プレースホルダ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kumimoji="1" lang="ja-JP" altLang="en-US" sz="5400" dirty="0"/>
          </a:p>
        </p:txBody>
      </p:sp>
      <p:pic>
        <p:nvPicPr>
          <p:cNvPr id="5122" name="Picture 2" descr="C:\Users\ANishibuchi\Dropbox\Cliparts\Fotolia_16653935_X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28736"/>
            <a:ext cx="9144000" cy="5429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u="sng" smtClean="0"/>
              <a:t>MEMOS IN THE OFFICE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altLang="en-US" dirty="0" smtClean="0"/>
              <a:t>Memos are essentially documents used in internal communication</a:t>
            </a:r>
          </a:p>
          <a:p>
            <a:r>
              <a:rPr lang="en-GB" altLang="en-US" dirty="0" smtClean="0"/>
              <a:t>They may be used between various parts of the organisations even if located in diverse places</a:t>
            </a:r>
          </a:p>
          <a:p>
            <a:r>
              <a:rPr lang="en-GB" altLang="en-US" dirty="0" smtClean="0"/>
              <a:t>Used when information has to be written – not to be used to avoid face-to-face contact</a:t>
            </a:r>
          </a:p>
          <a:p>
            <a:r>
              <a:rPr lang="en-GB" altLang="en-US" dirty="0" smtClean="0"/>
              <a:t>Should be clear and brief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/>
              <a:t>epdb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27527B5-B113-4E0C-92C0-3681EECEF823}" type="slidenum">
              <a:rPr lang="en-GB" altLang="en-US">
                <a:solidFill>
                  <a:srgbClr val="898989"/>
                </a:solidFill>
              </a:rPr>
              <a:pPr/>
              <a:t>6</a:t>
            </a:fld>
            <a:endParaRPr lang="en-GB" alt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133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u="sng" smtClean="0"/>
              <a:t>MEMOS – THEIR 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dirty="0" smtClean="0"/>
              <a:t>Memos are used in the following situations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i="1" dirty="0" smtClean="0"/>
              <a:t>Instruction</a:t>
            </a:r>
            <a:r>
              <a:rPr lang="en-GB" dirty="0" smtClean="0"/>
              <a:t> – about new procedures, new policies, etc.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i="1" dirty="0" smtClean="0"/>
              <a:t>Reminder</a:t>
            </a:r>
            <a:r>
              <a:rPr lang="en-GB" dirty="0" smtClean="0"/>
              <a:t> – about events or actions that need to be taken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i="1" dirty="0" smtClean="0"/>
              <a:t>Information</a:t>
            </a:r>
            <a:r>
              <a:rPr lang="en-GB" dirty="0" smtClean="0"/>
              <a:t> – changes in staff roles, promotions, salary adjustments, etc.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/>
              <a:t>epdb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B1A2878-E2FF-4B8D-97BD-37086AF41A28}" type="slidenum">
              <a:rPr lang="en-GB" altLang="en-US">
                <a:solidFill>
                  <a:srgbClr val="898989"/>
                </a:solidFill>
              </a:rPr>
              <a:pPr/>
              <a:t>7</a:t>
            </a:fld>
            <a:endParaRPr lang="en-GB" alt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197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u="sng" smtClean="0"/>
              <a:t>MEMO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b="1" dirty="0" smtClean="0"/>
              <a:t>NAME OF MDA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b="1" dirty="0" smtClean="0"/>
              <a:t>REFERENCE NUMBER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b="1" dirty="0" smtClean="0"/>
              <a:t>TO – </a:t>
            </a:r>
            <a:r>
              <a:rPr lang="en-GB" dirty="0" smtClean="0"/>
              <a:t>indicate person(s) memo being sent to – name(s) and job title(s)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b="1" dirty="0" smtClean="0"/>
              <a:t>FROM – </a:t>
            </a:r>
            <a:r>
              <a:rPr lang="en-GB" dirty="0" smtClean="0"/>
              <a:t>person sending memo (name and title)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b="1" dirty="0" smtClean="0"/>
              <a:t>DATE – </a:t>
            </a:r>
            <a:r>
              <a:rPr lang="en-GB" dirty="0" smtClean="0"/>
              <a:t>on which memo is being sent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b="1" dirty="0" smtClean="0"/>
              <a:t>SUBJECT – </a:t>
            </a:r>
            <a:r>
              <a:rPr lang="en-GB" dirty="0" smtClean="0"/>
              <a:t>issue being dealt with by memo – may be </a:t>
            </a:r>
            <a:r>
              <a:rPr lang="en-GB" u="sng" dirty="0" smtClean="0"/>
              <a:t>underlined</a:t>
            </a:r>
            <a:r>
              <a:rPr lang="en-GB" dirty="0" smtClean="0"/>
              <a:t> or presented in </a:t>
            </a:r>
            <a:r>
              <a:rPr lang="en-GB" b="1" dirty="0" smtClean="0"/>
              <a:t>bold </a:t>
            </a:r>
            <a:r>
              <a:rPr lang="en-GB" dirty="0" smtClean="0"/>
              <a:t>form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b="1" dirty="0" smtClean="0"/>
              <a:t>BODY OF MESSAGE – </a:t>
            </a:r>
            <a:r>
              <a:rPr lang="en-GB" dirty="0" smtClean="0"/>
              <a:t>information being sent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b="1" dirty="0" smtClean="0"/>
              <a:t>END OF MEMO – </a:t>
            </a:r>
            <a:r>
              <a:rPr lang="en-GB" dirty="0" smtClean="0"/>
              <a:t>signed or initialled</a:t>
            </a:r>
            <a:endParaRPr lang="en-GB" b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/>
              <a:t>epdb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F4855E3-F64B-4C5B-85BF-DA3E674858CB}" type="slidenum">
              <a:rPr lang="en-GB" altLang="en-US">
                <a:solidFill>
                  <a:srgbClr val="898989"/>
                </a:solidFill>
              </a:rPr>
              <a:pPr/>
              <a:t>8</a:t>
            </a:fld>
            <a:endParaRPr lang="en-GB" alt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350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u="sng" smtClean="0"/>
              <a:t>MEMO FORMAT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639888"/>
            <a:ext cx="8229600" cy="4525962"/>
          </a:xfrm>
        </p:spPr>
        <p:txBody>
          <a:bodyPr/>
          <a:lstStyle/>
          <a:p>
            <a:r>
              <a:rPr lang="en-GB" altLang="en-US" dirty="0" smtClean="0"/>
              <a:t>Body of memo to contain message</a:t>
            </a:r>
          </a:p>
          <a:p>
            <a:r>
              <a:rPr lang="en-GB" altLang="en-US" dirty="0" smtClean="0"/>
              <a:t>Message to be brief and clear</a:t>
            </a:r>
          </a:p>
          <a:p>
            <a:r>
              <a:rPr lang="en-GB" altLang="en-US" dirty="0" smtClean="0"/>
              <a:t>Language should be appropriate to recipients</a:t>
            </a:r>
          </a:p>
          <a:p>
            <a:r>
              <a:rPr lang="en-GB" altLang="en-US" dirty="0" smtClean="0"/>
              <a:t>Careful about grammar, punctuation, spelling, etc.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/>
              <a:t>epdb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805C096-C98F-4E62-95F8-48187E1CFB6E}" type="slidenum">
              <a:rPr lang="en-GB" altLang="en-US">
                <a:solidFill>
                  <a:srgbClr val="898989"/>
                </a:solidFill>
              </a:rPr>
              <a:pPr/>
              <a:t>9</a:t>
            </a:fld>
            <a:endParaRPr lang="en-GB" alt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769768"/>
      </p:ext>
    </p:extLst>
  </p:cSld>
  <p:clrMapOvr>
    <a:masterClrMapping/>
  </p:clrMapOvr>
</p:sld>
</file>

<file path=ppt/theme/theme1.xml><?xml version="1.0" encoding="utf-8"?>
<a:theme xmlns:a="http://schemas.openxmlformats.org/drawingml/2006/main" name="CSTC template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3447412-955B-4BD9-95BC-C0DB8959354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2879</Words>
  <Application>Microsoft Office PowerPoint</Application>
  <PresentationFormat>On-screen Show (4:3)</PresentationFormat>
  <Paragraphs>453</Paragraphs>
  <Slides>55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60" baseType="lpstr">
      <vt:lpstr>ＭＳ Ｐゴシック</vt:lpstr>
      <vt:lpstr>Arial</vt:lpstr>
      <vt:lpstr>Calibri</vt:lpstr>
      <vt:lpstr>Wingdings</vt:lpstr>
      <vt:lpstr>CSTC template6</vt:lpstr>
      <vt:lpstr>ADMINISTRATIVE WRITINGS</vt:lpstr>
      <vt:lpstr>OBJECTIVE</vt:lpstr>
      <vt:lpstr>OUTLINE </vt:lpstr>
      <vt:lpstr>INTRODUCTION </vt:lpstr>
      <vt:lpstr>MEMORANDUM</vt:lpstr>
      <vt:lpstr>MEMOS IN THE OFFICE</vt:lpstr>
      <vt:lpstr>MEMOS – THEIR USE</vt:lpstr>
      <vt:lpstr>MEMO FORMAT</vt:lpstr>
      <vt:lpstr>MEMO FORMAT</vt:lpstr>
      <vt:lpstr>LETTERS</vt:lpstr>
      <vt:lpstr>MEMO &amp; LETTER - DIFFERENCE</vt:lpstr>
      <vt:lpstr>MEMOS AND LETTERS</vt:lpstr>
      <vt:lpstr>CIRCULARS</vt:lpstr>
      <vt:lpstr>CIRCULARS</vt:lpstr>
      <vt:lpstr>REPORTS</vt:lpstr>
      <vt:lpstr>REPORTS</vt:lpstr>
      <vt:lpstr>REPORTS</vt:lpstr>
      <vt:lpstr>GENERAL RULES FOR WRITING A REPORT</vt:lpstr>
      <vt:lpstr>GENERAL RULES FOR WRITING A REPORT</vt:lpstr>
      <vt:lpstr>GENERAL RULES FOR WRITING A REPORT</vt:lpstr>
      <vt:lpstr>GENERAL RULES FOR WRITING A REPORT</vt:lpstr>
      <vt:lpstr>GENERAL RULES FOR WRITING A REPORT</vt:lpstr>
      <vt:lpstr>GENERAL RULES FOR WRITING A REPORT</vt:lpstr>
      <vt:lpstr>REPORT WRITING FORMAT/TEMPLATE</vt:lpstr>
      <vt:lpstr>REPORT WRITING FORMAT/TEMPLATE</vt:lpstr>
      <vt:lpstr>REPORT WRITING FORMAT/TEMPLATE</vt:lpstr>
      <vt:lpstr>AIM OF MINUTES</vt:lpstr>
      <vt:lpstr>AIM OF MINUTES</vt:lpstr>
      <vt:lpstr>MINUTES OF MEETINGS</vt:lpstr>
      <vt:lpstr>HINTS TO GOOD MINUTES</vt:lpstr>
      <vt:lpstr>HINTS TO GOOD MINUTES</vt:lpstr>
      <vt:lpstr>HINTS TO GOOD MINUTES</vt:lpstr>
      <vt:lpstr>HINTS TO GOOD MINUTES</vt:lpstr>
      <vt:lpstr>HINTS TO GOOD MINUTES</vt:lpstr>
      <vt:lpstr>ADMINISTRATIVE MINUTES</vt:lpstr>
      <vt:lpstr>ADMINISTRATIVE MINUTES</vt:lpstr>
      <vt:lpstr>HANDING OVER NOTES</vt:lpstr>
      <vt:lpstr>HANDING OVER NOTES</vt:lpstr>
      <vt:lpstr>HANDING OVER NOTES</vt:lpstr>
      <vt:lpstr>HANDING OVER NOTES</vt:lpstr>
      <vt:lpstr>HANDING OVER NOTES</vt:lpstr>
      <vt:lpstr>HANDING OVER NOTES</vt:lpstr>
      <vt:lpstr>Summary </vt:lpstr>
      <vt:lpstr>GUIDE TO GOOD ADMINISTRATIVE WRITING </vt:lpstr>
      <vt:lpstr>GUIDE TO GOOD ADMINISTRATIVE WRITING</vt:lpstr>
      <vt:lpstr>GUIDES TO GOOD ADMINISTRATIVE WRITING</vt:lpstr>
      <vt:lpstr>SPEECH WRITING</vt:lpstr>
      <vt:lpstr>TYPES OF SPEECHES</vt:lpstr>
      <vt:lpstr>ELEMENTS OF A SPEECH</vt:lpstr>
      <vt:lpstr>ELEMENTS OF A SPEECH</vt:lpstr>
      <vt:lpstr>ELEMENTS OF A SPEECH</vt:lpstr>
      <vt:lpstr>WRITING A GOOD SPEECH</vt:lpstr>
      <vt:lpstr>WRITING A GOOD SPEECH</vt:lpstr>
      <vt:lpstr>Confucius said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2012-06-05T14:35:34Z</dcterms:created>
  <dcterms:modified xsi:type="dcterms:W3CDTF">2021-03-15T10:03:08Z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TC102413839990</vt:lpwstr>
  </property>
</Properties>
</file>